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6" r:id="rId4"/>
    <p:sldId id="283" r:id="rId5"/>
    <p:sldId id="274" r:id="rId6"/>
    <p:sldId id="260" r:id="rId7"/>
    <p:sldId id="284" r:id="rId8"/>
    <p:sldId id="306" r:id="rId9"/>
    <p:sldId id="285" r:id="rId10"/>
    <p:sldId id="291" r:id="rId11"/>
    <p:sldId id="269" r:id="rId12"/>
    <p:sldId id="308" r:id="rId13"/>
    <p:sldId id="30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F49A85-2AED-44C4-B5F7-3C46DCA1ED70}">
          <p14:sldIdLst>
            <p14:sldId id="257"/>
            <p14:sldId id="258"/>
            <p14:sldId id="286"/>
            <p14:sldId id="283"/>
            <p14:sldId id="274"/>
            <p14:sldId id="260"/>
            <p14:sldId id="284"/>
            <p14:sldId id="306"/>
            <p14:sldId id="285"/>
            <p14:sldId id="291"/>
            <p14:sldId id="269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0EE"/>
    <a:srgbClr val="030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D8268-98D0-4FC9-9685-E13524A33841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F4953-3E43-4C31-98F4-883ABC96B8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339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10728-CBAE-4C83-9F7C-A850731379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70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10728-CBAE-4C83-9F7C-A850731379FE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1707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51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10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8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2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36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16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1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30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4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79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47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13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094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21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26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64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76A33-9AE4-48F3-BEF1-E81AC44D405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F4EB5-BE34-40BB-B60A-1B3C77065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6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panies.rbc.ru/news/HmMMMVSiLP/kak-effektivno-normalizovat-nsi-dlya-uspeshnoj-tsifrovizatsii/?utm_source=chatgpt.com" TargetMode="External"/><Relationship Id="rId2" Type="http://schemas.openxmlformats.org/officeDocument/2006/relationships/hyperlink" Target="https://trends.rbc.ru/trends/industry/66b3beec9a79473791e6084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sofros.ru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info@sofros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6688BB"/>
                </a:solidFill>
              </a:rPr>
              <a:t>SOFROS  |  sofros.ru  |  info@sofros.ru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C244DB-DFED-4E3E-9AAE-8A656AF36634}"/>
              </a:ext>
            </a:extLst>
          </p:cNvPr>
          <p:cNvSpPr txBox="1"/>
          <p:nvPr/>
        </p:nvSpPr>
        <p:spPr>
          <a:xfrm>
            <a:off x="457067" y="2485857"/>
            <a:ext cx="5383431" cy="1965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</a:pPr>
            <a:r>
              <a:rPr lang="en-US" sz="6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 pitchFamily="2" charset="0"/>
                <a:cs typeface="Calibri" panose="020F0502020204030204" pitchFamily="34" charset="0"/>
              </a:rPr>
              <a:t>SOFROS</a:t>
            </a:r>
            <a:r>
              <a:rPr lang="ru-RU" sz="6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 pitchFamily="2" charset="0"/>
                <a:cs typeface="Calibri" panose="020F0502020204030204" pitchFamily="34" charset="0"/>
              </a:rPr>
              <a:t> </a:t>
            </a:r>
            <a:r>
              <a:rPr lang="en-NL" sz="6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Montserrat" pitchFamily="2" charset="0"/>
                <a:cs typeface="Calibri" panose="020F0502020204030204" pitchFamily="34" charset="0"/>
              </a:rPr>
              <a:t>AI/ML</a:t>
            </a:r>
            <a:endParaRPr lang="en-US" sz="8000" b="1" dirty="0">
              <a:solidFill>
                <a:schemeClr val="accent5">
                  <a:lumMod val="40000"/>
                  <a:lumOff val="60000"/>
                </a:schemeClr>
              </a:solidFill>
              <a:latin typeface="Montserrat" pitchFamily="2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DE1BDA-F3E0-4689-8BE4-753FB3CED9DC}"/>
              </a:ext>
            </a:extLst>
          </p:cNvPr>
          <p:cNvSpPr txBox="1"/>
          <p:nvPr/>
        </p:nvSpPr>
        <p:spPr>
          <a:xfrm>
            <a:off x="223406" y="4906853"/>
            <a:ext cx="6710794" cy="718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Clr>
                <a:srgbClr val="005598"/>
              </a:buClr>
            </a:pPr>
            <a:r>
              <a:rPr lang="ru-RU" sz="2600" dirty="0" smtClean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Сервис СОФРОС для </a:t>
            </a:r>
            <a:r>
              <a:rPr lang="ru-RU" sz="2600" dirty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нормализации и обогащения данных НСИ</a:t>
            </a:r>
          </a:p>
        </p:txBody>
      </p:sp>
    </p:spTree>
    <p:extLst>
      <p:ext uri="{BB962C8B-B14F-4D97-AF65-F5344CB8AC3E}">
        <p14:creationId xmlns:p14="http://schemas.microsoft.com/office/powerpoint/2010/main" val="7625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19" y="457200"/>
            <a:ext cx="105493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rPr lang="ru-RU" sz="3200" dirty="0">
                <a:solidFill>
                  <a:srgbClr val="0055A2"/>
                </a:solidFill>
              </a:rPr>
              <a:t>ВЫЗОВЫ </a:t>
            </a:r>
            <a:r>
              <a:rPr lang="ru-RU" sz="3200" dirty="0" smtClean="0">
                <a:solidFill>
                  <a:srgbClr val="0055A2"/>
                </a:solidFill>
              </a:rPr>
              <a:t>РЫНКА И </a:t>
            </a:r>
            <a:r>
              <a:rPr lang="ru-RU" sz="3200" dirty="0">
                <a:solidFill>
                  <a:srgbClr val="0055A2"/>
                </a:solidFill>
              </a:rPr>
              <a:t>ЦЕЛЬ ПРОДУКТА</a:t>
            </a:r>
            <a:endParaRPr sz="3200" dirty="0">
              <a:solidFill>
                <a:srgbClr val="0055A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3015" y="1097280"/>
            <a:ext cx="7174450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23015" y="141130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/>
              <a:t>Вызовы </a:t>
            </a:r>
            <a:r>
              <a:rPr lang="ru-RU" b="1" u="sng" dirty="0" smtClean="0"/>
              <a:t>рынка управления НСИ в 2026 г*: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23014" y="3912925"/>
            <a:ext cx="53357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Цель разработки </a:t>
            </a:r>
            <a:r>
              <a:rPr lang="ru-RU" b="1" u="sng" dirty="0" smtClean="0"/>
              <a:t>сервиса </a:t>
            </a:r>
            <a:r>
              <a:rPr lang="en-US" b="1" u="sng" dirty="0" smtClean="0"/>
              <a:t>SOFROS AI/ML</a:t>
            </a:r>
            <a:r>
              <a:rPr lang="ru-RU" b="1" u="sng" dirty="0" smtClean="0"/>
              <a:t>:</a:t>
            </a:r>
          </a:p>
          <a:p>
            <a:endParaRPr lang="ru-RU" dirty="0"/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Обеспечить заказчика набором инструментов, 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для </a:t>
            </a:r>
            <a:r>
              <a:rPr lang="ru-RU" b="1" dirty="0">
                <a:solidFill>
                  <a:srgbClr val="FF0000"/>
                </a:solidFill>
              </a:rPr>
              <a:t>атрибутивной нормализации, классификации, 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выделения характеристик и </a:t>
            </a:r>
            <a:r>
              <a:rPr lang="ru-RU" b="1" dirty="0" err="1">
                <a:solidFill>
                  <a:srgbClr val="FF0000"/>
                </a:solidFill>
              </a:rPr>
              <a:t>дообогащения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19" y="5822411"/>
            <a:ext cx="552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*Основано на материалах </a:t>
            </a:r>
            <a:r>
              <a:rPr lang="ru-RU" dirty="0">
                <a:hlinkClick r:id="rId2"/>
              </a:rPr>
              <a:t>РБК </a:t>
            </a:r>
            <a:r>
              <a:rPr lang="ru-RU" dirty="0" err="1">
                <a:hlinkClick r:id="rId2"/>
              </a:rPr>
              <a:t>Trends</a:t>
            </a:r>
            <a:r>
              <a:rPr lang="ru-RU" dirty="0">
                <a:hlinkClick r:id="rId2"/>
              </a:rPr>
              <a:t> </a:t>
            </a:r>
            <a:r>
              <a:rPr lang="ru-RU" dirty="0"/>
              <a:t>/ </a:t>
            </a:r>
            <a:r>
              <a:rPr lang="ru-RU" dirty="0">
                <a:hlinkClick r:id="rId3"/>
              </a:rPr>
              <a:t>РБК </a:t>
            </a:r>
            <a:r>
              <a:rPr lang="ru-RU" dirty="0" smtClean="0">
                <a:hlinkClick r:id="rId3"/>
              </a:rPr>
              <a:t>Компании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182161" y="1435242"/>
            <a:ext cx="4545409" cy="4555655"/>
          </a:xfrm>
          <a:prstGeom prst="rect">
            <a:avLst/>
          </a:prstGeom>
          <a:blipFill dpi="0" rotWithShape="1">
            <a:blip r:embed="rId4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D53E45-0756-998F-715F-908A835E65A9}"/>
              </a:ext>
            </a:extLst>
          </p:cNvPr>
          <p:cNvSpPr/>
          <p:nvPr/>
        </p:nvSpPr>
        <p:spPr>
          <a:xfrm>
            <a:off x="889307" y="1780639"/>
            <a:ext cx="5963416" cy="1996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НСИ деградирует со временем</a:t>
            </a:r>
          </a:p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/>
              <a:t>10–30% записей — дубли</a:t>
            </a:r>
          </a:p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/>
              <a:t>100 тыс.+ позиций в справочниках</a:t>
            </a:r>
          </a:p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/>
              <a:t>Ручная нормализация </a:t>
            </a:r>
            <a:r>
              <a:rPr lang="ru-RU" sz="1600" dirty="0" smtClean="0"/>
              <a:t>слабо масштабируется</a:t>
            </a:r>
            <a:endParaRPr lang="ru-RU" sz="1600" dirty="0"/>
          </a:p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/>
              <a:t>До 90% работ — ручные операции</a:t>
            </a:r>
          </a:p>
          <a:p>
            <a:pPr marL="342900" indent="-342900">
              <a:lnSpc>
                <a:spcPts val="25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/>
              <a:t>Новые справочники требуют </a:t>
            </a:r>
            <a:r>
              <a:rPr lang="ru-RU" sz="1600" dirty="0" smtClean="0"/>
              <a:t>доработок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1387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Прямоугольник 26"/>
          <p:cNvSpPr/>
          <p:nvPr/>
        </p:nvSpPr>
        <p:spPr>
          <a:xfrm>
            <a:off x="6516029" y="910750"/>
            <a:ext cx="5675666" cy="5688460"/>
          </a:xfrm>
          <a:prstGeom prst="rect">
            <a:avLst/>
          </a:pr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280160" y="146304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rPr dirty="0" err="1"/>
              <a:t>Параллельное</a:t>
            </a:r>
            <a:r>
              <a:rPr dirty="0"/>
              <a:t> </a:t>
            </a:r>
            <a:r>
              <a:rPr dirty="0" err="1"/>
              <a:t>функционирование</a:t>
            </a:r>
            <a:r>
              <a:rPr dirty="0"/>
              <a:t> </a:t>
            </a:r>
            <a:r>
              <a:rPr dirty="0" err="1"/>
              <a:t>нескольких</a:t>
            </a:r>
            <a:r>
              <a:rPr dirty="0"/>
              <a:t> ИС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1755648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единого</a:t>
            </a:r>
            <a:r>
              <a:rPr dirty="0"/>
              <a:t> </a:t>
            </a:r>
            <a:r>
              <a:rPr dirty="0" err="1"/>
              <a:t>регламента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сотрудник</a:t>
            </a:r>
            <a:r>
              <a:rPr dirty="0"/>
              <a:t> </a:t>
            </a:r>
            <a:r>
              <a:rPr dirty="0" err="1"/>
              <a:t>вводит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по-своему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280160" y="2176272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t>Разные подходы к внесению данных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468880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rPr dirty="0" err="1"/>
              <a:t>Одна</a:t>
            </a:r>
            <a:r>
              <a:rPr dirty="0"/>
              <a:t> и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же</a:t>
            </a:r>
            <a:r>
              <a:rPr dirty="0"/>
              <a:t> </a:t>
            </a:r>
            <a:r>
              <a:rPr dirty="0" err="1"/>
              <a:t>позиция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называться</a:t>
            </a:r>
            <a:r>
              <a:rPr dirty="0"/>
              <a:t> </a:t>
            </a:r>
            <a:r>
              <a:rPr dirty="0" err="1"/>
              <a:t>по-разному</a:t>
            </a:r>
            <a:r>
              <a:rPr dirty="0"/>
              <a:t> в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отделах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1280160" y="2889504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rPr dirty="0" err="1"/>
              <a:t>Организационные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(M&amp;A)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18211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t>При слиянии компаний объединяются справочники с разными форматами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3602736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t>Человеческий фактор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895344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rPr dirty="0" err="1"/>
              <a:t>Опечатки</a:t>
            </a:r>
            <a:r>
              <a:rPr dirty="0"/>
              <a:t>, </a:t>
            </a:r>
            <a:r>
              <a:rPr dirty="0" err="1"/>
              <a:t>ошибки</a:t>
            </a:r>
            <a:r>
              <a:rPr dirty="0"/>
              <a:t>, </a:t>
            </a:r>
            <a:r>
              <a:rPr dirty="0" err="1"/>
              <a:t>неполные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dirty="0" err="1"/>
              <a:t>накапливаются</a:t>
            </a:r>
            <a:r>
              <a:rPr dirty="0"/>
              <a:t> </a:t>
            </a:r>
            <a:r>
              <a:rPr dirty="0" err="1"/>
              <a:t>тысячами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1280160" y="4315968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t>Неполнота НСИ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608576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t>Со временем контроль снижается, характеристики заполняются частично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502920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B1D3A"/>
                </a:solidFill>
              </a:defRPr>
            </a:pPr>
            <a:r>
              <a:t>Устаревшие наименования и обозначения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0160" y="5321808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5A6A84"/>
                </a:solidFill>
              </a:defRPr>
            </a:pPr>
            <a:r>
              <a:t>Старые обозначения не позволяют однозначно идентифицировать позиции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B1D3A"/>
                </a:solidFill>
              </a:defRPr>
            </a:pPr>
            <a:r>
              <a:rPr sz="3200" dirty="0" err="1">
                <a:solidFill>
                  <a:srgbClr val="0055A2"/>
                </a:solidFill>
              </a:rPr>
              <a:t>Почему</a:t>
            </a:r>
            <a:r>
              <a:rPr sz="3200" dirty="0">
                <a:solidFill>
                  <a:srgbClr val="0055A2"/>
                </a:solidFill>
              </a:rPr>
              <a:t> </a:t>
            </a:r>
            <a:r>
              <a:rPr sz="3200" dirty="0" err="1">
                <a:solidFill>
                  <a:srgbClr val="0055A2"/>
                </a:solidFill>
              </a:rPr>
              <a:t>данные</a:t>
            </a:r>
            <a:r>
              <a:rPr sz="3200" dirty="0">
                <a:solidFill>
                  <a:srgbClr val="0055A2"/>
                </a:solidFill>
              </a:rPr>
              <a:t> НСИ </a:t>
            </a:r>
            <a:r>
              <a:rPr sz="3200" dirty="0" err="1">
                <a:solidFill>
                  <a:srgbClr val="0055A2"/>
                </a:solidFill>
              </a:rPr>
              <a:t>деградируют</a:t>
            </a:r>
            <a:endParaRPr sz="3200" dirty="0">
              <a:solidFill>
                <a:srgbClr val="0055A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3015" y="1097280"/>
            <a:ext cx="7174450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20519" y="1503869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8" name="Рисунок 18">
            <a:extLst>
              <a:ext uri="{FF2B5EF4-FFF2-40B4-BE49-F238E27FC236}">
                <a16:creationId xmlns:a16="http://schemas.microsoft.com/office/drawing/2014/main" id="{106BFE74-1078-41A3-8B0A-405F5B7B9803}"/>
              </a:ext>
            </a:extLst>
          </p:cNvPr>
          <p:cNvSpPr/>
          <p:nvPr/>
        </p:nvSpPr>
        <p:spPr>
          <a:xfrm>
            <a:off x="729950" y="2272194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9" name="Рисунок 18">
            <a:extLst>
              <a:ext uri="{FF2B5EF4-FFF2-40B4-BE49-F238E27FC236}">
                <a16:creationId xmlns:a16="http://schemas.microsoft.com/office/drawing/2014/main" id="{824546C9-C883-4E1B-BBA6-9FEF21290FC7}"/>
              </a:ext>
            </a:extLst>
          </p:cNvPr>
          <p:cNvSpPr/>
          <p:nvPr/>
        </p:nvSpPr>
        <p:spPr>
          <a:xfrm>
            <a:off x="729950" y="298948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3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0" name="Рисунок 18">
            <a:extLst>
              <a:ext uri="{FF2B5EF4-FFF2-40B4-BE49-F238E27FC236}">
                <a16:creationId xmlns:a16="http://schemas.microsoft.com/office/drawing/2014/main" id="{1AC5DAFB-B629-4890-8EE6-0A01CEA427BA}"/>
              </a:ext>
            </a:extLst>
          </p:cNvPr>
          <p:cNvSpPr/>
          <p:nvPr/>
        </p:nvSpPr>
        <p:spPr>
          <a:xfrm>
            <a:off x="720519" y="3712625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4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1" name="Рисунок 18">
            <a:extLst>
              <a:ext uri="{FF2B5EF4-FFF2-40B4-BE49-F238E27FC236}">
                <a16:creationId xmlns:a16="http://schemas.microsoft.com/office/drawing/2014/main" id="{D90F3210-2047-4253-BF80-D4EBAE2FFA04}"/>
              </a:ext>
            </a:extLst>
          </p:cNvPr>
          <p:cNvSpPr/>
          <p:nvPr/>
        </p:nvSpPr>
        <p:spPr>
          <a:xfrm>
            <a:off x="720519" y="4328741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5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2" name="Рисунок 18">
            <a:extLst>
              <a:ext uri="{FF2B5EF4-FFF2-40B4-BE49-F238E27FC236}">
                <a16:creationId xmlns:a16="http://schemas.microsoft.com/office/drawing/2014/main" id="{CB6472F5-AF11-4F0D-9D20-7F7A333EB80C}"/>
              </a:ext>
            </a:extLst>
          </p:cNvPr>
          <p:cNvSpPr/>
          <p:nvPr/>
        </p:nvSpPr>
        <p:spPr>
          <a:xfrm>
            <a:off x="720519" y="502719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6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6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AD062-9C10-B76F-1874-2C5FE79D7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4D4574-62C5-50B1-2C9C-981E3360F5C4}"/>
              </a:ext>
            </a:extLst>
          </p:cNvPr>
          <p:cNvSpPr txBox="1"/>
          <p:nvPr/>
        </p:nvSpPr>
        <p:spPr>
          <a:xfrm>
            <a:off x="1322130" y="1925103"/>
            <a:ext cx="182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Низкая точность</a:t>
            </a:r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63526D-37E2-263D-7E99-8C8E01285DDE}"/>
              </a:ext>
            </a:extLst>
          </p:cNvPr>
          <p:cNvSpPr txBox="1"/>
          <p:nvPr/>
        </p:nvSpPr>
        <p:spPr>
          <a:xfrm>
            <a:off x="1310173" y="2540637"/>
            <a:ext cx="4068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Большое число ложных срабатываний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5A0A28-D584-B770-119B-044750ED69AC}"/>
              </a:ext>
            </a:extLst>
          </p:cNvPr>
          <p:cNvSpPr txBox="1"/>
          <p:nvPr/>
        </p:nvSpPr>
        <p:spPr>
          <a:xfrm>
            <a:off x="1310173" y="2913599"/>
            <a:ext cx="453201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5A6A84"/>
                </a:solidFill>
                <a:latin typeface="Calibri" panose="020F0502020204030204" pitchFamily="34" charset="0"/>
              </a:rPr>
              <a:t>Пруток ПК</a:t>
            </a:r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Р</a:t>
            </a:r>
            <a:r>
              <a:rPr lang="ru-RU" sz="1400" dirty="0">
                <a:solidFill>
                  <a:srgbClr val="5A6A84"/>
                </a:solidFill>
                <a:latin typeface="Calibri" panose="020F0502020204030204" pitchFamily="34" charset="0"/>
              </a:rPr>
              <a:t>ВХ 18,0 2000 БрАЖ9-4 МП ГОСТ 1628 — 2019</a:t>
            </a:r>
          </a:p>
          <a:p>
            <a:r>
              <a:rPr lang="ru-RU" sz="1400" dirty="0">
                <a:solidFill>
                  <a:srgbClr val="5A6A84"/>
                </a:solidFill>
                <a:latin typeface="Calibri" panose="020F0502020204030204" pitchFamily="34" charset="0"/>
              </a:rPr>
              <a:t>­Пруток ПК</a:t>
            </a:r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</a:rPr>
              <a:t>В</a:t>
            </a:r>
            <a:r>
              <a:rPr lang="ru-RU" sz="1400" dirty="0">
                <a:solidFill>
                  <a:srgbClr val="5A6A84"/>
                </a:solidFill>
                <a:latin typeface="Calibri" panose="020F0502020204030204" pitchFamily="34" charset="0"/>
              </a:rPr>
              <a:t>ВХ 18,0 2000 БрАЖ9-4 МП ГОСТ 1628 — 2019</a:t>
            </a:r>
            <a:r>
              <a:rPr lang="ru-RU" dirty="0">
                <a:solidFill>
                  <a:srgbClr val="5A6A84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C5693F-D8D7-B1A5-A788-1DA6CB6B4B2D}"/>
              </a:ext>
            </a:extLst>
          </p:cNvPr>
          <p:cNvSpPr txBox="1"/>
          <p:nvPr/>
        </p:nvSpPr>
        <p:spPr>
          <a:xfrm>
            <a:off x="1322130" y="3477993"/>
            <a:ext cx="1735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Цифровой шум</a:t>
            </a:r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2E7C28-A3FA-8879-3A7E-B9C4A2199511}"/>
              </a:ext>
            </a:extLst>
          </p:cNvPr>
          <p:cNvSpPr txBox="1"/>
          <p:nvPr/>
        </p:nvSpPr>
        <p:spPr>
          <a:xfrm>
            <a:off x="1310173" y="4066398"/>
            <a:ext cx="25571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Учет порядка символов</a:t>
            </a:r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28AE7E-263A-3DA5-8A18-CD7012917052}"/>
              </a:ext>
            </a:extLst>
          </p:cNvPr>
          <p:cNvSpPr txBox="1"/>
          <p:nvPr/>
        </p:nvSpPr>
        <p:spPr>
          <a:xfrm>
            <a:off x="1310172" y="4684534"/>
            <a:ext cx="2380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Строки разной длины</a:t>
            </a:r>
          </a:p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6A8264-89C2-2ED2-FA33-742815E6BD67}"/>
              </a:ext>
            </a:extLst>
          </p:cNvPr>
          <p:cNvSpPr txBox="1"/>
          <p:nvPr/>
        </p:nvSpPr>
        <p:spPr>
          <a:xfrm>
            <a:off x="1318919" y="5280648"/>
            <a:ext cx="338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Неучтенные особенности языка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BB4BDBF5-D299-331C-7821-EF2F7C27D7B3}"/>
              </a:ext>
            </a:extLst>
          </p:cNvPr>
          <p:cNvCxnSpPr>
            <a:cxnSpLocks/>
          </p:cNvCxnSpPr>
          <p:nvPr/>
        </p:nvCxnSpPr>
        <p:spPr>
          <a:xfrm>
            <a:off x="849219" y="5848150"/>
            <a:ext cx="10712861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25D2B5ED-7F27-E091-A2FE-B02A5DB0E59F}"/>
              </a:ext>
            </a:extLst>
          </p:cNvPr>
          <p:cNvSpPr txBox="1">
            <a:spLocks/>
          </p:cNvSpPr>
          <p:nvPr/>
        </p:nvSpPr>
        <p:spPr>
          <a:xfrm>
            <a:off x="1384075" y="6112742"/>
            <a:ext cx="8653303" cy="5552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33193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ru-RU" sz="2100" dirty="0">
                <a:solidFill>
                  <a:srgbClr val="005598"/>
                </a:solidFill>
              </a:rPr>
              <a:t>Метрики похожести дают приемлемое качество лишь в 30–40% случаев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8A6EE8-1277-F7D1-A712-874E88070627}"/>
              </a:ext>
            </a:extLst>
          </p:cNvPr>
          <p:cNvSpPr txBox="1"/>
          <p:nvPr/>
        </p:nvSpPr>
        <p:spPr>
          <a:xfrm>
            <a:off x="774476" y="362349"/>
            <a:ext cx="70936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0B1D3A"/>
                </a:solidFill>
              </a:defRPr>
            </a:pPr>
            <a:r>
              <a:rPr lang="ru-RU" sz="3200" dirty="0">
                <a:solidFill>
                  <a:srgbClr val="005598"/>
                </a:solidFill>
              </a:rPr>
              <a:t>Почему простые алгоритмы</a:t>
            </a:r>
          </a:p>
          <a:p>
            <a:pPr>
              <a:defRPr sz="3600" b="1">
                <a:solidFill>
                  <a:srgbClr val="0B1D3A"/>
                </a:solidFill>
              </a:defRPr>
            </a:pPr>
            <a:r>
              <a:rPr lang="ru-RU" sz="3200" dirty="0">
                <a:solidFill>
                  <a:srgbClr val="005598"/>
                </a:solidFill>
              </a:rPr>
              <a:t>сравнения строк - тупиковый путь</a:t>
            </a:r>
            <a:endParaRPr sz="3200" dirty="0">
              <a:solidFill>
                <a:srgbClr val="005598"/>
              </a:solidFill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CBC916A4-B1DF-551C-25FB-914663CF5891}"/>
              </a:ext>
            </a:extLst>
          </p:cNvPr>
          <p:cNvSpPr/>
          <p:nvPr/>
        </p:nvSpPr>
        <p:spPr>
          <a:xfrm>
            <a:off x="823015" y="1572345"/>
            <a:ext cx="7174450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6B30029-7613-EF9A-C249-F8755AB020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096" y="1477796"/>
            <a:ext cx="6155415" cy="4781600"/>
          </a:xfrm>
          <a:prstGeom prst="rect">
            <a:avLst/>
          </a:prstGeom>
        </p:spPr>
      </p:pic>
      <p:sp>
        <p:nvSpPr>
          <p:cNvPr id="22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476" y="1929719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2617847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28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346758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29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406176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0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470866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1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5270157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  <a:sym typeface="Wingdings 2" panose="05020102010507070707" pitchFamily="18" charset="2"/>
              </a:rPr>
              <a:t>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2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774025" y="6106754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NL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!</a:t>
            </a:r>
            <a:endParaRPr lang="ru-RU" sz="20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5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">
            <a:extLst>
              <a:ext uri="{FF2B5EF4-FFF2-40B4-BE49-F238E27FC236}">
                <a16:creationId xmlns:a16="http://schemas.microsoft.com/office/drawing/2014/main" id="{0F71A70E-7B48-4E95-AE27-B2C7E233950C}"/>
              </a:ext>
            </a:extLst>
          </p:cNvPr>
          <p:cNvSpPr txBox="1">
            <a:spLocks/>
          </p:cNvSpPr>
          <p:nvPr/>
        </p:nvSpPr>
        <p:spPr>
          <a:xfrm>
            <a:off x="823015" y="40805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5598"/>
                </a:solidFill>
                <a:latin typeface="Calibri" panose="020F0502020204030204" pitchFamily="34" charset="0"/>
              </a:rPr>
              <a:t>Единственно надежный путь </a:t>
            </a:r>
            <a:r>
              <a:rPr lang="en-NL" sz="3200" b="1" dirty="0">
                <a:solidFill>
                  <a:srgbClr val="005598"/>
                </a:solidFill>
                <a:latin typeface="Calibri" panose="020F0502020204030204" pitchFamily="34" charset="0"/>
              </a:rPr>
              <a:t>-</a:t>
            </a:r>
            <a:r>
              <a:rPr lang="ru-RU" sz="3200" b="1" dirty="0">
                <a:solidFill>
                  <a:srgbClr val="005598"/>
                </a:solidFill>
                <a:latin typeface="Calibri" panose="020F0502020204030204" pitchFamily="34" charset="0"/>
              </a:rPr>
              <a:t/>
            </a:r>
            <a:br>
              <a:rPr lang="ru-RU" sz="3200" b="1" dirty="0">
                <a:solidFill>
                  <a:srgbClr val="005598"/>
                </a:solidFill>
                <a:latin typeface="Calibri" panose="020F0502020204030204" pitchFamily="34" charset="0"/>
              </a:rPr>
            </a:br>
            <a:r>
              <a:rPr lang="ru-RU" sz="3200" b="1" dirty="0">
                <a:solidFill>
                  <a:srgbClr val="005598"/>
                </a:solidFill>
                <a:latin typeface="Calibri" panose="020F0502020204030204" pitchFamily="34" charset="0"/>
              </a:rPr>
              <a:t>атрибутивная нормализация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FB3B15-B46B-48CA-A8AB-54FF83AE9280}"/>
              </a:ext>
            </a:extLst>
          </p:cNvPr>
          <p:cNvSpPr txBox="1"/>
          <p:nvPr/>
        </p:nvSpPr>
        <p:spPr>
          <a:xfrm>
            <a:off x="1477520" y="1940515"/>
            <a:ext cx="21046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Calibri" panose="020F0502020204030204" pitchFamily="34" charset="0"/>
              </a:rPr>
              <a:t>Классификация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8020AB-AD60-4452-A508-A9F25DC9EB8C}"/>
              </a:ext>
            </a:extLst>
          </p:cNvPr>
          <p:cNvSpPr txBox="1"/>
          <p:nvPr/>
        </p:nvSpPr>
        <p:spPr>
          <a:xfrm>
            <a:off x="1455841" y="2562927"/>
            <a:ext cx="6640399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00" b="1" dirty="0">
                <a:latin typeface="Calibri" panose="020F0502020204030204" pitchFamily="34" charset="0"/>
              </a:rPr>
              <a:t>Выделение характеристик и шаблонизация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AA1464B-7635-4C92-9366-FB3378952381}"/>
              </a:ext>
            </a:extLst>
          </p:cNvPr>
          <p:cNvSpPr txBox="1"/>
          <p:nvPr/>
        </p:nvSpPr>
        <p:spPr>
          <a:xfrm>
            <a:off x="1445627" y="3179505"/>
            <a:ext cx="4140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err="1">
                <a:latin typeface="Calibri" panose="020F0502020204030204" pitchFamily="34" charset="0"/>
              </a:rPr>
              <a:t>Дообогащение</a:t>
            </a:r>
            <a:r>
              <a:rPr lang="ru-RU" sz="2200" b="1" dirty="0">
                <a:latin typeface="Calibri" panose="020F0502020204030204" pitchFamily="34" charset="0"/>
              </a:rPr>
              <a:t> и нормализация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8F5F3102-168C-4B23-A09B-3D4CCAA8ED9A}"/>
              </a:ext>
            </a:extLst>
          </p:cNvPr>
          <p:cNvSpPr/>
          <p:nvPr/>
        </p:nvSpPr>
        <p:spPr>
          <a:xfrm>
            <a:off x="2075937" y="4005001"/>
            <a:ext cx="14973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err="1">
                <a:solidFill>
                  <a:srgbClr val="005598"/>
                </a:solidFill>
                <a:latin typeface="Calibri" panose="020F0502020204030204" pitchFamily="34" charset="0"/>
              </a:rPr>
              <a:t>Дедупликация</a:t>
            </a:r>
            <a:endParaRPr lang="ru-RU" sz="1600" dirty="0">
              <a:solidFill>
                <a:srgbClr val="005598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F9776F1-1330-4875-BA52-D0459512F67F}"/>
              </a:ext>
            </a:extLst>
          </p:cNvPr>
          <p:cNvSpPr/>
          <p:nvPr/>
        </p:nvSpPr>
        <p:spPr>
          <a:xfrm>
            <a:off x="2075937" y="4581440"/>
            <a:ext cx="1587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Поиск аналогов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0CFFC87-6AEC-4268-B459-3B82A54FC021}"/>
              </a:ext>
            </a:extLst>
          </p:cNvPr>
          <p:cNvSpPr txBox="1"/>
          <p:nvPr/>
        </p:nvSpPr>
        <p:spPr>
          <a:xfrm>
            <a:off x="2075937" y="5217170"/>
            <a:ext cx="2089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Быстрый поиск</a:t>
            </a:r>
            <a:b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</a:br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по характеристикам</a:t>
            </a:r>
          </a:p>
        </p:txBody>
      </p:sp>
      <p:sp>
        <p:nvSpPr>
          <p:cNvPr id="55" name="Rectangle 4"/>
          <p:cNvSpPr/>
          <p:nvPr/>
        </p:nvSpPr>
        <p:spPr>
          <a:xfrm>
            <a:off x="823015" y="1650169"/>
            <a:ext cx="7174450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Объект 3">
            <a:extLst>
              <a:ext uri="{FF2B5EF4-FFF2-40B4-BE49-F238E27FC236}">
                <a16:creationId xmlns:a16="http://schemas.microsoft.com/office/drawing/2014/main" id="{28FA168B-8E52-4C03-B474-3B66FC1F082D}"/>
              </a:ext>
            </a:extLst>
          </p:cNvPr>
          <p:cNvSpPr txBox="1">
            <a:spLocks/>
          </p:cNvSpPr>
          <p:nvPr/>
        </p:nvSpPr>
        <p:spPr>
          <a:xfrm>
            <a:off x="4812519" y="4581440"/>
            <a:ext cx="2872236" cy="2878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Валидация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693B12-EF1C-4323-8105-C3E768A3E28D}"/>
              </a:ext>
            </a:extLst>
          </p:cNvPr>
          <p:cNvSpPr txBox="1"/>
          <p:nvPr/>
        </p:nvSpPr>
        <p:spPr>
          <a:xfrm>
            <a:off x="4812519" y="3935668"/>
            <a:ext cx="232357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Автоматизация ввода</a:t>
            </a:r>
            <a:b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</a:br>
            <a:r>
              <a:rPr lang="ru-RU" sz="1600" dirty="0">
                <a:solidFill>
                  <a:srgbClr val="005598"/>
                </a:solidFill>
                <a:latin typeface="Calibri" panose="020F0502020204030204" pitchFamily="34" charset="0"/>
              </a:rPr>
              <a:t>новых данных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62" name="Объект 3">
            <a:extLst>
              <a:ext uri="{FF2B5EF4-FFF2-40B4-BE49-F238E27FC236}">
                <a16:creationId xmlns:a16="http://schemas.microsoft.com/office/drawing/2014/main" id="{28FA168B-8E52-4C03-B474-3B66FC1F082D}"/>
              </a:ext>
            </a:extLst>
          </p:cNvPr>
          <p:cNvSpPr txBox="1">
            <a:spLocks/>
          </p:cNvSpPr>
          <p:nvPr/>
        </p:nvSpPr>
        <p:spPr>
          <a:xfrm>
            <a:off x="4812519" y="5217170"/>
            <a:ext cx="2872236" cy="4916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>
                <a:solidFill>
                  <a:srgbClr val="005598"/>
                </a:solidFill>
                <a:latin typeface="Calibri" panose="020F0502020204030204" pitchFamily="34" charset="0"/>
              </a:rPr>
              <a:t>Формирование «золотых записей» </a:t>
            </a:r>
            <a:endParaRPr lang="ru-RU" sz="1600" dirty="0">
              <a:solidFill>
                <a:srgbClr val="005598"/>
              </a:solidFill>
              <a:latin typeface="Calibri" panose="020F0502020204030204" pitchFamily="34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2" cstate="print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808" y="2710932"/>
            <a:ext cx="1893800" cy="15737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alphaModFix amt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798" y="4801209"/>
            <a:ext cx="1885519" cy="1541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alphaModFix amt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284" y="3005899"/>
            <a:ext cx="2300207" cy="18807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alphaModFix amt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491" y="859342"/>
            <a:ext cx="1818515" cy="1616873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0" cstate="print">
            <a:alphaModFix amt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78" y="4215305"/>
            <a:ext cx="1738199" cy="15585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alphaModFix amt="7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918" y="1973980"/>
            <a:ext cx="1485243" cy="1224405"/>
          </a:xfrm>
          <a:prstGeom prst="rect">
            <a:avLst/>
          </a:prstGeom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1485858" y="3946264"/>
            <a:ext cx="446625" cy="426970"/>
            <a:chOff x="1232313" y="2729701"/>
            <a:chExt cx="794956" cy="759973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1485858" y="4564990"/>
            <a:ext cx="446625" cy="426970"/>
            <a:chOff x="1232313" y="2729701"/>
            <a:chExt cx="794956" cy="759973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1485858" y="5254984"/>
            <a:ext cx="446625" cy="426970"/>
            <a:chOff x="1232313" y="2729701"/>
            <a:chExt cx="794956" cy="759973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4316077" y="3946264"/>
            <a:ext cx="446625" cy="426970"/>
            <a:chOff x="1232313" y="2729701"/>
            <a:chExt cx="794956" cy="759973"/>
          </a:xfrm>
        </p:grpSpPr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4316077" y="4564990"/>
            <a:ext cx="446625" cy="426970"/>
            <a:chOff x="1232313" y="2729701"/>
            <a:chExt cx="794956" cy="759973"/>
          </a:xfrm>
        </p:grpSpPr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13766D3E-8440-49D7-9D21-B171A3EB2FEC}"/>
              </a:ext>
            </a:extLst>
          </p:cNvPr>
          <p:cNvGrpSpPr/>
          <p:nvPr/>
        </p:nvGrpSpPr>
        <p:grpSpPr>
          <a:xfrm>
            <a:off x="4316077" y="5254984"/>
            <a:ext cx="446625" cy="426970"/>
            <a:chOff x="1232313" y="2729701"/>
            <a:chExt cx="794956" cy="759973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FE629816-1449-4779-B950-DBE1C57C7CED}"/>
                </a:ext>
              </a:extLst>
            </p:cNvPr>
            <p:cNvSpPr>
              <a:spLocks noChangeAspect="1"/>
            </p:cNvSpPr>
            <p:nvPr/>
          </p:nvSpPr>
          <p:spPr bwMode="auto">
            <a:xfrm rot="1862168">
              <a:off x="1232313" y="2729701"/>
              <a:ext cx="794956" cy="759973"/>
            </a:xfrm>
            <a:custGeom>
              <a:avLst/>
              <a:gdLst>
                <a:gd name="T0" fmla="*/ 31 w 501"/>
                <a:gd name="T1" fmla="*/ 339 h 505"/>
                <a:gd name="T2" fmla="*/ 0 w 501"/>
                <a:gd name="T3" fmla="*/ 254 h 505"/>
                <a:gd name="T4" fmla="*/ 37 w 501"/>
                <a:gd name="T5" fmla="*/ 161 h 505"/>
                <a:gd name="T6" fmla="*/ 313 w 501"/>
                <a:gd name="T7" fmla="*/ 5 h 505"/>
                <a:gd name="T8" fmla="*/ 403 w 501"/>
                <a:gd name="T9" fmla="*/ 21 h 505"/>
                <a:gd name="T10" fmla="*/ 462 w 501"/>
                <a:gd name="T11" fmla="*/ 91 h 505"/>
                <a:gd name="T12" fmla="*/ 464 w 501"/>
                <a:gd name="T13" fmla="*/ 408 h 505"/>
                <a:gd name="T14" fmla="*/ 402 w 501"/>
                <a:gd name="T15" fmla="*/ 486 h 505"/>
                <a:gd name="T16" fmla="*/ 313 w 501"/>
                <a:gd name="T17" fmla="*/ 502 h 505"/>
                <a:gd name="T18" fmla="*/ 31 w 501"/>
                <a:gd name="T19" fmla="*/ 339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1" h="505">
                  <a:moveTo>
                    <a:pt x="31" y="339"/>
                  </a:moveTo>
                  <a:cubicBezTo>
                    <a:pt x="13" y="315"/>
                    <a:pt x="0" y="286"/>
                    <a:pt x="0" y="254"/>
                  </a:cubicBezTo>
                  <a:cubicBezTo>
                    <a:pt x="0" y="218"/>
                    <a:pt x="15" y="186"/>
                    <a:pt x="37" y="161"/>
                  </a:cubicBezTo>
                  <a:cubicBezTo>
                    <a:pt x="108" y="82"/>
                    <a:pt x="203" y="23"/>
                    <a:pt x="313" y="5"/>
                  </a:cubicBezTo>
                  <a:cubicBezTo>
                    <a:pt x="343" y="0"/>
                    <a:pt x="374" y="5"/>
                    <a:pt x="403" y="21"/>
                  </a:cubicBezTo>
                  <a:cubicBezTo>
                    <a:pt x="431" y="37"/>
                    <a:pt x="451" y="62"/>
                    <a:pt x="462" y="91"/>
                  </a:cubicBezTo>
                  <a:cubicBezTo>
                    <a:pt x="501" y="195"/>
                    <a:pt x="497" y="306"/>
                    <a:pt x="464" y="408"/>
                  </a:cubicBezTo>
                  <a:cubicBezTo>
                    <a:pt x="453" y="439"/>
                    <a:pt x="433" y="468"/>
                    <a:pt x="402" y="486"/>
                  </a:cubicBezTo>
                  <a:cubicBezTo>
                    <a:pt x="374" y="502"/>
                    <a:pt x="343" y="505"/>
                    <a:pt x="313" y="502"/>
                  </a:cubicBezTo>
                  <a:cubicBezTo>
                    <a:pt x="214" y="492"/>
                    <a:pt x="92" y="421"/>
                    <a:pt x="31" y="339"/>
                  </a:cubicBezTo>
                  <a:close/>
                </a:path>
              </a:pathLst>
            </a:custGeom>
            <a:solidFill>
              <a:srgbClr val="00559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Freeform 172">
              <a:extLst>
                <a:ext uri="{FF2B5EF4-FFF2-40B4-BE49-F238E27FC236}">
                  <a16:creationId xmlns:a16="http://schemas.microsoft.com/office/drawing/2014/main" id="{F66E9669-54BA-47E0-9BFD-DF82AA2C6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9762" y="2942754"/>
              <a:ext cx="436563" cy="349250"/>
            </a:xfrm>
            <a:custGeom>
              <a:avLst/>
              <a:gdLst>
                <a:gd name="T0" fmla="*/ 96 w 275"/>
                <a:gd name="T1" fmla="*/ 220 h 220"/>
                <a:gd name="T2" fmla="*/ 0 w 275"/>
                <a:gd name="T3" fmla="*/ 124 h 220"/>
                <a:gd name="T4" fmla="*/ 41 w 275"/>
                <a:gd name="T5" fmla="*/ 83 h 220"/>
                <a:gd name="T6" fmla="*/ 96 w 275"/>
                <a:gd name="T7" fmla="*/ 138 h 220"/>
                <a:gd name="T8" fmla="*/ 233 w 275"/>
                <a:gd name="T9" fmla="*/ 0 h 220"/>
                <a:gd name="T10" fmla="*/ 275 w 275"/>
                <a:gd name="T11" fmla="*/ 41 h 220"/>
                <a:gd name="T12" fmla="*/ 96 w 275"/>
                <a:gd name="T13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220">
                  <a:moveTo>
                    <a:pt x="96" y="220"/>
                  </a:moveTo>
                  <a:lnTo>
                    <a:pt x="0" y="124"/>
                  </a:lnTo>
                  <a:lnTo>
                    <a:pt x="41" y="83"/>
                  </a:lnTo>
                  <a:lnTo>
                    <a:pt x="96" y="138"/>
                  </a:lnTo>
                  <a:lnTo>
                    <a:pt x="233" y="0"/>
                  </a:lnTo>
                  <a:lnTo>
                    <a:pt x="275" y="41"/>
                  </a:lnTo>
                  <a:lnTo>
                    <a:pt x="96" y="220"/>
                  </a:ln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59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837223" y="1942210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0" name="Рисунок 18">
            <a:extLst>
              <a:ext uri="{FF2B5EF4-FFF2-40B4-BE49-F238E27FC236}">
                <a16:creationId xmlns:a16="http://schemas.microsoft.com/office/drawing/2014/main" id="{106BFE74-1078-41A3-8B0A-405F5B7B9803}"/>
              </a:ext>
            </a:extLst>
          </p:cNvPr>
          <p:cNvSpPr/>
          <p:nvPr/>
        </p:nvSpPr>
        <p:spPr>
          <a:xfrm>
            <a:off x="846654" y="2586183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1" name="Рисунок 18">
            <a:extLst>
              <a:ext uri="{FF2B5EF4-FFF2-40B4-BE49-F238E27FC236}">
                <a16:creationId xmlns:a16="http://schemas.microsoft.com/office/drawing/2014/main" id="{824546C9-C883-4E1B-BBA6-9FEF21290FC7}"/>
              </a:ext>
            </a:extLst>
          </p:cNvPr>
          <p:cNvSpPr/>
          <p:nvPr/>
        </p:nvSpPr>
        <p:spPr>
          <a:xfrm>
            <a:off x="846654" y="3179505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3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0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7329650-508B-472C-936B-100C76205B65}"/>
              </a:ext>
            </a:extLst>
          </p:cNvPr>
          <p:cNvGrpSpPr/>
          <p:nvPr/>
        </p:nvGrpSpPr>
        <p:grpSpPr>
          <a:xfrm>
            <a:off x="8520846" y="5052838"/>
            <a:ext cx="3168228" cy="1472033"/>
            <a:chOff x="6009968" y="425004"/>
            <a:chExt cx="3168228" cy="1472033"/>
          </a:xfrm>
        </p:grpSpPr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id="{76F938B8-A9F6-408A-834E-F9455B9BFA26}"/>
                </a:ext>
              </a:extLst>
            </p:cNvPr>
            <p:cNvSpPr/>
            <p:nvPr/>
          </p:nvSpPr>
          <p:spPr>
            <a:xfrm>
              <a:off x="6444903" y="791225"/>
              <a:ext cx="2724100" cy="732441"/>
            </a:xfrm>
            <a:prstGeom prst="roundRect">
              <a:avLst>
                <a:gd name="adj" fmla="val 50000"/>
              </a:avLst>
            </a:prstGeom>
            <a:solidFill>
              <a:srgbClr val="00B1EB"/>
            </a:solidFill>
            <a:ln w="10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ts val="2400"/>
                </a:lnSpc>
              </a:pPr>
              <a:r>
                <a:rPr lang="ru-RU" sz="3000" b="1" dirty="0">
                  <a:solidFill>
                    <a:schemeClr val="bg1"/>
                  </a:solidFill>
                  <a:latin typeface="Calibri" panose="020F0502020204030204" pitchFamily="34" charset="0"/>
                  <a:ea typeface="Malgun Gothic Semilight" panose="020B0502040204020203" pitchFamily="34" charset="-128"/>
                  <a:cs typeface="Calibri" panose="020F0502020204030204" pitchFamily="34" charset="0"/>
                </a:rPr>
                <a:t>Разработано</a:t>
              </a:r>
            </a:p>
          </p:txBody>
        </p:sp>
        <p:sp>
          <p:nvSpPr>
            <p:cNvPr id="7" name="Прямоугольник: скругленные углы 10">
              <a:extLst>
                <a:ext uri="{FF2B5EF4-FFF2-40B4-BE49-F238E27FC236}">
                  <a16:creationId xmlns:a16="http://schemas.microsoft.com/office/drawing/2014/main" id="{B1EA5582-0BD7-47D4-B199-FB0E339B7BC9}"/>
                </a:ext>
              </a:extLst>
            </p:cNvPr>
            <p:cNvSpPr/>
            <p:nvPr/>
          </p:nvSpPr>
          <p:spPr>
            <a:xfrm>
              <a:off x="7313621" y="1321546"/>
              <a:ext cx="1864575" cy="575491"/>
            </a:xfrm>
            <a:prstGeom prst="roundRect">
              <a:avLst>
                <a:gd name="adj" fmla="val 50000"/>
              </a:avLst>
            </a:prstGeom>
            <a:solidFill>
              <a:srgbClr val="00B1EB"/>
            </a:solidFill>
            <a:ln w="10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3000" b="1" dirty="0">
                  <a:solidFill>
                    <a:schemeClr val="bg1"/>
                  </a:solidFill>
                  <a:latin typeface="Calibri" panose="020F0502020204030204" pitchFamily="34" charset="0"/>
                  <a:ea typeface="Malgun Gothic Semilight" panose="020B0502040204020203" pitchFamily="34" charset="-128"/>
                  <a:cs typeface="Calibri" panose="020F0502020204030204" pitchFamily="34" charset="0"/>
                </a:rPr>
                <a:t>SOFROS</a:t>
              </a:r>
              <a:endParaRPr lang="ru-RU" sz="30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8" name="Прямоугольник: скругленные углы 21">
              <a:extLst>
                <a:ext uri="{FF2B5EF4-FFF2-40B4-BE49-F238E27FC236}">
                  <a16:creationId xmlns:a16="http://schemas.microsoft.com/office/drawing/2014/main" id="{7927F611-A8DA-4969-AA0A-839414E6B863}"/>
                </a:ext>
              </a:extLst>
            </p:cNvPr>
            <p:cNvSpPr/>
            <p:nvPr/>
          </p:nvSpPr>
          <p:spPr>
            <a:xfrm>
              <a:off x="6009968" y="425004"/>
              <a:ext cx="735339" cy="732441"/>
            </a:xfrm>
            <a:prstGeom prst="roundRect">
              <a:avLst>
                <a:gd name="adj" fmla="val 50000"/>
              </a:avLst>
            </a:prstGeom>
            <a:solidFill>
              <a:srgbClr val="D6EEFD"/>
            </a:solidFill>
            <a:ln w="10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>
                <a:lnSpc>
                  <a:spcPts val="2400"/>
                </a:lnSpc>
              </a:pPr>
              <a:endParaRPr lang="ru-RU" sz="30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endParaRPr>
            </a:p>
          </p:txBody>
        </p:sp>
        <p:grpSp>
          <p:nvGrpSpPr>
            <p:cNvPr id="9" name="Рисунок 11">
              <a:extLst>
                <a:ext uri="{FF2B5EF4-FFF2-40B4-BE49-F238E27FC236}">
                  <a16:creationId xmlns:a16="http://schemas.microsoft.com/office/drawing/2014/main" id="{C677F23C-7728-4D23-8352-3119B9D641FB}"/>
                </a:ext>
              </a:extLst>
            </p:cNvPr>
            <p:cNvGrpSpPr/>
            <p:nvPr/>
          </p:nvGrpSpPr>
          <p:grpSpPr>
            <a:xfrm>
              <a:off x="6139374" y="597160"/>
              <a:ext cx="476526" cy="388129"/>
              <a:chOff x="1664003" y="1591623"/>
              <a:chExt cx="778920" cy="634428"/>
            </a:xfrm>
            <a:solidFill>
              <a:srgbClr val="005598"/>
            </a:solidFill>
          </p:grpSpPr>
          <p:sp>
            <p:nvSpPr>
              <p:cNvPr id="10" name="Полилиния: фигура 12">
                <a:extLst>
                  <a:ext uri="{FF2B5EF4-FFF2-40B4-BE49-F238E27FC236}">
                    <a16:creationId xmlns:a16="http://schemas.microsoft.com/office/drawing/2014/main" id="{2E84C850-D90B-4ABA-9103-050ABCFEAF91}"/>
                  </a:ext>
                </a:extLst>
              </p:cNvPr>
              <p:cNvSpPr/>
              <p:nvPr/>
            </p:nvSpPr>
            <p:spPr>
              <a:xfrm>
                <a:off x="2008178" y="1723752"/>
                <a:ext cx="434744" cy="360072"/>
              </a:xfrm>
              <a:custGeom>
                <a:avLst/>
                <a:gdLst>
                  <a:gd name="connsiteX0" fmla="*/ 339947 w 434744"/>
                  <a:gd name="connsiteY0" fmla="*/ 0 h 360072"/>
                  <a:gd name="connsiteX1" fmla="*/ 207162 w 434744"/>
                  <a:gd name="connsiteY1" fmla="*/ 186818 h 360072"/>
                  <a:gd name="connsiteX2" fmla="*/ 173255 w 434744"/>
                  <a:gd name="connsiteY2" fmla="*/ 68471 h 360072"/>
                  <a:gd name="connsiteX3" fmla="*/ 0 w 434744"/>
                  <a:gd name="connsiteY3" fmla="*/ 210006 h 360072"/>
                  <a:gd name="connsiteX4" fmla="*/ 47908 w 434744"/>
                  <a:gd name="connsiteY4" fmla="*/ 208037 h 360072"/>
                  <a:gd name="connsiteX5" fmla="*/ 152254 w 434744"/>
                  <a:gd name="connsiteY5" fmla="*/ 212193 h 360072"/>
                  <a:gd name="connsiteX6" fmla="*/ 311727 w 434744"/>
                  <a:gd name="connsiteY6" fmla="*/ 313915 h 360072"/>
                  <a:gd name="connsiteX7" fmla="*/ 321134 w 434744"/>
                  <a:gd name="connsiteY7" fmla="*/ 360072 h 360072"/>
                  <a:gd name="connsiteX8" fmla="*/ 397261 w 434744"/>
                  <a:gd name="connsiteY8" fmla="*/ 252444 h 360072"/>
                  <a:gd name="connsiteX9" fmla="*/ 339947 w 434744"/>
                  <a:gd name="connsiteY9" fmla="*/ 0 h 36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4" h="360072">
                    <a:moveTo>
                      <a:pt x="339947" y="0"/>
                    </a:moveTo>
                    <a:cubicBezTo>
                      <a:pt x="349791" y="77221"/>
                      <a:pt x="272789" y="146785"/>
                      <a:pt x="207162" y="186818"/>
                    </a:cubicBezTo>
                    <a:cubicBezTo>
                      <a:pt x="175442" y="199505"/>
                      <a:pt x="164942" y="98003"/>
                      <a:pt x="173255" y="68471"/>
                    </a:cubicBezTo>
                    <a:cubicBezTo>
                      <a:pt x="128847" y="83346"/>
                      <a:pt x="33907" y="152910"/>
                      <a:pt x="0" y="210006"/>
                    </a:cubicBezTo>
                    <a:cubicBezTo>
                      <a:pt x="14875" y="210006"/>
                      <a:pt x="37189" y="208037"/>
                      <a:pt x="47908" y="208037"/>
                    </a:cubicBezTo>
                    <a:cubicBezTo>
                      <a:pt x="85971" y="208037"/>
                      <a:pt x="115284" y="207381"/>
                      <a:pt x="152254" y="212193"/>
                    </a:cubicBezTo>
                    <a:cubicBezTo>
                      <a:pt x="219850" y="224881"/>
                      <a:pt x="278695" y="253757"/>
                      <a:pt x="311727" y="313915"/>
                    </a:cubicBezTo>
                    <a:cubicBezTo>
                      <a:pt x="318071" y="325509"/>
                      <a:pt x="322228" y="348041"/>
                      <a:pt x="321134" y="360072"/>
                    </a:cubicBezTo>
                    <a:cubicBezTo>
                      <a:pt x="348697" y="326165"/>
                      <a:pt x="373854" y="290289"/>
                      <a:pt x="397261" y="252444"/>
                    </a:cubicBezTo>
                    <a:cubicBezTo>
                      <a:pt x="462888" y="144816"/>
                      <a:pt x="441450" y="61470"/>
                      <a:pt x="339947" y="0"/>
                    </a:cubicBezTo>
                    <a:close/>
                  </a:path>
                </a:pathLst>
              </a:custGeom>
              <a:grpFill/>
              <a:ln w="21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3000"/>
              </a:p>
            </p:txBody>
          </p:sp>
          <p:sp>
            <p:nvSpPr>
              <p:cNvPr id="11" name="Полилиния: фигура 13">
                <a:extLst>
                  <a:ext uri="{FF2B5EF4-FFF2-40B4-BE49-F238E27FC236}">
                    <a16:creationId xmlns:a16="http://schemas.microsoft.com/office/drawing/2014/main" id="{9687B3CB-4628-4CEE-B30A-13D44D1BFD57}"/>
                  </a:ext>
                </a:extLst>
              </p:cNvPr>
              <p:cNvSpPr/>
              <p:nvPr/>
            </p:nvSpPr>
            <p:spPr>
              <a:xfrm>
                <a:off x="1664003" y="1591623"/>
                <a:ext cx="519836" cy="634428"/>
              </a:xfrm>
              <a:custGeom>
                <a:avLst/>
                <a:gdLst>
                  <a:gd name="connsiteX0" fmla="*/ 386833 w 519836"/>
                  <a:gd name="connsiteY0" fmla="*/ 456325 h 634428"/>
                  <a:gd name="connsiteX1" fmla="*/ 268486 w 519836"/>
                  <a:gd name="connsiteY1" fmla="*/ 430949 h 634428"/>
                  <a:gd name="connsiteX2" fmla="*/ 230423 w 519836"/>
                  <a:gd name="connsiteY2" fmla="*/ 386542 h 634428"/>
                  <a:gd name="connsiteX3" fmla="*/ 206360 w 519836"/>
                  <a:gd name="connsiteY3" fmla="*/ 285039 h 634428"/>
                  <a:gd name="connsiteX4" fmla="*/ 315081 w 519836"/>
                  <a:gd name="connsiteY4" fmla="*/ 145910 h 634428"/>
                  <a:gd name="connsiteX5" fmla="*/ 443710 w 519836"/>
                  <a:gd name="connsiteY5" fmla="*/ 90784 h 634428"/>
                  <a:gd name="connsiteX6" fmla="*/ 519837 w 519836"/>
                  <a:gd name="connsiteY6" fmla="*/ 63220 h 634428"/>
                  <a:gd name="connsiteX7" fmla="*/ 166984 w 519836"/>
                  <a:gd name="connsiteY7" fmla="*/ 0 h 634428"/>
                  <a:gd name="connsiteX8" fmla="*/ 107919 w 519836"/>
                  <a:gd name="connsiteY8" fmla="*/ 0 h 634428"/>
                  <a:gd name="connsiteX9" fmla="*/ 73 w 519836"/>
                  <a:gd name="connsiteY9" fmla="*/ 110034 h 634428"/>
                  <a:gd name="connsiteX10" fmla="*/ 112076 w 519836"/>
                  <a:gd name="connsiteY10" fmla="*/ 555859 h 634428"/>
                  <a:gd name="connsiteX11" fmla="*/ 175515 w 519836"/>
                  <a:gd name="connsiteY11" fmla="*/ 633955 h 634428"/>
                  <a:gd name="connsiteX12" fmla="*/ 189734 w 519836"/>
                  <a:gd name="connsiteY12" fmla="*/ 630017 h 634428"/>
                  <a:gd name="connsiteX13" fmla="*/ 458585 w 519836"/>
                  <a:gd name="connsiteY13" fmla="*/ 511451 h 634428"/>
                  <a:gd name="connsiteX14" fmla="*/ 443710 w 519836"/>
                  <a:gd name="connsiteY14" fmla="*/ 439699 h 634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9836" h="634428">
                    <a:moveTo>
                      <a:pt x="386833" y="456325"/>
                    </a:moveTo>
                    <a:cubicBezTo>
                      <a:pt x="340457" y="469013"/>
                      <a:pt x="300206" y="458512"/>
                      <a:pt x="268486" y="430949"/>
                    </a:cubicBezTo>
                    <a:cubicBezTo>
                      <a:pt x="255798" y="420449"/>
                      <a:pt x="240923" y="403386"/>
                      <a:pt x="230423" y="386542"/>
                    </a:cubicBezTo>
                    <a:cubicBezTo>
                      <a:pt x="211391" y="352635"/>
                      <a:pt x="201328" y="312602"/>
                      <a:pt x="206360" y="285039"/>
                    </a:cubicBezTo>
                    <a:cubicBezTo>
                      <a:pt x="217297" y="224444"/>
                      <a:pt x="266518" y="175661"/>
                      <a:pt x="315081" y="145910"/>
                    </a:cubicBezTo>
                    <a:cubicBezTo>
                      <a:pt x="357301" y="120534"/>
                      <a:pt x="395584" y="107190"/>
                      <a:pt x="443710" y="90784"/>
                    </a:cubicBezTo>
                    <a:cubicBezTo>
                      <a:pt x="467773" y="82471"/>
                      <a:pt x="494461" y="71752"/>
                      <a:pt x="519837" y="63220"/>
                    </a:cubicBezTo>
                    <a:cubicBezTo>
                      <a:pt x="405646" y="27563"/>
                      <a:pt x="287518" y="8531"/>
                      <a:pt x="166984" y="0"/>
                    </a:cubicBezTo>
                    <a:cubicBezTo>
                      <a:pt x="145764" y="0"/>
                      <a:pt x="126951" y="0"/>
                      <a:pt x="107919" y="0"/>
                    </a:cubicBezTo>
                    <a:cubicBezTo>
                      <a:pt x="36167" y="4375"/>
                      <a:pt x="-1896" y="38064"/>
                      <a:pt x="73" y="110034"/>
                    </a:cubicBezTo>
                    <a:cubicBezTo>
                      <a:pt x="6417" y="266445"/>
                      <a:pt x="29605" y="418480"/>
                      <a:pt x="112076" y="555859"/>
                    </a:cubicBezTo>
                    <a:cubicBezTo>
                      <a:pt x="131108" y="587578"/>
                      <a:pt x="147733" y="606610"/>
                      <a:pt x="175515" y="633955"/>
                    </a:cubicBezTo>
                    <a:cubicBezTo>
                      <a:pt x="177265" y="635705"/>
                      <a:pt x="184265" y="632205"/>
                      <a:pt x="189734" y="630017"/>
                    </a:cubicBezTo>
                    <a:cubicBezTo>
                      <a:pt x="333457" y="575109"/>
                      <a:pt x="414178" y="536608"/>
                      <a:pt x="458585" y="511451"/>
                    </a:cubicBezTo>
                    <a:cubicBezTo>
                      <a:pt x="545213" y="460700"/>
                      <a:pt x="511305" y="418480"/>
                      <a:pt x="443710" y="439699"/>
                    </a:cubicBezTo>
                  </a:path>
                </a:pathLst>
              </a:custGeom>
              <a:grpFill/>
              <a:ln w="21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sz="3000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6688BB"/>
                </a:solidFill>
              </a:rPr>
              <a:t>SOFROS  |  sofros.ru  |  info@sofros.ru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DE1BDA-F3E0-4689-8BE4-753FB3CED9DC}"/>
              </a:ext>
            </a:extLst>
          </p:cNvPr>
          <p:cNvSpPr txBox="1"/>
          <p:nvPr/>
        </p:nvSpPr>
        <p:spPr>
          <a:xfrm>
            <a:off x="223407" y="4561394"/>
            <a:ext cx="46533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Clr>
                <a:srgbClr val="005598"/>
              </a:buClr>
            </a:pPr>
            <a:r>
              <a:rPr lang="ru-RU" sz="2400" dirty="0" smtClean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Инструменты для атрибутивной нормализации, классификации, </a:t>
            </a:r>
          </a:p>
          <a:p>
            <a:pPr>
              <a:lnSpc>
                <a:spcPts val="2400"/>
              </a:lnSpc>
              <a:buClr>
                <a:srgbClr val="005598"/>
              </a:buClr>
            </a:pPr>
            <a:r>
              <a:rPr lang="ru-RU" sz="2400" dirty="0" smtClean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выделения характеристик и </a:t>
            </a:r>
            <a:r>
              <a:rPr lang="ru-RU" sz="2400" dirty="0" err="1" smtClean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дообогащения</a:t>
            </a:r>
            <a:r>
              <a:rPr lang="ru-RU" sz="2400" dirty="0" smtClean="0">
                <a:solidFill>
                  <a:srgbClr val="80B0FF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</a:t>
            </a:r>
            <a:endParaRPr lang="ru-RU" sz="2400" dirty="0">
              <a:solidFill>
                <a:srgbClr val="80B0FF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499597" y="1804695"/>
            <a:ext cx="5824728" cy="1905417"/>
            <a:chOff x="457067" y="1634575"/>
            <a:chExt cx="5824728" cy="190541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C244DB-DFED-4E3E-9AAE-8A656AF36634}"/>
                </a:ext>
              </a:extLst>
            </p:cNvPr>
            <p:cNvSpPr txBox="1"/>
            <p:nvPr/>
          </p:nvSpPr>
          <p:spPr>
            <a:xfrm>
              <a:off x="457067" y="2485857"/>
              <a:ext cx="5383431" cy="10541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7500"/>
                </a:lnSpc>
              </a:pPr>
              <a:r>
                <a:rPr lang="en-US" sz="60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SOFROS</a:t>
              </a:r>
              <a:r>
                <a:rPr lang="ru-RU" sz="60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NL" sz="60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AI/ML</a:t>
              </a:r>
              <a:endParaRPr lang="en-US" sz="8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C244DB-DFED-4E3E-9AAE-8A656AF36634}"/>
                </a:ext>
              </a:extLst>
            </p:cNvPr>
            <p:cNvSpPr txBox="1"/>
            <p:nvPr/>
          </p:nvSpPr>
          <p:spPr>
            <a:xfrm>
              <a:off x="457067" y="1634575"/>
              <a:ext cx="5824728" cy="10541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7500"/>
                </a:lnSpc>
              </a:pPr>
              <a:r>
                <a:rPr lang="ru-RU" sz="6000" b="1" dirty="0">
                  <a:solidFill>
                    <a:srgbClr val="93F0FF">
                      <a:alpha val="8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Сервис</a:t>
              </a:r>
              <a:endParaRPr lang="en-US" sz="8000" b="1" dirty="0">
                <a:solidFill>
                  <a:srgbClr val="93F0FF">
                    <a:alpha val="8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76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58D8B-EF23-BA48-6679-5622C21E0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9540AE-75A6-958B-D865-7447416E05B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C950C-901E-2204-6148-99B88C8E8C12}"/>
              </a:ext>
            </a:extLst>
          </p:cNvPr>
          <p:cNvSpPr txBox="1"/>
          <p:nvPr/>
        </p:nvSpPr>
        <p:spPr>
          <a:xfrm>
            <a:off x="731519" y="457200"/>
            <a:ext cx="103050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B1D3A"/>
                </a:solidFill>
              </a:defRPr>
            </a:pPr>
            <a:r>
              <a:rPr lang="en-US" sz="3200" dirty="0" smtClean="0">
                <a:solidFill>
                  <a:srgbClr val="0055A2"/>
                </a:solidFill>
              </a:rPr>
              <a:t>SOFROS AI/ML</a:t>
            </a:r>
            <a:r>
              <a:rPr lang="ru-RU" sz="3200" dirty="0" smtClean="0">
                <a:solidFill>
                  <a:srgbClr val="0055A2"/>
                </a:solidFill>
              </a:rPr>
              <a:t>: типы решаемых задач клиента</a:t>
            </a:r>
            <a:endParaRPr lang="ru-RU" sz="3200" dirty="0">
              <a:solidFill>
                <a:srgbClr val="0055A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C62CD-E674-2099-7F2A-F3A4D40E205D}"/>
              </a:ext>
            </a:extLst>
          </p:cNvPr>
          <p:cNvSpPr/>
          <p:nvPr/>
        </p:nvSpPr>
        <p:spPr>
          <a:xfrm>
            <a:off x="420128" y="1256773"/>
            <a:ext cx="10504113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88DEB8B-5B62-EEB4-0206-EE14CEDE28D9}"/>
              </a:ext>
            </a:extLst>
          </p:cNvPr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07847078-023E-FD58-7799-C59066DDC368}"/>
              </a:ext>
            </a:extLst>
          </p:cNvPr>
          <p:cNvSpPr/>
          <p:nvPr/>
        </p:nvSpPr>
        <p:spPr>
          <a:xfrm>
            <a:off x="446567" y="1439653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>
              <a:alpha val="56000"/>
            </a:srgbClr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025461-DA32-5D77-84E3-3BA3527C5087}"/>
              </a:ext>
            </a:extLst>
          </p:cNvPr>
          <p:cNvSpPr txBox="1"/>
          <p:nvPr/>
        </p:nvSpPr>
        <p:spPr>
          <a:xfrm>
            <a:off x="995207" y="1576813"/>
            <a:ext cx="19659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500" b="1">
                <a:solidFill>
                  <a:srgbClr val="0B1D3A"/>
                </a:solidFill>
              </a:defRPr>
            </a:pPr>
            <a:r>
              <a:rPr dirty="0" err="1"/>
              <a:t>Интеллектуальный</a:t>
            </a:r>
            <a:r>
              <a:rPr dirty="0"/>
              <a:t> </a:t>
            </a:r>
            <a:r>
              <a:rPr dirty="0" err="1"/>
              <a:t>поиск</a:t>
            </a:r>
            <a:r>
              <a:rPr lang="ru-RU" dirty="0"/>
              <a:t> </a:t>
            </a:r>
            <a:r>
              <a:rPr dirty="0"/>
              <a:t>и </a:t>
            </a:r>
            <a:r>
              <a:rPr dirty="0" err="1"/>
              <a:t>фильтрация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70CFD0-520B-87B3-C840-ABE1733ACFDE}"/>
              </a:ext>
            </a:extLst>
          </p:cNvPr>
          <p:cNvSpPr txBox="1"/>
          <p:nvPr/>
        </p:nvSpPr>
        <p:spPr>
          <a:xfrm>
            <a:off x="629447" y="2456535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Контекстный</a:t>
            </a:r>
            <a:r>
              <a:rPr sz="1500" dirty="0"/>
              <a:t> и </a:t>
            </a:r>
            <a:r>
              <a:rPr sz="1500" dirty="0" err="1"/>
              <a:t>семантический</a:t>
            </a:r>
            <a:r>
              <a:rPr sz="1500" dirty="0"/>
              <a:t> </a:t>
            </a:r>
            <a:r>
              <a:rPr sz="1500" dirty="0" err="1"/>
              <a:t>поиск</a:t>
            </a:r>
            <a:r>
              <a:rPr lang="ru-RU" sz="1500" dirty="0"/>
              <a:t> </a:t>
            </a:r>
            <a:r>
              <a:rPr sz="1500" dirty="0" err="1"/>
              <a:t>по</a:t>
            </a:r>
            <a:r>
              <a:rPr sz="1500" dirty="0"/>
              <a:t> НСИ, </a:t>
            </a:r>
            <a:r>
              <a:rPr sz="1500" dirty="0" err="1"/>
              <a:t>сложные</a:t>
            </a:r>
            <a:r>
              <a:rPr sz="1500" dirty="0"/>
              <a:t> </a:t>
            </a:r>
            <a:r>
              <a:rPr sz="1500" dirty="0" err="1"/>
              <a:t>алгоритмы</a:t>
            </a:r>
            <a:r>
              <a:rPr sz="1500" dirty="0"/>
              <a:t> </a:t>
            </a:r>
            <a:r>
              <a:rPr sz="1500" dirty="0" err="1"/>
              <a:t>фильтрации</a:t>
            </a:r>
            <a:endParaRPr sz="1500" dirty="0"/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41A4FB64-FD31-78E5-36B5-76984A95BB23}"/>
              </a:ext>
            </a:extLst>
          </p:cNvPr>
          <p:cNvSpPr/>
          <p:nvPr/>
        </p:nvSpPr>
        <p:spPr>
          <a:xfrm>
            <a:off x="3326927" y="1439653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E91C2C-6221-C929-3C3C-86B7DC063F4D}"/>
              </a:ext>
            </a:extLst>
          </p:cNvPr>
          <p:cNvSpPr txBox="1"/>
          <p:nvPr/>
        </p:nvSpPr>
        <p:spPr>
          <a:xfrm>
            <a:off x="3875567" y="1576813"/>
            <a:ext cx="19659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Классификация</a:t>
            </a:r>
            <a:r>
              <a:rPr dirty="0"/>
              <a:t/>
            </a:r>
            <a:br>
              <a:rPr dirty="0"/>
            </a:br>
            <a:r>
              <a:rPr dirty="0"/>
              <a:t>и </a:t>
            </a:r>
            <a:r>
              <a:rPr dirty="0" err="1"/>
              <a:t>категоризация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B190D4-7089-24A7-B22F-F50FCDCAAAB7}"/>
              </a:ext>
            </a:extLst>
          </p:cNvPr>
          <p:cNvSpPr txBox="1"/>
          <p:nvPr/>
        </p:nvSpPr>
        <p:spPr>
          <a:xfrm>
            <a:off x="3509807" y="2496423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Автоматическое</a:t>
            </a:r>
            <a:r>
              <a:rPr sz="1500" dirty="0"/>
              <a:t> </a:t>
            </a:r>
            <a:r>
              <a:rPr sz="1500" dirty="0" err="1"/>
              <a:t>отнесение</a:t>
            </a:r>
            <a:r>
              <a:rPr sz="1500" dirty="0"/>
              <a:t> </a:t>
            </a:r>
            <a:r>
              <a:rPr sz="1500" dirty="0" err="1"/>
              <a:t>записей</a:t>
            </a:r>
            <a:r>
              <a:rPr lang="ru-RU" sz="1500" dirty="0"/>
              <a:t> </a:t>
            </a:r>
            <a:r>
              <a:rPr sz="1500" dirty="0"/>
              <a:t>к </a:t>
            </a:r>
            <a:r>
              <a:rPr lang="ru-RU" sz="1500" dirty="0"/>
              <a:t>заданным классам и категориям</a:t>
            </a:r>
            <a:endParaRPr sz="1500" dirty="0"/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A263692E-848D-8ADD-D1D4-DAA8ACF3CF7F}"/>
              </a:ext>
            </a:extLst>
          </p:cNvPr>
          <p:cNvSpPr/>
          <p:nvPr/>
        </p:nvSpPr>
        <p:spPr>
          <a:xfrm>
            <a:off x="6207287" y="1439653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EBB363-CBF9-E005-FD7D-57E651F5181F}"/>
              </a:ext>
            </a:extLst>
          </p:cNvPr>
          <p:cNvSpPr txBox="1"/>
          <p:nvPr/>
        </p:nvSpPr>
        <p:spPr>
          <a:xfrm>
            <a:off x="6755927" y="1576813"/>
            <a:ext cx="196596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Извлечение</a:t>
            </a:r>
            <a:r>
              <a:rPr lang="ru-RU" dirty="0"/>
              <a:t> </a:t>
            </a:r>
            <a:r>
              <a:rPr dirty="0" err="1"/>
              <a:t>характеристик</a:t>
            </a:r>
            <a:r>
              <a:rPr dirty="0"/>
              <a:t>,</a:t>
            </a:r>
            <a:br>
              <a:rPr dirty="0"/>
            </a:br>
            <a:r>
              <a:rPr dirty="0" err="1"/>
              <a:t>шаблонизация</a:t>
            </a:r>
            <a:endParaRPr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933EF0-4D86-4CF9-F3CF-FEFFE8A4B771}"/>
              </a:ext>
            </a:extLst>
          </p:cNvPr>
          <p:cNvSpPr txBox="1"/>
          <p:nvPr/>
        </p:nvSpPr>
        <p:spPr>
          <a:xfrm>
            <a:off x="6390167" y="2467257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Автоматическое</a:t>
            </a:r>
            <a:r>
              <a:rPr sz="1500" dirty="0"/>
              <a:t> </a:t>
            </a:r>
            <a:r>
              <a:rPr sz="1500" dirty="0" err="1"/>
              <a:t>извлечение</a:t>
            </a:r>
            <a:r>
              <a:rPr sz="1500" dirty="0"/>
              <a:t> </a:t>
            </a:r>
            <a:r>
              <a:rPr sz="1500" dirty="0" err="1"/>
              <a:t>атрибутов</a:t>
            </a:r>
            <a:r>
              <a:rPr sz="1500" dirty="0"/>
              <a:t>,</a:t>
            </a:r>
            <a:br>
              <a:rPr sz="1500" dirty="0"/>
            </a:br>
            <a:r>
              <a:rPr sz="1500" dirty="0" err="1"/>
              <a:t>приведение</a:t>
            </a:r>
            <a:r>
              <a:rPr sz="1500" dirty="0"/>
              <a:t> к </a:t>
            </a:r>
            <a:r>
              <a:rPr sz="1500" dirty="0" err="1"/>
              <a:t>единому</a:t>
            </a:r>
            <a:r>
              <a:rPr sz="1500" dirty="0"/>
              <a:t> </a:t>
            </a:r>
            <a:r>
              <a:rPr sz="1500" dirty="0" err="1"/>
              <a:t>формату</a:t>
            </a:r>
            <a:endParaRPr sz="1500" dirty="0"/>
          </a:p>
        </p:txBody>
      </p:sp>
      <p:sp>
        <p:nvSpPr>
          <p:cNvPr id="21" name="Rounded Rectangle 16">
            <a:extLst>
              <a:ext uri="{FF2B5EF4-FFF2-40B4-BE49-F238E27FC236}">
                <a16:creationId xmlns:a16="http://schemas.microsoft.com/office/drawing/2014/main" id="{8D6E2DAF-151E-9097-6BDE-27385B859D80}"/>
              </a:ext>
            </a:extLst>
          </p:cNvPr>
          <p:cNvSpPr/>
          <p:nvPr/>
        </p:nvSpPr>
        <p:spPr>
          <a:xfrm>
            <a:off x="9087647" y="1439653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20086A-78BE-B479-02CA-DF6930E1DCE3}"/>
              </a:ext>
            </a:extLst>
          </p:cNvPr>
          <p:cNvSpPr txBox="1"/>
          <p:nvPr/>
        </p:nvSpPr>
        <p:spPr>
          <a:xfrm>
            <a:off x="9636287" y="1576813"/>
            <a:ext cx="1965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Улучшение</a:t>
            </a:r>
            <a:r>
              <a:rPr dirty="0"/>
              <a:t> </a:t>
            </a:r>
            <a:r>
              <a:rPr dirty="0" err="1"/>
              <a:t>качества</a:t>
            </a:r>
            <a:r>
              <a:rPr dirty="0"/>
              <a:t/>
            </a:r>
            <a:br>
              <a:rPr dirty="0"/>
            </a:br>
            <a:r>
              <a:rPr dirty="0" err="1"/>
              <a:t>данных</a:t>
            </a:r>
            <a:endParaRPr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0B41CE-E100-4B3A-58DE-92CF14278CBA}"/>
              </a:ext>
            </a:extLst>
          </p:cNvPr>
          <p:cNvSpPr txBox="1"/>
          <p:nvPr/>
        </p:nvSpPr>
        <p:spPr>
          <a:xfrm>
            <a:off x="9270527" y="2467257"/>
            <a:ext cx="23317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Дообогащение</a:t>
            </a:r>
            <a:r>
              <a:rPr sz="1500" dirty="0"/>
              <a:t> </a:t>
            </a:r>
            <a:r>
              <a:rPr sz="1500" dirty="0" err="1"/>
              <a:t>данных</a:t>
            </a:r>
            <a:r>
              <a:rPr sz="1500" dirty="0"/>
              <a:t> </a:t>
            </a:r>
            <a:r>
              <a:rPr sz="1500" dirty="0" err="1"/>
              <a:t>характеристик</a:t>
            </a:r>
            <a:r>
              <a:rPr lang="ru-RU" sz="1500" dirty="0"/>
              <a:t> </a:t>
            </a:r>
            <a:r>
              <a:rPr sz="1500" dirty="0" err="1"/>
              <a:t>из</a:t>
            </a:r>
            <a:r>
              <a:rPr sz="1500" dirty="0"/>
              <a:t> БД и </a:t>
            </a:r>
            <a:r>
              <a:rPr sz="1500" dirty="0" err="1"/>
              <a:t>открытых</a:t>
            </a:r>
            <a:r>
              <a:rPr sz="1500" dirty="0"/>
              <a:t> </a:t>
            </a:r>
            <a:r>
              <a:rPr sz="1500" dirty="0" err="1"/>
              <a:t>источников</a:t>
            </a:r>
            <a:endParaRPr sz="1500" dirty="0"/>
          </a:p>
        </p:txBody>
      </p:sp>
      <p:sp>
        <p:nvSpPr>
          <p:cNvPr id="29" name="Rounded Rectangle 20">
            <a:extLst>
              <a:ext uri="{FF2B5EF4-FFF2-40B4-BE49-F238E27FC236}">
                <a16:creationId xmlns:a16="http://schemas.microsoft.com/office/drawing/2014/main" id="{ADF131B6-9EF7-168D-4C2E-8E44F364A8FE}"/>
              </a:ext>
            </a:extLst>
          </p:cNvPr>
          <p:cNvSpPr/>
          <p:nvPr/>
        </p:nvSpPr>
        <p:spPr>
          <a:xfrm>
            <a:off x="457200" y="3840480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C15E46-E1E6-9C1E-DB4D-EB2531918834}"/>
              </a:ext>
            </a:extLst>
          </p:cNvPr>
          <p:cNvSpPr txBox="1"/>
          <p:nvPr/>
        </p:nvSpPr>
        <p:spPr>
          <a:xfrm>
            <a:off x="1005840" y="3977640"/>
            <a:ext cx="1965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Валидация</a:t>
            </a:r>
            <a:r>
              <a:rPr dirty="0"/>
              <a:t> </a:t>
            </a:r>
            <a:r>
              <a:rPr dirty="0" err="1"/>
              <a:t>результатов</a:t>
            </a:r>
            <a:r>
              <a:rPr dirty="0"/>
              <a:t/>
            </a:r>
            <a:br>
              <a:rPr dirty="0"/>
            </a:br>
            <a:r>
              <a:rPr dirty="0" err="1"/>
              <a:t>нормализации</a:t>
            </a:r>
            <a:endParaRPr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541A13-0182-7B56-7097-AEC968B40FFB}"/>
              </a:ext>
            </a:extLst>
          </p:cNvPr>
          <p:cNvSpPr txBox="1"/>
          <p:nvPr/>
        </p:nvSpPr>
        <p:spPr>
          <a:xfrm>
            <a:off x="640080" y="4867581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Проверка</a:t>
            </a:r>
            <a:r>
              <a:rPr sz="1500" dirty="0"/>
              <a:t> </a:t>
            </a:r>
            <a:r>
              <a:rPr sz="1500" dirty="0" err="1"/>
              <a:t>качества</a:t>
            </a:r>
            <a:r>
              <a:rPr sz="1500" dirty="0"/>
              <a:t> </a:t>
            </a:r>
            <a:r>
              <a:rPr sz="1500" dirty="0" err="1"/>
              <a:t>нормализации</a:t>
            </a:r>
            <a:r>
              <a:rPr sz="1500" dirty="0"/>
              <a:t/>
            </a:r>
            <a:br>
              <a:rPr sz="1500" dirty="0"/>
            </a:br>
            <a:r>
              <a:rPr sz="1500" dirty="0" err="1"/>
              <a:t>через</a:t>
            </a:r>
            <a:r>
              <a:rPr sz="1500" dirty="0"/>
              <a:t> </a:t>
            </a:r>
            <a:r>
              <a:rPr sz="1500" dirty="0" err="1"/>
              <a:t>обученные</a:t>
            </a:r>
            <a:r>
              <a:rPr sz="1500" dirty="0"/>
              <a:t> </a:t>
            </a:r>
            <a:r>
              <a:rPr sz="1500" dirty="0" err="1"/>
              <a:t>датасеты</a:t>
            </a:r>
            <a:endParaRPr sz="1500" dirty="0"/>
          </a:p>
        </p:txBody>
      </p:sp>
      <p:sp>
        <p:nvSpPr>
          <p:cNvPr id="33" name="Rounded Rectangle 24">
            <a:extLst>
              <a:ext uri="{FF2B5EF4-FFF2-40B4-BE49-F238E27FC236}">
                <a16:creationId xmlns:a16="http://schemas.microsoft.com/office/drawing/2014/main" id="{7A6E283C-B2FB-AC6B-76C0-78C176FD23B7}"/>
              </a:ext>
            </a:extLst>
          </p:cNvPr>
          <p:cNvSpPr/>
          <p:nvPr/>
        </p:nvSpPr>
        <p:spPr>
          <a:xfrm>
            <a:off x="3337560" y="3840480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7766F20-ACA2-A3B6-DD5E-E8DF68A41316}"/>
              </a:ext>
            </a:extLst>
          </p:cNvPr>
          <p:cNvSpPr txBox="1"/>
          <p:nvPr/>
        </p:nvSpPr>
        <p:spPr>
          <a:xfrm>
            <a:off x="3886200" y="3977640"/>
            <a:ext cx="19659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Выявление</a:t>
            </a:r>
            <a:r>
              <a:rPr lang="en-US" dirty="0"/>
              <a:t> </a:t>
            </a:r>
            <a:r>
              <a:rPr dirty="0" err="1"/>
              <a:t>дубликатов</a:t>
            </a:r>
            <a:endParaRPr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67721B-9B7F-7E35-0D60-CB31BDF4565A}"/>
              </a:ext>
            </a:extLst>
          </p:cNvPr>
          <p:cNvSpPr txBox="1"/>
          <p:nvPr/>
        </p:nvSpPr>
        <p:spPr>
          <a:xfrm>
            <a:off x="3520440" y="4867581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Обнаружение</a:t>
            </a:r>
            <a:r>
              <a:rPr sz="1500" dirty="0"/>
              <a:t> и </a:t>
            </a:r>
            <a:r>
              <a:rPr sz="1500" dirty="0" err="1"/>
              <a:t>устранение</a:t>
            </a:r>
            <a:r>
              <a:rPr sz="1500" dirty="0"/>
              <a:t> </a:t>
            </a:r>
            <a:r>
              <a:rPr sz="1500" dirty="0" err="1"/>
              <a:t>дублей</a:t>
            </a:r>
            <a:r>
              <a:rPr sz="1500" dirty="0"/>
              <a:t/>
            </a:r>
            <a:br>
              <a:rPr sz="1500" dirty="0"/>
            </a:br>
            <a:r>
              <a:rPr sz="1500" dirty="0"/>
              <a:t>в НСИ с </a:t>
            </a:r>
            <a:r>
              <a:rPr sz="1500" dirty="0" err="1"/>
              <a:t>высокой</a:t>
            </a:r>
            <a:r>
              <a:rPr sz="1500" dirty="0"/>
              <a:t> </a:t>
            </a:r>
            <a:r>
              <a:rPr sz="1500" dirty="0" err="1"/>
              <a:t>точностью</a:t>
            </a:r>
            <a:endParaRPr sz="1500" dirty="0"/>
          </a:p>
        </p:txBody>
      </p:sp>
      <p:sp>
        <p:nvSpPr>
          <p:cNvPr id="40" name="Rounded Rectangle 28">
            <a:extLst>
              <a:ext uri="{FF2B5EF4-FFF2-40B4-BE49-F238E27FC236}">
                <a16:creationId xmlns:a16="http://schemas.microsoft.com/office/drawing/2014/main" id="{0DE03DD7-8184-B887-8671-20234C95E1E6}"/>
              </a:ext>
            </a:extLst>
          </p:cNvPr>
          <p:cNvSpPr/>
          <p:nvPr/>
        </p:nvSpPr>
        <p:spPr>
          <a:xfrm>
            <a:off x="6217920" y="3840480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40C28D-6F98-C816-95E6-FFC84AD54BE8}"/>
              </a:ext>
            </a:extLst>
          </p:cNvPr>
          <p:cNvSpPr txBox="1"/>
          <p:nvPr/>
        </p:nvSpPr>
        <p:spPr>
          <a:xfrm>
            <a:off x="6766560" y="3977640"/>
            <a:ext cx="1965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t>Проверка полноты</a:t>
            </a:r>
            <a:br/>
            <a:r>
              <a:t>и корректности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AEE6BC6-7D81-B917-7F86-D03AA919BA5A}"/>
              </a:ext>
            </a:extLst>
          </p:cNvPr>
          <p:cNvSpPr txBox="1"/>
          <p:nvPr/>
        </p:nvSpPr>
        <p:spPr>
          <a:xfrm>
            <a:off x="6400800" y="4867581"/>
            <a:ext cx="2331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A6A84"/>
                </a:solidFill>
              </a:defRPr>
            </a:pPr>
            <a:r>
              <a:rPr sz="1500" dirty="0" err="1"/>
              <a:t>Сравнение</a:t>
            </a:r>
            <a:r>
              <a:rPr sz="1500" dirty="0"/>
              <a:t> с </a:t>
            </a:r>
            <a:r>
              <a:rPr sz="1500" dirty="0" err="1"/>
              <a:t>эталонными</a:t>
            </a:r>
            <a:r>
              <a:rPr sz="1500" dirty="0"/>
              <a:t> </a:t>
            </a:r>
            <a:r>
              <a:rPr sz="1500" dirty="0" err="1"/>
              <a:t>данными</a:t>
            </a:r>
            <a:r>
              <a:rPr sz="1500" dirty="0"/>
              <a:t>,</a:t>
            </a:r>
            <a:r>
              <a:rPr lang="ru-RU" sz="1500" dirty="0"/>
              <a:t> </a:t>
            </a:r>
            <a:r>
              <a:rPr sz="1500" dirty="0" err="1"/>
              <a:t>выявление</a:t>
            </a:r>
            <a:r>
              <a:rPr sz="1500" dirty="0"/>
              <a:t> </a:t>
            </a:r>
            <a:r>
              <a:rPr sz="1500" dirty="0" err="1"/>
              <a:t>пропущенных</a:t>
            </a:r>
            <a:r>
              <a:rPr lang="ru-RU" sz="1500" dirty="0"/>
              <a:t> </a:t>
            </a:r>
            <a:r>
              <a:rPr sz="1500" dirty="0" err="1"/>
              <a:t>характеристик</a:t>
            </a:r>
            <a:endParaRPr sz="1500" dirty="0"/>
          </a:p>
        </p:txBody>
      </p:sp>
      <p:sp>
        <p:nvSpPr>
          <p:cNvPr id="46" name="Rounded Rectangle 32">
            <a:extLst>
              <a:ext uri="{FF2B5EF4-FFF2-40B4-BE49-F238E27FC236}">
                <a16:creationId xmlns:a16="http://schemas.microsoft.com/office/drawing/2014/main" id="{4978B0D7-4D5C-4F70-9C0B-BFE4B91A5DFC}"/>
              </a:ext>
            </a:extLst>
          </p:cNvPr>
          <p:cNvSpPr/>
          <p:nvPr/>
        </p:nvSpPr>
        <p:spPr>
          <a:xfrm>
            <a:off x="9098280" y="3840480"/>
            <a:ext cx="2697480" cy="2194560"/>
          </a:xfrm>
          <a:prstGeom prst="roundRect">
            <a:avLst>
              <a:gd name="adj" fmla="val 5000"/>
            </a:avLst>
          </a:prstGeom>
          <a:solidFill>
            <a:srgbClr val="F2F5FA"/>
          </a:solidFill>
          <a:ln w="12700">
            <a:solidFill>
              <a:srgbClr val="D6E0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87FCAC-9F88-56E2-EE3D-E032A26B0DEB}"/>
              </a:ext>
            </a:extLst>
          </p:cNvPr>
          <p:cNvSpPr txBox="1"/>
          <p:nvPr/>
        </p:nvSpPr>
        <p:spPr>
          <a:xfrm>
            <a:off x="9646920" y="3977640"/>
            <a:ext cx="19659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0B1D3A"/>
                </a:solidFill>
              </a:defRPr>
            </a:pPr>
            <a:r>
              <a:rPr dirty="0" err="1"/>
              <a:t>Интеграция</a:t>
            </a:r>
            <a:r>
              <a:rPr lang="en-US" dirty="0"/>
              <a:t> </a:t>
            </a:r>
            <a:r>
              <a:rPr dirty="0"/>
              <a:t>с </a:t>
            </a:r>
            <a:r>
              <a:rPr dirty="0" err="1"/>
              <a:t>другими</a:t>
            </a:r>
            <a:r>
              <a:rPr dirty="0"/>
              <a:t> </a:t>
            </a:r>
            <a:r>
              <a:rPr dirty="0" err="1"/>
              <a:t>системами</a:t>
            </a:r>
            <a:endParaRPr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D855F16-DF03-0182-E24B-9273B19BE4FB}"/>
              </a:ext>
            </a:extLst>
          </p:cNvPr>
          <p:cNvSpPr txBox="1"/>
          <p:nvPr/>
        </p:nvSpPr>
        <p:spPr>
          <a:xfrm>
            <a:off x="9281160" y="4867581"/>
            <a:ext cx="23317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A6A84"/>
                </a:solidFill>
              </a:defRPr>
            </a:pPr>
            <a:r>
              <a:rPr sz="1500" dirty="0"/>
              <a:t>BI, SAP, ERP — </a:t>
            </a:r>
            <a:r>
              <a:rPr sz="1500" dirty="0" err="1"/>
              <a:t>бесшовная</a:t>
            </a:r>
            <a:r>
              <a:rPr sz="1500" dirty="0"/>
              <a:t> </a:t>
            </a:r>
            <a:r>
              <a:rPr sz="1500" dirty="0" err="1"/>
              <a:t>интеграция</a:t>
            </a:r>
            <a:r>
              <a:rPr lang="ru-RU" sz="1500" dirty="0"/>
              <a:t> </a:t>
            </a:r>
            <a:r>
              <a:rPr sz="1500" dirty="0" err="1"/>
              <a:t>через</a:t>
            </a:r>
            <a:r>
              <a:rPr sz="1500" dirty="0"/>
              <a:t> </a:t>
            </a:r>
            <a:r>
              <a:rPr sz="1500" dirty="0" err="1"/>
              <a:t>открытое</a:t>
            </a:r>
            <a:r>
              <a:rPr sz="1500" dirty="0"/>
              <a:t> REST API</a:t>
            </a:r>
          </a:p>
        </p:txBody>
      </p:sp>
      <p:sp>
        <p:nvSpPr>
          <p:cNvPr id="41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579479" y="1639899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2" name="Рисунок 18">
            <a:extLst>
              <a:ext uri="{FF2B5EF4-FFF2-40B4-BE49-F238E27FC236}">
                <a16:creationId xmlns:a16="http://schemas.microsoft.com/office/drawing/2014/main" id="{106BFE74-1078-41A3-8B0A-405F5B7B9803}"/>
              </a:ext>
            </a:extLst>
          </p:cNvPr>
          <p:cNvSpPr/>
          <p:nvPr/>
        </p:nvSpPr>
        <p:spPr>
          <a:xfrm>
            <a:off x="3436655" y="1633720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43" name="Рисунок 18">
            <a:extLst>
              <a:ext uri="{FF2B5EF4-FFF2-40B4-BE49-F238E27FC236}">
                <a16:creationId xmlns:a16="http://schemas.microsoft.com/office/drawing/2014/main" id="{824546C9-C883-4E1B-BBA6-9FEF21290FC7}"/>
              </a:ext>
            </a:extLst>
          </p:cNvPr>
          <p:cNvSpPr/>
          <p:nvPr/>
        </p:nvSpPr>
        <p:spPr>
          <a:xfrm>
            <a:off x="6340911" y="1629292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3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47" name="Рисунок 18">
            <a:extLst>
              <a:ext uri="{FF2B5EF4-FFF2-40B4-BE49-F238E27FC236}">
                <a16:creationId xmlns:a16="http://schemas.microsoft.com/office/drawing/2014/main" id="{1AC5DAFB-B629-4890-8EE6-0A01CEA427BA}"/>
              </a:ext>
            </a:extLst>
          </p:cNvPr>
          <p:cNvSpPr/>
          <p:nvPr/>
        </p:nvSpPr>
        <p:spPr>
          <a:xfrm>
            <a:off x="9221271" y="1639899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4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60" name="Рисунок 18">
            <a:extLst>
              <a:ext uri="{FF2B5EF4-FFF2-40B4-BE49-F238E27FC236}">
                <a16:creationId xmlns:a16="http://schemas.microsoft.com/office/drawing/2014/main" id="{1BF47EA5-0008-4F1C-9211-6ABF1349FF9D}"/>
              </a:ext>
            </a:extLst>
          </p:cNvPr>
          <p:cNvSpPr/>
          <p:nvPr/>
        </p:nvSpPr>
        <p:spPr>
          <a:xfrm>
            <a:off x="579479" y="4069715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1" name="Рисунок 18">
            <a:extLst>
              <a:ext uri="{FF2B5EF4-FFF2-40B4-BE49-F238E27FC236}">
                <a16:creationId xmlns:a16="http://schemas.microsoft.com/office/drawing/2014/main" id="{106BFE74-1078-41A3-8B0A-405F5B7B9803}"/>
              </a:ext>
            </a:extLst>
          </p:cNvPr>
          <p:cNvSpPr/>
          <p:nvPr/>
        </p:nvSpPr>
        <p:spPr>
          <a:xfrm>
            <a:off x="3436655" y="4063536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6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62" name="Рисунок 18">
            <a:extLst>
              <a:ext uri="{FF2B5EF4-FFF2-40B4-BE49-F238E27FC236}">
                <a16:creationId xmlns:a16="http://schemas.microsoft.com/office/drawing/2014/main" id="{824546C9-C883-4E1B-BBA6-9FEF21290FC7}"/>
              </a:ext>
            </a:extLst>
          </p:cNvPr>
          <p:cNvSpPr/>
          <p:nvPr/>
        </p:nvSpPr>
        <p:spPr>
          <a:xfrm>
            <a:off x="6340911" y="4059108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7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63" name="Рисунок 18">
            <a:extLst>
              <a:ext uri="{FF2B5EF4-FFF2-40B4-BE49-F238E27FC236}">
                <a16:creationId xmlns:a16="http://schemas.microsoft.com/office/drawing/2014/main" id="{1AC5DAFB-B629-4890-8EE6-0A01CEA427BA}"/>
              </a:ext>
            </a:extLst>
          </p:cNvPr>
          <p:cNvSpPr/>
          <p:nvPr/>
        </p:nvSpPr>
        <p:spPr>
          <a:xfrm>
            <a:off x="9221271" y="4069715"/>
            <a:ext cx="415016" cy="365125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C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8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0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F3373-4B51-0187-212E-A30C0D97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905167-D8AA-D680-2525-7B498EED9D76}"/>
              </a:ext>
            </a:extLst>
          </p:cNvPr>
          <p:cNvSpPr txBox="1"/>
          <p:nvPr/>
        </p:nvSpPr>
        <p:spPr>
          <a:xfrm>
            <a:off x="731519" y="457200"/>
            <a:ext cx="85138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B1D3A"/>
                </a:solidFill>
              </a:defRPr>
            </a:pPr>
            <a:r>
              <a:rPr lang="ru-RU" sz="3200" dirty="0" smtClean="0">
                <a:solidFill>
                  <a:srgbClr val="0055A2"/>
                </a:solidFill>
              </a:rPr>
              <a:t>Функциональные компоненты </a:t>
            </a:r>
            <a:r>
              <a:rPr lang="en-US" sz="3200" dirty="0" smtClean="0">
                <a:solidFill>
                  <a:srgbClr val="0055A2"/>
                </a:solidFill>
              </a:rPr>
              <a:t>SOFROS AI/ML</a:t>
            </a:r>
            <a:endParaRPr sz="3200" dirty="0">
              <a:solidFill>
                <a:srgbClr val="0055A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F73AE-90E3-1F60-E30E-9C1FBBFCFE94}"/>
              </a:ext>
            </a:extLst>
          </p:cNvPr>
          <p:cNvSpPr/>
          <p:nvPr/>
        </p:nvSpPr>
        <p:spPr>
          <a:xfrm>
            <a:off x="757856" y="1097280"/>
            <a:ext cx="8681085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BE8A3A-EF82-9E62-03E4-C6D4C7EAF2AF}"/>
              </a:ext>
            </a:extLst>
          </p:cNvPr>
          <p:cNvSpPr txBox="1"/>
          <p:nvPr/>
        </p:nvSpPr>
        <p:spPr>
          <a:xfrm>
            <a:off x="205280" y="6294848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E47C80-5079-4EAC-B68D-60AC3CAF59CC}"/>
              </a:ext>
            </a:extLst>
          </p:cNvPr>
          <p:cNvSpPr txBox="1"/>
          <p:nvPr/>
        </p:nvSpPr>
        <p:spPr>
          <a:xfrm>
            <a:off x="8014710" y="1244741"/>
            <a:ext cx="32514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Ядро сервиса </a:t>
            </a:r>
            <a:r>
              <a:rPr lang="en-NL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SOFROS AI/ML</a:t>
            </a:r>
            <a:endParaRPr lang="ru-RU" sz="1600" b="1" dirty="0">
              <a:solidFill>
                <a:srgbClr val="0055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330C59-C166-4DAD-A57E-00B2B398F8C1}"/>
              </a:ext>
            </a:extLst>
          </p:cNvPr>
          <p:cNvSpPr txBox="1"/>
          <p:nvPr/>
        </p:nvSpPr>
        <p:spPr>
          <a:xfrm>
            <a:off x="8014710" y="1556477"/>
            <a:ext cx="33227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Управление процессами </a:t>
            </a:r>
            <a:r>
              <a:rPr lang="en-NL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AI/ML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NL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SDK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для работы с моделями, интерфейс для взаимодействия с пользователями 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9F5D82-4E1C-41EB-8A5C-D1AB072BAC4B}"/>
              </a:ext>
            </a:extLst>
          </p:cNvPr>
          <p:cNvSpPr txBox="1"/>
          <p:nvPr/>
        </p:nvSpPr>
        <p:spPr>
          <a:xfrm>
            <a:off x="8014710" y="2526326"/>
            <a:ext cx="30650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Модели </a:t>
            </a:r>
            <a:r>
              <a:rPr lang="en-NL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AI/ML</a:t>
            </a:r>
            <a:endParaRPr lang="ru-RU" sz="1600" b="1" dirty="0">
              <a:solidFill>
                <a:srgbClr val="0055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3DE56A-5C4C-45CB-8385-DCF9AF749B98}"/>
              </a:ext>
            </a:extLst>
          </p:cNvPr>
          <p:cNvSpPr txBox="1"/>
          <p:nvPr/>
        </p:nvSpPr>
        <p:spPr>
          <a:xfrm>
            <a:off x="8014710" y="2836786"/>
            <a:ext cx="3322757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Классы содержащие методы для обучения, предсказания, оценки качества, реализующие математический аппарат и внутреннее состояние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330C59-C166-4DAD-A57E-00B2B398F8C1}"/>
              </a:ext>
            </a:extLst>
          </p:cNvPr>
          <p:cNvSpPr txBox="1"/>
          <p:nvPr/>
        </p:nvSpPr>
        <p:spPr>
          <a:xfrm>
            <a:off x="8014710" y="4512926"/>
            <a:ext cx="34597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Вычислительные узлы (GPU-кластеры) для развертывания больших языковых моделей внутри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периметра (опционально)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AD435A0-F724-4200-A903-6F88322D2D14}"/>
              </a:ext>
            </a:extLst>
          </p:cNvPr>
          <p:cNvCxnSpPr>
            <a:cxnSpLocks/>
          </p:cNvCxnSpPr>
          <p:nvPr/>
        </p:nvCxnSpPr>
        <p:spPr>
          <a:xfrm>
            <a:off x="8112253" y="2409998"/>
            <a:ext cx="3271770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0E47C80-5079-4EAC-B68D-60AC3CAF59CC}"/>
              </a:ext>
            </a:extLst>
          </p:cNvPr>
          <p:cNvSpPr txBox="1"/>
          <p:nvPr/>
        </p:nvSpPr>
        <p:spPr>
          <a:xfrm>
            <a:off x="8014710" y="5376522"/>
            <a:ext cx="33394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Библиотеки машинного</a:t>
            </a:r>
          </a:p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обучения </a:t>
            </a:r>
            <a:r>
              <a:rPr lang="en-NL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endParaRPr lang="ru-RU" sz="1600" b="1" dirty="0">
              <a:solidFill>
                <a:srgbClr val="0055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330C59-C166-4DAD-A57E-00B2B398F8C1}"/>
              </a:ext>
            </a:extLst>
          </p:cNvPr>
          <p:cNvSpPr txBox="1"/>
          <p:nvPr/>
        </p:nvSpPr>
        <p:spPr>
          <a:xfrm>
            <a:off x="8014710" y="5873016"/>
            <a:ext cx="33840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Готовые наборы инструментов (кода, функций и алгоритмов) и среда исполнения 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7AD435A0-F724-4200-A903-6F88322D2D14}"/>
              </a:ext>
            </a:extLst>
          </p:cNvPr>
          <p:cNvCxnSpPr>
            <a:cxnSpLocks/>
          </p:cNvCxnSpPr>
          <p:nvPr/>
        </p:nvCxnSpPr>
        <p:spPr>
          <a:xfrm>
            <a:off x="8112253" y="3901389"/>
            <a:ext cx="3271770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0E47C80-5079-4EAC-B68D-60AC3CAF59CC}"/>
              </a:ext>
            </a:extLst>
          </p:cNvPr>
          <p:cNvSpPr txBox="1"/>
          <p:nvPr/>
        </p:nvSpPr>
        <p:spPr>
          <a:xfrm>
            <a:off x="8014710" y="3957048"/>
            <a:ext cx="33247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Провайдеры локальных  и </a:t>
            </a:r>
          </a:p>
          <a:p>
            <a:r>
              <a:rPr lang="ru-RU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облачных </a:t>
            </a:r>
            <a:r>
              <a:rPr lang="en-NL" sz="16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LLM</a:t>
            </a:r>
            <a:endParaRPr lang="ru-RU" sz="1600" b="1" dirty="0">
              <a:solidFill>
                <a:srgbClr val="0055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7AD435A0-F724-4200-A903-6F88322D2D14}"/>
              </a:ext>
            </a:extLst>
          </p:cNvPr>
          <p:cNvCxnSpPr>
            <a:cxnSpLocks/>
          </p:cNvCxnSpPr>
          <p:nvPr/>
        </p:nvCxnSpPr>
        <p:spPr>
          <a:xfrm>
            <a:off x="8112253" y="5307092"/>
            <a:ext cx="3286467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69" y="1583849"/>
            <a:ext cx="6287231" cy="398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A143-934D-2BCB-BF52-94CDFFB64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B14FFC8-4EDF-F0C1-BBE3-3DFA15570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0" y="-172389"/>
            <a:ext cx="12192000" cy="68511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8630D6-FC33-35D5-1D7C-BC86228E5A6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08BDD1-29AD-F1C6-A73E-91B032DC6F70}"/>
              </a:ext>
            </a:extLst>
          </p:cNvPr>
          <p:cNvSpPr txBox="1"/>
          <p:nvPr/>
        </p:nvSpPr>
        <p:spPr>
          <a:xfrm>
            <a:off x="731520" y="457200"/>
            <a:ext cx="82852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B1D3A"/>
                </a:solidFill>
              </a:defRPr>
            </a:pPr>
            <a:r>
              <a:rPr lang="ru-RU" dirty="0">
                <a:solidFill>
                  <a:srgbClr val="0055A2"/>
                </a:solidFill>
              </a:rPr>
              <a:t>Карта внедрения продукта </a:t>
            </a:r>
            <a:r>
              <a:rPr lang="en-US" dirty="0" err="1">
                <a:solidFill>
                  <a:srgbClr val="0055A2"/>
                </a:solidFill>
              </a:rPr>
              <a:t>Sofros</a:t>
            </a:r>
            <a:r>
              <a:rPr lang="ru-RU" dirty="0">
                <a:solidFill>
                  <a:srgbClr val="0055A2"/>
                </a:solidFill>
              </a:rPr>
              <a:t> </a:t>
            </a:r>
            <a:r>
              <a:rPr lang="en-US" dirty="0">
                <a:solidFill>
                  <a:srgbClr val="0055A2"/>
                </a:solidFill>
              </a:rPr>
              <a:t>AI/ML</a:t>
            </a:r>
            <a:endParaRPr dirty="0">
              <a:solidFill>
                <a:srgbClr val="0055A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F89C87-B34F-56FC-F5BA-0D616EA5E5AF}"/>
              </a:ext>
            </a:extLst>
          </p:cNvPr>
          <p:cNvSpPr/>
          <p:nvPr/>
        </p:nvSpPr>
        <p:spPr>
          <a:xfrm>
            <a:off x="642349" y="1097280"/>
            <a:ext cx="8681085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B259EF-48B1-E99F-D613-4E846881E61F}"/>
              </a:ext>
            </a:extLst>
          </p:cNvPr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77FA52-1D1C-9095-D5B2-C997B0337CF6}"/>
              </a:ext>
            </a:extLst>
          </p:cNvPr>
          <p:cNvSpPr/>
          <p:nvPr/>
        </p:nvSpPr>
        <p:spPr>
          <a:xfrm>
            <a:off x="583374" y="2418397"/>
            <a:ext cx="2948719" cy="949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Подготовка  </a:t>
            </a:r>
            <a:b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и настройка</a:t>
            </a:r>
          </a:p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окружения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35BDBAC-D890-529C-BE5B-6B9CD0F66593}"/>
              </a:ext>
            </a:extLst>
          </p:cNvPr>
          <p:cNvSpPr/>
          <p:nvPr/>
        </p:nvSpPr>
        <p:spPr>
          <a:xfrm>
            <a:off x="3950940" y="2418397"/>
            <a:ext cx="1758859" cy="949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Доработка</a:t>
            </a:r>
          </a:p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 бизнес-</a:t>
            </a:r>
          </a:p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требования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940840D-06EE-DCD1-965E-C6AFA55F2B18}"/>
              </a:ext>
            </a:extLst>
          </p:cNvPr>
          <p:cNvSpPr/>
          <p:nvPr/>
        </p:nvSpPr>
        <p:spPr>
          <a:xfrm>
            <a:off x="6363933" y="2418397"/>
            <a:ext cx="1918936" cy="94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Обучение моделей </a:t>
            </a:r>
            <a:r>
              <a:rPr lang="en-US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AI/ML</a:t>
            </a:r>
            <a:endParaRPr lang="ru-RU" sz="2200" b="1" dirty="0">
              <a:solidFill>
                <a:srgbClr val="005598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3709AA3-20B8-2194-B84F-86AB27A00359}"/>
              </a:ext>
            </a:extLst>
          </p:cNvPr>
          <p:cNvSpPr/>
          <p:nvPr/>
        </p:nvSpPr>
        <p:spPr>
          <a:xfrm>
            <a:off x="9260682" y="2418397"/>
            <a:ext cx="2126111" cy="667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  <a:buClr>
                <a:srgbClr val="005598"/>
              </a:buClr>
              <a:defRPr/>
            </a:pPr>
            <a:r>
              <a:rPr lang="ru-RU" sz="22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Начало эксплуатации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9D53E45-0756-998F-715F-908A835E65A9}"/>
              </a:ext>
            </a:extLst>
          </p:cNvPr>
          <p:cNvSpPr/>
          <p:nvPr/>
        </p:nvSpPr>
        <p:spPr>
          <a:xfrm>
            <a:off x="583375" y="3580892"/>
            <a:ext cx="294871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Выполняем расчет </a:t>
            </a:r>
            <a:r>
              <a:rPr lang="ru-RU" sz="1600" dirty="0" err="1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сайзинга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Подготовка 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клиентом инфраструктуры для сервисов 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AI/ML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Разворачивание сервисов 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AI/ML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, библиотек и моделей.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Подключение и настройка моделей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AI/ML</a:t>
            </a:r>
            <a:endParaRPr lang="ru-RU" sz="1600" dirty="0"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Подключение и настройка расширения </a:t>
            </a:r>
            <a:r>
              <a:rPr lang="en-US" sz="1600" dirty="0" err="1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Sofros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AI/ML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4FE70A9-1584-6629-7FFC-DDA6A75FFAC7}"/>
              </a:ext>
            </a:extLst>
          </p:cNvPr>
          <p:cNvSpPr/>
          <p:nvPr/>
        </p:nvSpPr>
        <p:spPr>
          <a:xfrm>
            <a:off x="3798682" y="3580892"/>
            <a:ext cx="21523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Подготовка методологии и ТЗ для доработки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Выполнение доработки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Обучение команды клиента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Подготовка сценариев для тестирования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EB7997C-5DE6-8B41-905F-46C714B1292F}"/>
              </a:ext>
            </a:extLst>
          </p:cNvPr>
          <p:cNvSpPr/>
          <p:nvPr/>
        </p:nvSpPr>
        <p:spPr>
          <a:xfrm>
            <a:off x="9016811" y="3569132"/>
            <a:ext cx="268512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Финальное документирование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Ввод системы в эксплуатацию 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Обеспечение поддержки </a:t>
            </a:r>
            <a:b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согласно SLA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49E462D6-BD60-6845-065F-BAE653139565}"/>
              </a:ext>
            </a:extLst>
          </p:cNvPr>
          <p:cNvCxnSpPr>
            <a:cxnSpLocks/>
          </p:cNvCxnSpPr>
          <p:nvPr/>
        </p:nvCxnSpPr>
        <p:spPr>
          <a:xfrm flipV="1">
            <a:off x="3665387" y="1308064"/>
            <a:ext cx="0" cy="4524674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EEBCA18-6EE2-3697-F4D2-48A40960BBB2}"/>
              </a:ext>
            </a:extLst>
          </p:cNvPr>
          <p:cNvCxnSpPr>
            <a:cxnSpLocks/>
          </p:cNvCxnSpPr>
          <p:nvPr/>
        </p:nvCxnSpPr>
        <p:spPr>
          <a:xfrm flipV="1">
            <a:off x="6127693" y="1308064"/>
            <a:ext cx="0" cy="4524674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E66B2E94-9E58-2761-7510-FB053E8C48C6}"/>
              </a:ext>
            </a:extLst>
          </p:cNvPr>
          <p:cNvCxnSpPr>
            <a:cxnSpLocks/>
          </p:cNvCxnSpPr>
          <p:nvPr/>
        </p:nvCxnSpPr>
        <p:spPr>
          <a:xfrm flipV="1">
            <a:off x="8799176" y="1308064"/>
            <a:ext cx="0" cy="4524674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F206C52-FC27-B968-9E32-35A829105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6136" y="1513730"/>
            <a:ext cx="803194" cy="78502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8644384-A8B0-1ABC-ACA8-2A8052AAE2CC}"/>
              </a:ext>
            </a:extLst>
          </p:cNvPr>
          <p:cNvPicPr>
            <a:picLocks/>
          </p:cNvPicPr>
          <p:nvPr/>
        </p:nvPicPr>
        <p:blipFill>
          <a:blip r:embed="rId4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2079" y="1519997"/>
            <a:ext cx="797516" cy="7848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A4FEBD0-5C77-6078-77FB-B0F32FAC05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012" y="1513730"/>
            <a:ext cx="845481" cy="79106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6E7A2B8-C23B-52BA-ED36-5987D29898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2793" y="1527890"/>
            <a:ext cx="805520" cy="75670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E7FF52E-0905-0E34-FD6F-6AF4FA3D41D7}"/>
              </a:ext>
            </a:extLst>
          </p:cNvPr>
          <p:cNvSpPr/>
          <p:nvPr/>
        </p:nvSpPr>
        <p:spPr>
          <a:xfrm>
            <a:off x="6217650" y="3570401"/>
            <a:ext cx="249223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Подготовка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обучающей, тестовой и </a:t>
            </a:r>
            <a:r>
              <a:rPr lang="ru-RU" sz="1600" dirty="0" err="1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валидационной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выборок 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Выполнение обучения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Выполнение дообучения (</a:t>
            </a:r>
            <a:r>
              <a:rPr lang="en-US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fine-tuning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)</a:t>
            </a:r>
          </a:p>
          <a:p>
            <a:pPr marL="342900" indent="-342900">
              <a:lnSpc>
                <a:spcPts val="1800"/>
              </a:lnSpc>
              <a:buClr>
                <a:srgbClr val="005598"/>
              </a:buClr>
              <a:buFont typeface="Arial" panose="020B0604020202020204" pitchFamily="34" charset="0"/>
              <a:buChar char="●"/>
              <a:defRPr/>
            </a:pP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Проведение </a:t>
            </a:r>
            <a:r>
              <a:rPr lang="ru-RU" sz="1600" dirty="0" err="1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тестировая</a:t>
            </a:r>
            <a:r>
              <a:rPr lang="ru-RU" sz="1600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и ОПЭ</a:t>
            </a:r>
          </a:p>
        </p:txBody>
      </p:sp>
    </p:spTree>
    <p:extLst>
      <p:ext uri="{BB962C8B-B14F-4D97-AF65-F5344CB8AC3E}">
        <p14:creationId xmlns:p14="http://schemas.microsoft.com/office/powerpoint/2010/main" val="11490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5"/>
            <a:ext cx="12192000" cy="68511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B1D3A"/>
                </a:solidFill>
              </a:defRPr>
            </a:pPr>
            <a:r>
              <a:rPr lang="ru-RU" dirty="0">
                <a:solidFill>
                  <a:srgbClr val="0055A2"/>
                </a:solidFill>
              </a:rPr>
              <a:t>Ценообразование</a:t>
            </a:r>
            <a:endParaRPr dirty="0">
              <a:solidFill>
                <a:srgbClr val="0055A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3015" y="1097280"/>
            <a:ext cx="7174450" cy="36576"/>
          </a:xfrm>
          <a:prstGeom prst="rect">
            <a:avLst/>
          </a:prstGeom>
          <a:solidFill>
            <a:srgbClr val="1A5E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5BE03E-B4FC-749B-9691-4DF50602D863}"/>
              </a:ext>
            </a:extLst>
          </p:cNvPr>
          <p:cNvSpPr txBox="1"/>
          <p:nvPr/>
        </p:nvSpPr>
        <p:spPr>
          <a:xfrm>
            <a:off x="502054" y="2240733"/>
            <a:ext cx="2874911" cy="41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endParaRPr lang="ru-RU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2949F7-B964-049A-1CEA-61F3E4CCC061}"/>
              </a:ext>
            </a:extLst>
          </p:cNvPr>
          <p:cNvSpPr txBox="1"/>
          <p:nvPr/>
        </p:nvSpPr>
        <p:spPr>
          <a:xfrm>
            <a:off x="565598" y="2098286"/>
            <a:ext cx="31419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Бессрочная, нет привязки </a:t>
            </a:r>
            <a:b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к </a:t>
            </a:r>
            <a:r>
              <a:rPr lang="ru-RU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оборудованию, кол-ву пользователей, кол-ву записей в справочниках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0C04E94E-0330-CFA8-1F58-26C0AD07BA3C}"/>
              </a:ext>
            </a:extLst>
          </p:cNvPr>
          <p:cNvCxnSpPr>
            <a:cxnSpLocks/>
          </p:cNvCxnSpPr>
          <p:nvPr/>
        </p:nvCxnSpPr>
        <p:spPr>
          <a:xfrm>
            <a:off x="679611" y="3997847"/>
            <a:ext cx="2697354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EBC29E9-263F-71B3-D87B-FE298F07FEF2}"/>
              </a:ext>
            </a:extLst>
          </p:cNvPr>
          <p:cNvSpPr txBox="1"/>
          <p:nvPr/>
        </p:nvSpPr>
        <p:spPr>
          <a:xfrm>
            <a:off x="4757186" y="1344475"/>
            <a:ext cx="3197178" cy="4293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ru-RU" b="1" dirty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Сопровождение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E03278-DEDC-D659-2289-5737D7A831E4}"/>
              </a:ext>
            </a:extLst>
          </p:cNvPr>
          <p:cNvSpPr txBox="1"/>
          <p:nvPr/>
        </p:nvSpPr>
        <p:spPr>
          <a:xfrm>
            <a:off x="4038218" y="1998378"/>
            <a:ext cx="25825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20%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стоимости поставки лицензий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8FCDD44C-8F64-3432-2434-8C8F658CAF2F}"/>
              </a:ext>
            </a:extLst>
          </p:cNvPr>
          <p:cNvCxnSpPr>
            <a:cxnSpLocks/>
          </p:cNvCxnSpPr>
          <p:nvPr/>
        </p:nvCxnSpPr>
        <p:spPr>
          <a:xfrm>
            <a:off x="4038218" y="2686304"/>
            <a:ext cx="2697354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9C85AC6-ECB7-EC9D-487E-7903C631CA82}"/>
              </a:ext>
            </a:extLst>
          </p:cNvPr>
          <p:cNvSpPr txBox="1"/>
          <p:nvPr/>
        </p:nvSpPr>
        <p:spPr>
          <a:xfrm>
            <a:off x="3731402" y="3518331"/>
            <a:ext cx="5140791" cy="45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ru-RU" sz="2000" b="1" dirty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Работы по </a:t>
            </a:r>
            <a:r>
              <a:rPr lang="ru-RU" sz="20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внедрению </a:t>
            </a:r>
            <a:r>
              <a:rPr lang="ru-RU" sz="2800" b="1" dirty="0" smtClean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800" b="1" dirty="0">
              <a:solidFill>
                <a:srgbClr val="00559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4D41B5F-DD1B-B909-DE96-703C225FF323}"/>
              </a:ext>
            </a:extLst>
          </p:cNvPr>
          <p:cNvSpPr txBox="1"/>
          <p:nvPr/>
        </p:nvSpPr>
        <p:spPr>
          <a:xfrm>
            <a:off x="3683031" y="3997847"/>
            <a:ext cx="444339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Содействие по 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установке, настройке и обучению 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ML</a:t>
            </a:r>
            <a:r>
              <a:rPr lang="ru-RU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-моделей, запуск в промышленную эксплуатацию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B130AB-B454-3545-E478-0352E87011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057" y="652813"/>
            <a:ext cx="3701580" cy="555237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7D20447-6AE2-431A-8994-7D4D911929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774" y="1415740"/>
            <a:ext cx="730855" cy="63604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CBCD10B-9992-4E0E-BE7B-9664E6F5D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9019" y="1333596"/>
            <a:ext cx="761514" cy="66478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C148E36-464D-4486-8CDF-BB15620D99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1290" y="2836119"/>
            <a:ext cx="766834" cy="6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7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1E2AD6-D775-4919-80EB-6C2643EBB918}"/>
              </a:ext>
            </a:extLst>
          </p:cNvPr>
          <p:cNvSpPr txBox="1"/>
          <p:nvPr/>
        </p:nvSpPr>
        <p:spPr>
          <a:xfrm>
            <a:off x="564325" y="683257"/>
            <a:ext cx="5716946" cy="67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ru-RU" sz="4500" b="1" dirty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БЛИЖАЙШИЕ ШАГИ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46C60-5468-495F-BAAB-C888DDA15F5C}"/>
              </a:ext>
            </a:extLst>
          </p:cNvPr>
          <p:cNvSpPr/>
          <p:nvPr/>
        </p:nvSpPr>
        <p:spPr>
          <a:xfrm>
            <a:off x="1438077" y="2085427"/>
            <a:ext cx="524633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Clr>
                <a:srgbClr val="005598"/>
              </a:buClr>
              <a:defRPr/>
            </a:pPr>
            <a:r>
              <a:rPr lang="ru-RU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Определяем дату </a:t>
            </a: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/>
            </a:r>
            <a:b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демонстрации </a:t>
            </a:r>
            <a:r>
              <a:rPr lang="ru-RU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продукта (уточнение задач клиента)</a:t>
            </a:r>
            <a:endParaRPr lang="ru-RU" dirty="0"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8A2DB3-95D0-4552-8A2B-74B13C59EC6A}"/>
              </a:ext>
            </a:extLst>
          </p:cNvPr>
          <p:cNvSpPr/>
          <p:nvPr/>
        </p:nvSpPr>
        <p:spPr>
          <a:xfrm>
            <a:off x="1438077" y="3292079"/>
            <a:ext cx="490730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Clr>
                <a:srgbClr val="005598"/>
              </a:buClr>
              <a:defRPr/>
            </a:pPr>
            <a:r>
              <a:rPr lang="ru-RU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Проработка деталей проекта, объема, </a:t>
            </a:r>
            <a:r>
              <a:rPr lang="ru-RU" dirty="0" err="1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сайзинг</a:t>
            </a:r>
            <a:r>
              <a:rPr lang="ru-RU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 оборудования, подготовка КП</a:t>
            </a:r>
            <a:endParaRPr lang="ru-RU" dirty="0"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069CAE6-3142-4FDD-9E11-F5196523E727}"/>
              </a:ext>
            </a:extLst>
          </p:cNvPr>
          <p:cNvSpPr/>
          <p:nvPr/>
        </p:nvSpPr>
        <p:spPr>
          <a:xfrm>
            <a:off x="1438077" y="4717285"/>
            <a:ext cx="4021329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Clr>
                <a:srgbClr val="005598"/>
              </a:buClr>
              <a:defRPr/>
            </a:pPr>
            <a:r>
              <a:rPr lang="ru-RU" dirty="0" smtClean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Настройка и запуск решения</a:t>
            </a:r>
            <a:endParaRPr lang="ru-RU" dirty="0"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C704A06-E8B2-4AD6-970D-11FBA41F1994}"/>
              </a:ext>
            </a:extLst>
          </p:cNvPr>
          <p:cNvCxnSpPr>
            <a:cxnSpLocks/>
          </p:cNvCxnSpPr>
          <p:nvPr/>
        </p:nvCxnSpPr>
        <p:spPr>
          <a:xfrm>
            <a:off x="720006" y="2955066"/>
            <a:ext cx="5698723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516029" y="910750"/>
            <a:ext cx="5675666" cy="5688460"/>
          </a:xfrm>
          <a:prstGeom prst="rect">
            <a:avLst/>
          </a:prstGeom>
          <a:blipFill dpi="0" rotWithShape="1">
            <a:blip r:embed="rId3">
              <a:alphaModFix amt="75000"/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исунок 18">
            <a:extLst>
              <a:ext uri="{FF2B5EF4-FFF2-40B4-BE49-F238E27FC236}">
                <a16:creationId xmlns:a16="http://schemas.microsoft.com/office/drawing/2014/main" id="{55238053-7F92-463D-AB5D-1CCFD7AB5695}"/>
              </a:ext>
            </a:extLst>
          </p:cNvPr>
          <p:cNvSpPr/>
          <p:nvPr/>
        </p:nvSpPr>
        <p:spPr>
          <a:xfrm>
            <a:off x="654996" y="2105633"/>
            <a:ext cx="694115" cy="610673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8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ru-RU" sz="3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2" name="Рисунок 18">
            <a:extLst>
              <a:ext uri="{FF2B5EF4-FFF2-40B4-BE49-F238E27FC236}">
                <a16:creationId xmlns:a16="http://schemas.microsoft.com/office/drawing/2014/main" id="{6C1D4481-FE13-4E68-8DC7-9F168BAD7DEF}"/>
              </a:ext>
            </a:extLst>
          </p:cNvPr>
          <p:cNvSpPr/>
          <p:nvPr/>
        </p:nvSpPr>
        <p:spPr>
          <a:xfrm>
            <a:off x="654996" y="3292079"/>
            <a:ext cx="694115" cy="610673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8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ru-RU" sz="3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70C8B9FC-C024-4F4F-9F26-77CE72F98174}"/>
              </a:ext>
            </a:extLst>
          </p:cNvPr>
          <p:cNvSpPr/>
          <p:nvPr/>
        </p:nvSpPr>
        <p:spPr>
          <a:xfrm>
            <a:off x="654996" y="4623728"/>
            <a:ext cx="694115" cy="610673"/>
          </a:xfrm>
          <a:custGeom>
            <a:avLst/>
            <a:gdLst>
              <a:gd name="connsiteX0" fmla="*/ 484829 w 527631"/>
              <a:gd name="connsiteY0" fmla="*/ 104328 h 464202"/>
              <a:gd name="connsiteX1" fmla="*/ 484719 w 527631"/>
              <a:gd name="connsiteY1" fmla="*/ 104174 h 464202"/>
              <a:gd name="connsiteX2" fmla="*/ 352090 w 527631"/>
              <a:gd name="connsiteY2" fmla="*/ 42920 h 464202"/>
              <a:gd name="connsiteX3" fmla="*/ 352090 w 527631"/>
              <a:gd name="connsiteY3" fmla="*/ 42920 h 464202"/>
              <a:gd name="connsiteX4" fmla="*/ 351693 w 527631"/>
              <a:gd name="connsiteY4" fmla="*/ 42798 h 464202"/>
              <a:gd name="connsiteX5" fmla="*/ 324605 w 527631"/>
              <a:gd name="connsiteY5" fmla="*/ 34783 h 464202"/>
              <a:gd name="connsiteX6" fmla="*/ 324550 w 527631"/>
              <a:gd name="connsiteY6" fmla="*/ 34783 h 464202"/>
              <a:gd name="connsiteX7" fmla="*/ 113116 w 527631"/>
              <a:gd name="connsiteY7" fmla="*/ 0 h 464202"/>
              <a:gd name="connsiteX8" fmla="*/ 73052 w 527631"/>
              <a:gd name="connsiteY8" fmla="*/ 0 h 464202"/>
              <a:gd name="connsiteX9" fmla="*/ 57 w 527631"/>
              <a:gd name="connsiteY9" fmla="*/ 74384 h 464202"/>
              <a:gd name="connsiteX10" fmla="*/ 75908 w 527631"/>
              <a:gd name="connsiteY10" fmla="*/ 376200 h 464202"/>
              <a:gd name="connsiteX11" fmla="*/ 93569 w 527631"/>
              <a:gd name="connsiteY11" fmla="*/ 401745 h 464202"/>
              <a:gd name="connsiteX12" fmla="*/ 118838 w 527631"/>
              <a:gd name="connsiteY12" fmla="*/ 429130 h 464202"/>
              <a:gd name="connsiteX13" fmla="*/ 450840 w 527631"/>
              <a:gd name="connsiteY13" fmla="*/ 333291 h 464202"/>
              <a:gd name="connsiteX14" fmla="*/ 502359 w 527631"/>
              <a:gd name="connsiteY14" fmla="*/ 260340 h 464202"/>
              <a:gd name="connsiteX15" fmla="*/ 484829 w 527631"/>
              <a:gd name="connsiteY15" fmla="*/ 104328 h 464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7631" h="464202">
                <a:moveTo>
                  <a:pt x="484829" y="104328"/>
                </a:moveTo>
                <a:cubicBezTo>
                  <a:pt x="484829" y="104328"/>
                  <a:pt x="484763" y="104218"/>
                  <a:pt x="484719" y="104174"/>
                </a:cubicBezTo>
                <a:cubicBezTo>
                  <a:pt x="462350" y="79864"/>
                  <a:pt x="391647" y="55256"/>
                  <a:pt x="352090" y="42920"/>
                </a:cubicBezTo>
                <a:cubicBezTo>
                  <a:pt x="352090" y="42920"/>
                  <a:pt x="352090" y="42920"/>
                  <a:pt x="352090" y="42920"/>
                </a:cubicBezTo>
                <a:cubicBezTo>
                  <a:pt x="351958" y="42876"/>
                  <a:pt x="351826" y="42842"/>
                  <a:pt x="351693" y="42798"/>
                </a:cubicBezTo>
                <a:cubicBezTo>
                  <a:pt x="335509" y="37749"/>
                  <a:pt x="324605" y="34783"/>
                  <a:pt x="324605" y="34783"/>
                </a:cubicBezTo>
                <a:lnTo>
                  <a:pt x="324550" y="34783"/>
                </a:lnTo>
                <a:cubicBezTo>
                  <a:pt x="255833" y="15677"/>
                  <a:pt x="185031" y="5049"/>
                  <a:pt x="113116" y="0"/>
                </a:cubicBezTo>
                <a:lnTo>
                  <a:pt x="73052" y="0"/>
                </a:lnTo>
                <a:cubicBezTo>
                  <a:pt x="24389" y="2866"/>
                  <a:pt x="-1377" y="25743"/>
                  <a:pt x="57" y="74384"/>
                </a:cubicBezTo>
                <a:cubicBezTo>
                  <a:pt x="4345" y="180234"/>
                  <a:pt x="20089" y="283228"/>
                  <a:pt x="75908" y="376200"/>
                </a:cubicBezTo>
                <a:cubicBezTo>
                  <a:pt x="81828" y="386056"/>
                  <a:pt x="87439" y="394104"/>
                  <a:pt x="93569" y="401745"/>
                </a:cubicBezTo>
                <a:cubicBezTo>
                  <a:pt x="100768" y="411446"/>
                  <a:pt x="109048" y="420663"/>
                  <a:pt x="118838" y="429130"/>
                </a:cubicBezTo>
                <a:cubicBezTo>
                  <a:pt x="254025" y="546015"/>
                  <a:pt x="450840" y="333291"/>
                  <a:pt x="450840" y="333291"/>
                </a:cubicBezTo>
                <a:cubicBezTo>
                  <a:pt x="469439" y="310404"/>
                  <a:pt x="486615" y="286083"/>
                  <a:pt x="502359" y="260340"/>
                </a:cubicBezTo>
                <a:cubicBezTo>
                  <a:pt x="541640" y="195735"/>
                  <a:pt x="534628" y="144116"/>
                  <a:pt x="484829" y="104328"/>
                </a:cubicBezTo>
                <a:close/>
              </a:path>
            </a:pathLst>
          </a:custGeom>
          <a:solidFill>
            <a:srgbClr val="005598"/>
          </a:solidFill>
          <a:ln w="1094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lnSpc>
                <a:spcPts val="4000"/>
              </a:lnSpc>
            </a:pPr>
            <a:r>
              <a:rPr lang="ru-RU" sz="3600" b="1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C704A06-E8B2-4AD6-970D-11FBA41F1994}"/>
              </a:ext>
            </a:extLst>
          </p:cNvPr>
          <p:cNvCxnSpPr>
            <a:cxnSpLocks/>
          </p:cNvCxnSpPr>
          <p:nvPr/>
        </p:nvCxnSpPr>
        <p:spPr>
          <a:xfrm>
            <a:off x="720006" y="4219089"/>
            <a:ext cx="5698723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TextBox 25"/>
          <p:cNvSpPr txBox="1"/>
          <p:nvPr/>
        </p:nvSpPr>
        <p:spPr>
          <a:xfrm>
            <a:off x="223406" y="6370983"/>
            <a:ext cx="548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A6A84"/>
                </a:solidFill>
              </a:defRPr>
            </a:pPr>
            <a:r>
              <a:rPr dirty="0">
                <a:solidFill>
                  <a:srgbClr val="005598"/>
                </a:solidFill>
              </a:rPr>
              <a:t>SOFROS  |  sofros.ru  |  info@sofros.ru</a:t>
            </a:r>
          </a:p>
        </p:txBody>
      </p:sp>
    </p:spTree>
    <p:extLst>
      <p:ext uri="{BB962C8B-B14F-4D97-AF65-F5344CB8AC3E}">
        <p14:creationId xmlns:p14="http://schemas.microsoft.com/office/powerpoint/2010/main" val="390243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6312088" y="333553"/>
            <a:ext cx="5675666" cy="5688460"/>
          </a:xfrm>
          <a:prstGeom prst="rect">
            <a:avLst/>
          </a:prstGeom>
          <a:blipFill dpi="0" rotWithShape="1">
            <a:blip r:embed="rId2">
              <a:alphaModFix amt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7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175C69-E883-4773-B8F6-9E588ADD62B2}"/>
              </a:ext>
            </a:extLst>
          </p:cNvPr>
          <p:cNvSpPr txBox="1"/>
          <p:nvPr/>
        </p:nvSpPr>
        <p:spPr>
          <a:xfrm>
            <a:off x="578669" y="1782430"/>
            <a:ext cx="2048526" cy="4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buClr>
                <a:srgbClr val="005598"/>
              </a:buClr>
            </a:pP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Более 600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0CC3775-6BEE-4DFE-B3CA-58D2A76DBAEE}"/>
              </a:ext>
            </a:extLst>
          </p:cNvPr>
          <p:cNvSpPr txBox="1"/>
          <p:nvPr/>
        </p:nvSpPr>
        <p:spPr>
          <a:xfrm>
            <a:off x="578668" y="2167941"/>
            <a:ext cx="2626281" cy="124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выполненных проектов в области повышения качества данных для различных отраслей бизнеса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1E4B47-4DE7-4612-BAE8-62410B2C5F9F}"/>
              </a:ext>
            </a:extLst>
          </p:cNvPr>
          <p:cNvSpPr txBox="1"/>
          <p:nvPr/>
        </p:nvSpPr>
        <p:spPr>
          <a:xfrm>
            <a:off x="3685808" y="1782430"/>
            <a:ext cx="2048526" cy="4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buClr>
                <a:srgbClr val="005598"/>
              </a:buClr>
            </a:pP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Более 30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3DD8A6-E489-421D-A4D6-453DF295506B}"/>
              </a:ext>
            </a:extLst>
          </p:cNvPr>
          <p:cNvSpPr txBox="1"/>
          <p:nvPr/>
        </p:nvSpPr>
        <p:spPr>
          <a:xfrm>
            <a:off x="3685807" y="2167941"/>
            <a:ext cx="2626281" cy="1018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готовых коннекторов для широкого спектра информационных систем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C03FF1-F306-468E-8650-F87BCFE77789}"/>
              </a:ext>
            </a:extLst>
          </p:cNvPr>
          <p:cNvSpPr txBox="1"/>
          <p:nvPr/>
        </p:nvSpPr>
        <p:spPr>
          <a:xfrm>
            <a:off x="578668" y="3672645"/>
            <a:ext cx="2133397" cy="748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buClr>
                <a:srgbClr val="005598"/>
              </a:buClr>
            </a:pP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Входит </a:t>
            </a:r>
            <a:b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 </a:t>
            </a:r>
            <a:r>
              <a:rPr lang="en-US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TKV Group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2E13A3-7EFE-41CC-8531-E16339042375}"/>
              </a:ext>
            </a:extLst>
          </p:cNvPr>
          <p:cNvSpPr txBox="1"/>
          <p:nvPr/>
        </p:nvSpPr>
        <p:spPr>
          <a:xfrm>
            <a:off x="578669" y="4407574"/>
            <a:ext cx="2084542" cy="1018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наследует опыт </a:t>
            </a:r>
            <a:b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и экспертизу, наработанную </a:t>
            </a:r>
            <a:b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за 27 лет на рынке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97DBA3-3AFF-4984-A9F6-B8A8F823EAB4}"/>
              </a:ext>
            </a:extLst>
          </p:cNvPr>
          <p:cNvSpPr txBox="1"/>
          <p:nvPr/>
        </p:nvSpPr>
        <p:spPr>
          <a:xfrm>
            <a:off x="3685808" y="3672645"/>
            <a:ext cx="2048526" cy="748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buClr>
                <a:srgbClr val="005598"/>
              </a:buClr>
            </a:pP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Мы </a:t>
            </a:r>
            <a:b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работаем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EDFF69B-165E-47E3-BC5C-91281BBB50B3}"/>
              </a:ext>
            </a:extLst>
          </p:cNvPr>
          <p:cNvSpPr txBox="1"/>
          <p:nvPr/>
        </p:nvSpPr>
        <p:spPr>
          <a:xfrm>
            <a:off x="3685807" y="4407574"/>
            <a:ext cx="2626281" cy="788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в России, </a:t>
            </a:r>
            <a:b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</a:b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Беларуси</a:t>
            </a:r>
          </a:p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и Казахстане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803719B-01C5-4EC9-9F9B-59F51B07AA28}"/>
              </a:ext>
            </a:extLst>
          </p:cNvPr>
          <p:cNvSpPr txBox="1"/>
          <p:nvPr/>
        </p:nvSpPr>
        <p:spPr>
          <a:xfrm>
            <a:off x="578668" y="5709712"/>
            <a:ext cx="7882943" cy="427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buClr>
                <a:srgbClr val="005598"/>
              </a:buClr>
            </a:pPr>
            <a:r>
              <a:rPr lang="ru-RU" sz="2800" b="1" dirty="0">
                <a:solidFill>
                  <a:srgbClr val="005598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Наши процессы деятельности сертифицированы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DEF7CE-59D7-4966-8D54-351C9357941E}"/>
              </a:ext>
            </a:extLst>
          </p:cNvPr>
          <p:cNvSpPr txBox="1"/>
          <p:nvPr/>
        </p:nvSpPr>
        <p:spPr>
          <a:xfrm>
            <a:off x="578668" y="6134017"/>
            <a:ext cx="5739367" cy="326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Clr>
                <a:srgbClr val="005598"/>
              </a:buClr>
            </a:pPr>
            <a:r>
              <a:rPr lang="ru-RU" dirty="0"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ГОСТ Р ИСО/МЭК 27001-2021 и ГОСТ Р ИСО 9001-2015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DB2D6AD-92D8-4D44-8027-A3420AF489BB}"/>
              </a:ext>
            </a:extLst>
          </p:cNvPr>
          <p:cNvCxnSpPr>
            <a:cxnSpLocks/>
          </p:cNvCxnSpPr>
          <p:nvPr/>
        </p:nvCxnSpPr>
        <p:spPr>
          <a:xfrm>
            <a:off x="674496" y="3453418"/>
            <a:ext cx="2123295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F78533E-87FE-424A-A172-6FA0D46C17DB}"/>
              </a:ext>
            </a:extLst>
          </p:cNvPr>
          <p:cNvCxnSpPr>
            <a:cxnSpLocks/>
          </p:cNvCxnSpPr>
          <p:nvPr/>
        </p:nvCxnSpPr>
        <p:spPr>
          <a:xfrm>
            <a:off x="3779361" y="3453418"/>
            <a:ext cx="2123295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9577702-8BBF-4DE1-81A0-B70B73897A4A}"/>
              </a:ext>
            </a:extLst>
          </p:cNvPr>
          <p:cNvCxnSpPr>
            <a:cxnSpLocks/>
          </p:cNvCxnSpPr>
          <p:nvPr/>
        </p:nvCxnSpPr>
        <p:spPr>
          <a:xfrm>
            <a:off x="674496" y="5485703"/>
            <a:ext cx="2123295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2CDE3ED-5307-46FB-94F2-0BA3F98D5916}"/>
              </a:ext>
            </a:extLst>
          </p:cNvPr>
          <p:cNvCxnSpPr>
            <a:cxnSpLocks/>
          </p:cNvCxnSpPr>
          <p:nvPr/>
        </p:nvCxnSpPr>
        <p:spPr>
          <a:xfrm>
            <a:off x="3779361" y="5485703"/>
            <a:ext cx="2123295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1F1D5B1-B8D5-4778-9241-F0A0FCBD8955}"/>
              </a:ext>
            </a:extLst>
          </p:cNvPr>
          <p:cNvCxnSpPr>
            <a:cxnSpLocks/>
          </p:cNvCxnSpPr>
          <p:nvPr/>
        </p:nvCxnSpPr>
        <p:spPr>
          <a:xfrm>
            <a:off x="674496" y="6540765"/>
            <a:ext cx="7589223" cy="0"/>
          </a:xfrm>
          <a:prstGeom prst="line">
            <a:avLst/>
          </a:prstGeom>
          <a:solidFill>
            <a:schemeClr val="bg1"/>
          </a:solidFill>
          <a:ln w="19050" cap="rnd">
            <a:solidFill>
              <a:srgbClr val="005598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F3B26F8-4827-4EC7-8C7B-583EB4BD1607}"/>
              </a:ext>
            </a:extLst>
          </p:cNvPr>
          <p:cNvSpPr txBox="1"/>
          <p:nvPr/>
        </p:nvSpPr>
        <p:spPr>
          <a:xfrm>
            <a:off x="564325" y="683257"/>
            <a:ext cx="4522025" cy="67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SOFROS </a:t>
            </a:r>
            <a:r>
              <a:rPr lang="ru-RU" sz="4500" b="1" dirty="0">
                <a:solidFill>
                  <a:srgbClr val="0055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</a:t>
            </a:r>
          </a:p>
        </p:txBody>
      </p:sp>
    </p:spTree>
    <p:extLst>
      <p:ext uri="{BB962C8B-B14F-4D97-AF65-F5344CB8AC3E}">
        <p14:creationId xmlns:p14="http://schemas.microsoft.com/office/powerpoint/2010/main" val="318401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r="1776"/>
          <a:stretch/>
        </p:blipFill>
        <p:spPr>
          <a:xfrm>
            <a:off x="1" y="-7658"/>
            <a:ext cx="12178062" cy="6880712"/>
          </a:xfrm>
          <a:prstGeom prst="rect">
            <a:avLst/>
          </a:prstGeom>
          <a:solidFill>
            <a:srgbClr val="03033A"/>
          </a:solidFill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4E5A41-E55C-46AD-9D99-9C6206FC424C}"/>
              </a:ext>
            </a:extLst>
          </p:cNvPr>
          <p:cNvSpPr/>
          <p:nvPr/>
        </p:nvSpPr>
        <p:spPr>
          <a:xfrm>
            <a:off x="573151" y="785618"/>
            <a:ext cx="426271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ru-RU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</a:t>
            </a:r>
            <a:br>
              <a:rPr lang="ru-RU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ВНИМАНИЕ!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322E0ED-336A-40B0-AC74-FEE5F47BBCFD}"/>
              </a:ext>
            </a:extLst>
          </p:cNvPr>
          <p:cNvGrpSpPr/>
          <p:nvPr/>
        </p:nvGrpSpPr>
        <p:grpSpPr>
          <a:xfrm>
            <a:off x="5786623" y="4811407"/>
            <a:ext cx="1727470" cy="1736203"/>
            <a:chOff x="6488373" y="4313539"/>
            <a:chExt cx="1727470" cy="1736203"/>
          </a:xfrm>
        </p:grpSpPr>
        <p:sp>
          <p:nvSpPr>
            <p:cNvPr id="6" name="Прямоугольник: скругленные углы 287">
              <a:extLst>
                <a:ext uri="{FF2B5EF4-FFF2-40B4-BE49-F238E27FC236}">
                  <a16:creationId xmlns:a16="http://schemas.microsoft.com/office/drawing/2014/main" id="{CFFDB579-EEC9-4351-B16B-CAF6B69A4889}"/>
                </a:ext>
              </a:extLst>
            </p:cNvPr>
            <p:cNvSpPr/>
            <p:nvPr/>
          </p:nvSpPr>
          <p:spPr>
            <a:xfrm>
              <a:off x="6488373" y="4313539"/>
              <a:ext cx="1727470" cy="1736203"/>
            </a:xfrm>
            <a:prstGeom prst="roundRect">
              <a:avLst>
                <a:gd name="adj" fmla="val 8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080A6A3-E306-4541-82AF-CA343A12293B}"/>
                </a:ext>
              </a:extLst>
            </p:cNvPr>
            <p:cNvGrpSpPr/>
            <p:nvPr/>
          </p:nvGrpSpPr>
          <p:grpSpPr>
            <a:xfrm>
              <a:off x="6611314" y="4436479"/>
              <a:ext cx="1490323" cy="1490323"/>
              <a:chOff x="6177303" y="4220985"/>
              <a:chExt cx="1490323" cy="1490323"/>
            </a:xfrm>
            <a:solidFill>
              <a:schemeClr val="tx1"/>
            </a:solidFill>
          </p:grpSpPr>
          <p:sp>
            <p:nvSpPr>
              <p:cNvPr id="8" name="Полилиния: фигура 289">
                <a:extLst>
                  <a:ext uri="{FF2B5EF4-FFF2-40B4-BE49-F238E27FC236}">
                    <a16:creationId xmlns:a16="http://schemas.microsoft.com/office/drawing/2014/main" id="{C4015D4F-955E-407C-A818-77B70E87CC27}"/>
                  </a:ext>
                </a:extLst>
              </p:cNvPr>
              <p:cNvSpPr/>
              <p:nvPr/>
            </p:nvSpPr>
            <p:spPr>
              <a:xfrm>
                <a:off x="6742330" y="4863365"/>
                <a:ext cx="360268" cy="205562"/>
              </a:xfrm>
              <a:custGeom>
                <a:avLst/>
                <a:gdLst>
                  <a:gd name="connsiteX0" fmla="*/ 205854 w 242523"/>
                  <a:gd name="connsiteY0" fmla="*/ 84705 h 138379"/>
                  <a:gd name="connsiteX1" fmla="*/ 216027 w 242523"/>
                  <a:gd name="connsiteY1" fmla="*/ 94992 h 138379"/>
                  <a:gd name="connsiteX2" fmla="*/ 216141 w 242523"/>
                  <a:gd name="connsiteY2" fmla="*/ 94992 h 138379"/>
                  <a:gd name="connsiteX3" fmla="*/ 216256 w 242523"/>
                  <a:gd name="connsiteY3" fmla="*/ 95106 h 138379"/>
                  <a:gd name="connsiteX4" fmla="*/ 216370 w 242523"/>
                  <a:gd name="connsiteY4" fmla="*/ 95220 h 138379"/>
                  <a:gd name="connsiteX5" fmla="*/ 216598 w 242523"/>
                  <a:gd name="connsiteY5" fmla="*/ 95449 h 138379"/>
                  <a:gd name="connsiteX6" fmla="*/ 240716 w 242523"/>
                  <a:gd name="connsiteY6" fmla="*/ 123338 h 138379"/>
                  <a:gd name="connsiteX7" fmla="*/ 241516 w 242523"/>
                  <a:gd name="connsiteY7" fmla="*/ 124938 h 138379"/>
                  <a:gd name="connsiteX8" fmla="*/ 242316 w 242523"/>
                  <a:gd name="connsiteY8" fmla="*/ 128253 h 138379"/>
                  <a:gd name="connsiteX9" fmla="*/ 242202 w 242523"/>
                  <a:gd name="connsiteY9" fmla="*/ 132482 h 138379"/>
                  <a:gd name="connsiteX10" fmla="*/ 239001 w 242523"/>
                  <a:gd name="connsiteY10" fmla="*/ 136026 h 138379"/>
                  <a:gd name="connsiteX11" fmla="*/ 231572 w 242523"/>
                  <a:gd name="connsiteY11" fmla="*/ 137626 h 138379"/>
                  <a:gd name="connsiteX12" fmla="*/ 199339 w 242523"/>
                  <a:gd name="connsiteY12" fmla="*/ 138197 h 138379"/>
                  <a:gd name="connsiteX13" fmla="*/ 192253 w 242523"/>
                  <a:gd name="connsiteY13" fmla="*/ 137626 h 138379"/>
                  <a:gd name="connsiteX14" fmla="*/ 185737 w 242523"/>
                  <a:gd name="connsiteY14" fmla="*/ 134883 h 138379"/>
                  <a:gd name="connsiteX15" fmla="*/ 183223 w 242523"/>
                  <a:gd name="connsiteY15" fmla="*/ 133282 h 138379"/>
                  <a:gd name="connsiteX16" fmla="*/ 174307 w 242523"/>
                  <a:gd name="connsiteY16" fmla="*/ 125167 h 138379"/>
                  <a:gd name="connsiteX17" fmla="*/ 165621 w 242523"/>
                  <a:gd name="connsiteY17" fmla="*/ 115337 h 138379"/>
                  <a:gd name="connsiteX18" fmla="*/ 157963 w 242523"/>
                  <a:gd name="connsiteY18" fmla="*/ 108022 h 138379"/>
                  <a:gd name="connsiteX19" fmla="*/ 150762 w 242523"/>
                  <a:gd name="connsiteY19" fmla="*/ 106079 h 138379"/>
                  <a:gd name="connsiteX20" fmla="*/ 149733 w 242523"/>
                  <a:gd name="connsiteY20" fmla="*/ 106536 h 138379"/>
                  <a:gd name="connsiteX21" fmla="*/ 147561 w 242523"/>
                  <a:gd name="connsiteY21" fmla="*/ 108365 h 138379"/>
                  <a:gd name="connsiteX22" fmla="*/ 144818 w 242523"/>
                  <a:gd name="connsiteY22" fmla="*/ 112137 h 138379"/>
                  <a:gd name="connsiteX23" fmla="*/ 142646 w 242523"/>
                  <a:gd name="connsiteY23" fmla="*/ 118652 h 138379"/>
                  <a:gd name="connsiteX24" fmla="*/ 141846 w 242523"/>
                  <a:gd name="connsiteY24" fmla="*/ 128482 h 138379"/>
                  <a:gd name="connsiteX25" fmla="*/ 141389 w 242523"/>
                  <a:gd name="connsiteY25" fmla="*/ 132025 h 138379"/>
                  <a:gd name="connsiteX26" fmla="*/ 140475 w 242523"/>
                  <a:gd name="connsiteY26" fmla="*/ 134311 h 138379"/>
                  <a:gd name="connsiteX27" fmla="*/ 140017 w 242523"/>
                  <a:gd name="connsiteY27" fmla="*/ 134883 h 138379"/>
                  <a:gd name="connsiteX28" fmla="*/ 133274 w 242523"/>
                  <a:gd name="connsiteY28" fmla="*/ 137626 h 138379"/>
                  <a:gd name="connsiteX29" fmla="*/ 118758 w 242523"/>
                  <a:gd name="connsiteY29" fmla="*/ 137626 h 138379"/>
                  <a:gd name="connsiteX30" fmla="*/ 100355 w 242523"/>
                  <a:gd name="connsiteY30" fmla="*/ 135568 h 138379"/>
                  <a:gd name="connsiteX31" fmla="*/ 83782 w 242523"/>
                  <a:gd name="connsiteY31" fmla="*/ 128825 h 138379"/>
                  <a:gd name="connsiteX32" fmla="*/ 70752 w 242523"/>
                  <a:gd name="connsiteY32" fmla="*/ 120481 h 138379"/>
                  <a:gd name="connsiteX33" fmla="*/ 61836 w 242523"/>
                  <a:gd name="connsiteY33" fmla="*/ 113280 h 138379"/>
                  <a:gd name="connsiteX34" fmla="*/ 58636 w 242523"/>
                  <a:gd name="connsiteY34" fmla="*/ 110194 h 138379"/>
                  <a:gd name="connsiteX35" fmla="*/ 55093 w 242523"/>
                  <a:gd name="connsiteY35" fmla="*/ 106422 h 138379"/>
                  <a:gd name="connsiteX36" fmla="*/ 46063 w 242523"/>
                  <a:gd name="connsiteY36" fmla="*/ 94878 h 138379"/>
                  <a:gd name="connsiteX37" fmla="*/ 32690 w 242523"/>
                  <a:gd name="connsiteY37" fmla="*/ 75789 h 138379"/>
                  <a:gd name="connsiteX38" fmla="*/ 17259 w 242523"/>
                  <a:gd name="connsiteY38" fmla="*/ 49158 h 138379"/>
                  <a:gd name="connsiteX39" fmla="*/ 800 w 242523"/>
                  <a:gd name="connsiteY39" fmla="*/ 14868 h 138379"/>
                  <a:gd name="connsiteX40" fmla="*/ 0 w 242523"/>
                  <a:gd name="connsiteY40" fmla="*/ 11439 h 138379"/>
                  <a:gd name="connsiteX41" fmla="*/ 343 w 242523"/>
                  <a:gd name="connsiteY41" fmla="*/ 9381 h 138379"/>
                  <a:gd name="connsiteX42" fmla="*/ 800 w 242523"/>
                  <a:gd name="connsiteY42" fmla="*/ 8581 h 138379"/>
                  <a:gd name="connsiteX43" fmla="*/ 8001 w 242523"/>
                  <a:gd name="connsiteY43" fmla="*/ 6181 h 138379"/>
                  <a:gd name="connsiteX44" fmla="*/ 42634 w 242523"/>
                  <a:gd name="connsiteY44" fmla="*/ 5952 h 138379"/>
                  <a:gd name="connsiteX45" fmla="*/ 45491 w 242523"/>
                  <a:gd name="connsiteY45" fmla="*/ 6752 h 138379"/>
                  <a:gd name="connsiteX46" fmla="*/ 47549 w 242523"/>
                  <a:gd name="connsiteY46" fmla="*/ 7895 h 138379"/>
                  <a:gd name="connsiteX47" fmla="*/ 48120 w 242523"/>
                  <a:gd name="connsiteY47" fmla="*/ 8238 h 138379"/>
                  <a:gd name="connsiteX48" fmla="*/ 51206 w 242523"/>
                  <a:gd name="connsiteY48" fmla="*/ 12239 h 138379"/>
                  <a:gd name="connsiteX49" fmla="*/ 57036 w 242523"/>
                  <a:gd name="connsiteY49" fmla="*/ 25269 h 138379"/>
                  <a:gd name="connsiteX50" fmla="*/ 62294 w 242523"/>
                  <a:gd name="connsiteY50" fmla="*/ 35556 h 138379"/>
                  <a:gd name="connsiteX51" fmla="*/ 64351 w 242523"/>
                  <a:gd name="connsiteY51" fmla="*/ 39213 h 138379"/>
                  <a:gd name="connsiteX52" fmla="*/ 71438 w 242523"/>
                  <a:gd name="connsiteY52" fmla="*/ 52358 h 138379"/>
                  <a:gd name="connsiteX53" fmla="*/ 77610 w 242523"/>
                  <a:gd name="connsiteY53" fmla="*/ 61045 h 138379"/>
                  <a:gd name="connsiteX54" fmla="*/ 82868 w 242523"/>
                  <a:gd name="connsiteY54" fmla="*/ 65845 h 138379"/>
                  <a:gd name="connsiteX55" fmla="*/ 87097 w 242523"/>
                  <a:gd name="connsiteY55" fmla="*/ 67674 h 138379"/>
                  <a:gd name="connsiteX56" fmla="*/ 90526 w 242523"/>
                  <a:gd name="connsiteY56" fmla="*/ 67103 h 138379"/>
                  <a:gd name="connsiteX57" fmla="*/ 91097 w 242523"/>
                  <a:gd name="connsiteY57" fmla="*/ 66531 h 138379"/>
                  <a:gd name="connsiteX58" fmla="*/ 92583 w 242523"/>
                  <a:gd name="connsiteY58" fmla="*/ 63788 h 138379"/>
                  <a:gd name="connsiteX59" fmla="*/ 94298 w 242523"/>
                  <a:gd name="connsiteY59" fmla="*/ 57844 h 138379"/>
                  <a:gd name="connsiteX60" fmla="*/ 95441 w 242523"/>
                  <a:gd name="connsiteY60" fmla="*/ 47672 h 138379"/>
                  <a:gd name="connsiteX61" fmla="*/ 95441 w 242523"/>
                  <a:gd name="connsiteY61" fmla="*/ 31898 h 138379"/>
                  <a:gd name="connsiteX62" fmla="*/ 94298 w 242523"/>
                  <a:gd name="connsiteY62" fmla="*/ 22754 h 138379"/>
                  <a:gd name="connsiteX63" fmla="*/ 92469 w 242523"/>
                  <a:gd name="connsiteY63" fmla="*/ 16925 h 138379"/>
                  <a:gd name="connsiteX64" fmla="*/ 91669 w 242523"/>
                  <a:gd name="connsiteY64" fmla="*/ 15439 h 138379"/>
                  <a:gd name="connsiteX65" fmla="*/ 80924 w 242523"/>
                  <a:gd name="connsiteY65" fmla="*/ 9953 h 138379"/>
                  <a:gd name="connsiteX66" fmla="*/ 81496 w 242523"/>
                  <a:gd name="connsiteY66" fmla="*/ 6867 h 138379"/>
                  <a:gd name="connsiteX67" fmla="*/ 86297 w 242523"/>
                  <a:gd name="connsiteY67" fmla="*/ 3095 h 138379"/>
                  <a:gd name="connsiteX68" fmla="*/ 116472 w 242523"/>
                  <a:gd name="connsiteY68" fmla="*/ 9 h 138379"/>
                  <a:gd name="connsiteX69" fmla="*/ 133502 w 242523"/>
                  <a:gd name="connsiteY69" fmla="*/ 1609 h 138379"/>
                  <a:gd name="connsiteX70" fmla="*/ 137731 w 242523"/>
                  <a:gd name="connsiteY70" fmla="*/ 3323 h 138379"/>
                  <a:gd name="connsiteX71" fmla="*/ 140246 w 242523"/>
                  <a:gd name="connsiteY71" fmla="*/ 6409 h 138379"/>
                  <a:gd name="connsiteX72" fmla="*/ 141618 w 242523"/>
                  <a:gd name="connsiteY72" fmla="*/ 10410 h 138379"/>
                  <a:gd name="connsiteX73" fmla="*/ 142075 w 242523"/>
                  <a:gd name="connsiteY73" fmla="*/ 16125 h 138379"/>
                  <a:gd name="connsiteX74" fmla="*/ 141961 w 242523"/>
                  <a:gd name="connsiteY74" fmla="*/ 23097 h 138379"/>
                  <a:gd name="connsiteX75" fmla="*/ 141618 w 242523"/>
                  <a:gd name="connsiteY75" fmla="*/ 32013 h 138379"/>
                  <a:gd name="connsiteX76" fmla="*/ 141503 w 242523"/>
                  <a:gd name="connsiteY76" fmla="*/ 42414 h 138379"/>
                  <a:gd name="connsiteX77" fmla="*/ 141389 w 242523"/>
                  <a:gd name="connsiteY77" fmla="*/ 47672 h 138379"/>
                  <a:gd name="connsiteX78" fmla="*/ 141275 w 242523"/>
                  <a:gd name="connsiteY78" fmla="*/ 53730 h 138379"/>
                  <a:gd name="connsiteX79" fmla="*/ 141732 w 242523"/>
                  <a:gd name="connsiteY79" fmla="*/ 58873 h 138379"/>
                  <a:gd name="connsiteX80" fmla="*/ 143218 w 242523"/>
                  <a:gd name="connsiteY80" fmla="*/ 63788 h 138379"/>
                  <a:gd name="connsiteX81" fmla="*/ 146075 w 242523"/>
                  <a:gd name="connsiteY81" fmla="*/ 66874 h 138379"/>
                  <a:gd name="connsiteX82" fmla="*/ 148247 w 242523"/>
                  <a:gd name="connsiteY82" fmla="*/ 67446 h 138379"/>
                  <a:gd name="connsiteX83" fmla="*/ 151562 w 242523"/>
                  <a:gd name="connsiteY83" fmla="*/ 66074 h 138379"/>
                  <a:gd name="connsiteX84" fmla="*/ 156362 w 242523"/>
                  <a:gd name="connsiteY84" fmla="*/ 61731 h 138379"/>
                  <a:gd name="connsiteX85" fmla="*/ 162877 w 242523"/>
                  <a:gd name="connsiteY85" fmla="*/ 53272 h 138379"/>
                  <a:gd name="connsiteX86" fmla="*/ 171450 w 242523"/>
                  <a:gd name="connsiteY86" fmla="*/ 39785 h 138379"/>
                  <a:gd name="connsiteX87" fmla="*/ 184937 w 242523"/>
                  <a:gd name="connsiteY87" fmla="*/ 11439 h 138379"/>
                  <a:gd name="connsiteX88" fmla="*/ 186195 w 242523"/>
                  <a:gd name="connsiteY88" fmla="*/ 9267 h 138379"/>
                  <a:gd name="connsiteX89" fmla="*/ 187566 w 242523"/>
                  <a:gd name="connsiteY89" fmla="*/ 7895 h 138379"/>
                  <a:gd name="connsiteX90" fmla="*/ 188023 w 242523"/>
                  <a:gd name="connsiteY90" fmla="*/ 7552 h 138379"/>
                  <a:gd name="connsiteX91" fmla="*/ 188595 w 242523"/>
                  <a:gd name="connsiteY91" fmla="*/ 7209 h 138379"/>
                  <a:gd name="connsiteX92" fmla="*/ 190195 w 242523"/>
                  <a:gd name="connsiteY92" fmla="*/ 6867 h 138379"/>
                  <a:gd name="connsiteX93" fmla="*/ 192710 w 242523"/>
                  <a:gd name="connsiteY93" fmla="*/ 6752 h 138379"/>
                  <a:gd name="connsiteX94" fmla="*/ 229057 w 242523"/>
                  <a:gd name="connsiteY94" fmla="*/ 6524 h 138379"/>
                  <a:gd name="connsiteX95" fmla="*/ 237172 w 242523"/>
                  <a:gd name="connsiteY95" fmla="*/ 6867 h 138379"/>
                  <a:gd name="connsiteX96" fmla="*/ 241059 w 242523"/>
                  <a:gd name="connsiteY96" fmla="*/ 8924 h 138379"/>
                  <a:gd name="connsiteX97" fmla="*/ 241859 w 242523"/>
                  <a:gd name="connsiteY97" fmla="*/ 10181 h 138379"/>
                  <a:gd name="connsiteX98" fmla="*/ 222999 w 242523"/>
                  <a:gd name="connsiteY98" fmla="*/ 47329 h 138379"/>
                  <a:gd name="connsiteX99" fmla="*/ 214884 w 242523"/>
                  <a:gd name="connsiteY99" fmla="*/ 58073 h 138379"/>
                  <a:gd name="connsiteX100" fmla="*/ 203568 w 242523"/>
                  <a:gd name="connsiteY100" fmla="*/ 74646 h 138379"/>
                  <a:gd name="connsiteX101" fmla="*/ 205854 w 242523"/>
                  <a:gd name="connsiteY101" fmla="*/ 84705 h 138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242523" h="138379">
                    <a:moveTo>
                      <a:pt x="205854" y="84705"/>
                    </a:moveTo>
                    <a:cubicBezTo>
                      <a:pt x="207226" y="86534"/>
                      <a:pt x="210655" y="89963"/>
                      <a:pt x="216027" y="94992"/>
                    </a:cubicBezTo>
                    <a:lnTo>
                      <a:pt x="216141" y="94992"/>
                    </a:lnTo>
                    <a:lnTo>
                      <a:pt x="216256" y="95106"/>
                    </a:lnTo>
                    <a:lnTo>
                      <a:pt x="216370" y="95220"/>
                    </a:lnTo>
                    <a:lnTo>
                      <a:pt x="216598" y="95449"/>
                    </a:lnTo>
                    <a:cubicBezTo>
                      <a:pt x="228486" y="106536"/>
                      <a:pt x="236487" y="115794"/>
                      <a:pt x="240716" y="123338"/>
                    </a:cubicBezTo>
                    <a:cubicBezTo>
                      <a:pt x="240944" y="123681"/>
                      <a:pt x="241287" y="124253"/>
                      <a:pt x="241516" y="124938"/>
                    </a:cubicBezTo>
                    <a:cubicBezTo>
                      <a:pt x="241859" y="125510"/>
                      <a:pt x="242087" y="126653"/>
                      <a:pt x="242316" y="128253"/>
                    </a:cubicBezTo>
                    <a:cubicBezTo>
                      <a:pt x="242659" y="129853"/>
                      <a:pt x="242545" y="131339"/>
                      <a:pt x="242202" y="132482"/>
                    </a:cubicBezTo>
                    <a:cubicBezTo>
                      <a:pt x="241859" y="133740"/>
                      <a:pt x="240830" y="134883"/>
                      <a:pt x="239001" y="136026"/>
                    </a:cubicBezTo>
                    <a:cubicBezTo>
                      <a:pt x="237172" y="137169"/>
                      <a:pt x="234772" y="137626"/>
                      <a:pt x="231572" y="137626"/>
                    </a:cubicBezTo>
                    <a:lnTo>
                      <a:pt x="199339" y="138197"/>
                    </a:lnTo>
                    <a:cubicBezTo>
                      <a:pt x="197282" y="138540"/>
                      <a:pt x="194996" y="138426"/>
                      <a:pt x="192253" y="137626"/>
                    </a:cubicBezTo>
                    <a:cubicBezTo>
                      <a:pt x="189509" y="136826"/>
                      <a:pt x="187338" y="135797"/>
                      <a:pt x="185737" y="134883"/>
                    </a:cubicBezTo>
                    <a:lnTo>
                      <a:pt x="183223" y="133282"/>
                    </a:lnTo>
                    <a:cubicBezTo>
                      <a:pt x="180708" y="131454"/>
                      <a:pt x="177736" y="128825"/>
                      <a:pt x="174307" y="125167"/>
                    </a:cubicBezTo>
                    <a:cubicBezTo>
                      <a:pt x="170993" y="121509"/>
                      <a:pt x="168135" y="118309"/>
                      <a:pt x="165621" y="115337"/>
                    </a:cubicBezTo>
                    <a:cubicBezTo>
                      <a:pt x="163220" y="112480"/>
                      <a:pt x="160591" y="109965"/>
                      <a:pt x="157963" y="108022"/>
                    </a:cubicBezTo>
                    <a:cubicBezTo>
                      <a:pt x="155219" y="106079"/>
                      <a:pt x="152819" y="105393"/>
                      <a:pt x="150762" y="106079"/>
                    </a:cubicBezTo>
                    <a:cubicBezTo>
                      <a:pt x="150533" y="106193"/>
                      <a:pt x="150190" y="106308"/>
                      <a:pt x="149733" y="106536"/>
                    </a:cubicBezTo>
                    <a:cubicBezTo>
                      <a:pt x="149390" y="106765"/>
                      <a:pt x="148590" y="107336"/>
                      <a:pt x="147561" y="108365"/>
                    </a:cubicBezTo>
                    <a:cubicBezTo>
                      <a:pt x="146533" y="109394"/>
                      <a:pt x="145618" y="110651"/>
                      <a:pt x="144818" y="112137"/>
                    </a:cubicBezTo>
                    <a:cubicBezTo>
                      <a:pt x="144018" y="113623"/>
                      <a:pt x="143332" y="115794"/>
                      <a:pt x="142646" y="118652"/>
                    </a:cubicBezTo>
                    <a:cubicBezTo>
                      <a:pt x="142075" y="121509"/>
                      <a:pt x="141732" y="124824"/>
                      <a:pt x="141846" y="128482"/>
                    </a:cubicBezTo>
                    <a:cubicBezTo>
                      <a:pt x="141846" y="129739"/>
                      <a:pt x="141732" y="130882"/>
                      <a:pt x="141389" y="132025"/>
                    </a:cubicBezTo>
                    <a:cubicBezTo>
                      <a:pt x="141046" y="133168"/>
                      <a:pt x="140818" y="133854"/>
                      <a:pt x="140475" y="134311"/>
                    </a:cubicBezTo>
                    <a:lnTo>
                      <a:pt x="140017" y="134883"/>
                    </a:lnTo>
                    <a:cubicBezTo>
                      <a:pt x="138532" y="136483"/>
                      <a:pt x="136246" y="137397"/>
                      <a:pt x="133274" y="137626"/>
                    </a:cubicBezTo>
                    <a:lnTo>
                      <a:pt x="118758" y="137626"/>
                    </a:lnTo>
                    <a:cubicBezTo>
                      <a:pt x="112814" y="137969"/>
                      <a:pt x="106642" y="137283"/>
                      <a:pt x="100355" y="135568"/>
                    </a:cubicBezTo>
                    <a:cubicBezTo>
                      <a:pt x="94069" y="133854"/>
                      <a:pt x="88583" y="131568"/>
                      <a:pt x="83782" y="128825"/>
                    </a:cubicBezTo>
                    <a:cubicBezTo>
                      <a:pt x="78981" y="126081"/>
                      <a:pt x="74638" y="123338"/>
                      <a:pt x="70752" y="120481"/>
                    </a:cubicBezTo>
                    <a:cubicBezTo>
                      <a:pt x="66866" y="117738"/>
                      <a:pt x="63894" y="115223"/>
                      <a:pt x="61836" y="113280"/>
                    </a:cubicBezTo>
                    <a:lnTo>
                      <a:pt x="58636" y="110194"/>
                    </a:lnTo>
                    <a:cubicBezTo>
                      <a:pt x="57836" y="109394"/>
                      <a:pt x="56579" y="108136"/>
                      <a:pt x="55093" y="106422"/>
                    </a:cubicBezTo>
                    <a:cubicBezTo>
                      <a:pt x="53607" y="104707"/>
                      <a:pt x="50635" y="100935"/>
                      <a:pt x="46063" y="94878"/>
                    </a:cubicBezTo>
                    <a:cubicBezTo>
                      <a:pt x="41605" y="88934"/>
                      <a:pt x="37033" y="82647"/>
                      <a:pt x="32690" y="75789"/>
                    </a:cubicBezTo>
                    <a:cubicBezTo>
                      <a:pt x="28346" y="69046"/>
                      <a:pt x="23089" y="60130"/>
                      <a:pt x="17259" y="49158"/>
                    </a:cubicBezTo>
                    <a:cubicBezTo>
                      <a:pt x="11316" y="38070"/>
                      <a:pt x="5829" y="26640"/>
                      <a:pt x="800" y="14868"/>
                    </a:cubicBezTo>
                    <a:cubicBezTo>
                      <a:pt x="343" y="13496"/>
                      <a:pt x="0" y="12353"/>
                      <a:pt x="0" y="11439"/>
                    </a:cubicBezTo>
                    <a:cubicBezTo>
                      <a:pt x="0" y="10524"/>
                      <a:pt x="114" y="9838"/>
                      <a:pt x="343" y="9381"/>
                    </a:cubicBezTo>
                    <a:lnTo>
                      <a:pt x="800" y="8581"/>
                    </a:lnTo>
                    <a:cubicBezTo>
                      <a:pt x="2057" y="6981"/>
                      <a:pt x="4458" y="6181"/>
                      <a:pt x="8001" y="6181"/>
                    </a:cubicBezTo>
                    <a:lnTo>
                      <a:pt x="42634" y="5952"/>
                    </a:lnTo>
                    <a:cubicBezTo>
                      <a:pt x="43663" y="6066"/>
                      <a:pt x="44577" y="6409"/>
                      <a:pt x="45491" y="6752"/>
                    </a:cubicBezTo>
                    <a:cubicBezTo>
                      <a:pt x="46406" y="7095"/>
                      <a:pt x="47092" y="7438"/>
                      <a:pt x="47549" y="7895"/>
                    </a:cubicBezTo>
                    <a:lnTo>
                      <a:pt x="48120" y="8238"/>
                    </a:lnTo>
                    <a:cubicBezTo>
                      <a:pt x="49492" y="9153"/>
                      <a:pt x="50406" y="10524"/>
                      <a:pt x="51206" y="12239"/>
                    </a:cubicBezTo>
                    <a:cubicBezTo>
                      <a:pt x="52921" y="16468"/>
                      <a:pt x="54864" y="20811"/>
                      <a:pt x="57036" y="25269"/>
                    </a:cubicBezTo>
                    <a:cubicBezTo>
                      <a:pt x="59207" y="29727"/>
                      <a:pt x="60922" y="33156"/>
                      <a:pt x="62294" y="35556"/>
                    </a:cubicBezTo>
                    <a:lnTo>
                      <a:pt x="64351" y="39213"/>
                    </a:lnTo>
                    <a:cubicBezTo>
                      <a:pt x="66751" y="44243"/>
                      <a:pt x="69152" y="48586"/>
                      <a:pt x="71438" y="52358"/>
                    </a:cubicBezTo>
                    <a:cubicBezTo>
                      <a:pt x="73724" y="56130"/>
                      <a:pt x="75667" y="58987"/>
                      <a:pt x="77610" y="61045"/>
                    </a:cubicBezTo>
                    <a:cubicBezTo>
                      <a:pt x="79439" y="63102"/>
                      <a:pt x="81153" y="64702"/>
                      <a:pt x="82868" y="65845"/>
                    </a:cubicBezTo>
                    <a:cubicBezTo>
                      <a:pt x="84582" y="66988"/>
                      <a:pt x="85954" y="67674"/>
                      <a:pt x="87097" y="67674"/>
                    </a:cubicBezTo>
                    <a:cubicBezTo>
                      <a:pt x="88240" y="67674"/>
                      <a:pt x="89383" y="67446"/>
                      <a:pt x="90526" y="67103"/>
                    </a:cubicBezTo>
                    <a:cubicBezTo>
                      <a:pt x="90640" y="66988"/>
                      <a:pt x="90869" y="66760"/>
                      <a:pt x="91097" y="66531"/>
                    </a:cubicBezTo>
                    <a:cubicBezTo>
                      <a:pt x="91326" y="66188"/>
                      <a:pt x="91897" y="65274"/>
                      <a:pt x="92583" y="63788"/>
                    </a:cubicBezTo>
                    <a:cubicBezTo>
                      <a:pt x="93383" y="62302"/>
                      <a:pt x="93955" y="60245"/>
                      <a:pt x="94298" y="57844"/>
                    </a:cubicBezTo>
                    <a:cubicBezTo>
                      <a:pt x="94640" y="55444"/>
                      <a:pt x="95098" y="52015"/>
                      <a:pt x="95441" y="47672"/>
                    </a:cubicBezTo>
                    <a:cubicBezTo>
                      <a:pt x="95783" y="43328"/>
                      <a:pt x="95783" y="38070"/>
                      <a:pt x="95441" y="31898"/>
                    </a:cubicBezTo>
                    <a:cubicBezTo>
                      <a:pt x="95326" y="28584"/>
                      <a:pt x="94869" y="25497"/>
                      <a:pt x="94298" y="22754"/>
                    </a:cubicBezTo>
                    <a:cubicBezTo>
                      <a:pt x="93726" y="20011"/>
                      <a:pt x="93155" y="17954"/>
                      <a:pt x="92469" y="16925"/>
                    </a:cubicBezTo>
                    <a:lnTo>
                      <a:pt x="91669" y="15439"/>
                    </a:lnTo>
                    <a:cubicBezTo>
                      <a:pt x="89611" y="12582"/>
                      <a:pt x="85954" y="10753"/>
                      <a:pt x="80924" y="9953"/>
                    </a:cubicBezTo>
                    <a:cubicBezTo>
                      <a:pt x="79781" y="9838"/>
                      <a:pt x="80124" y="8810"/>
                      <a:pt x="81496" y="6867"/>
                    </a:cubicBezTo>
                    <a:cubicBezTo>
                      <a:pt x="82868" y="5266"/>
                      <a:pt x="84582" y="4009"/>
                      <a:pt x="86297" y="3095"/>
                    </a:cubicBezTo>
                    <a:cubicBezTo>
                      <a:pt x="90754" y="923"/>
                      <a:pt x="100813" y="-106"/>
                      <a:pt x="116472" y="9"/>
                    </a:cubicBezTo>
                    <a:cubicBezTo>
                      <a:pt x="123444" y="123"/>
                      <a:pt x="129045" y="580"/>
                      <a:pt x="133502" y="1609"/>
                    </a:cubicBezTo>
                    <a:cubicBezTo>
                      <a:pt x="135217" y="1952"/>
                      <a:pt x="136588" y="2637"/>
                      <a:pt x="137731" y="3323"/>
                    </a:cubicBezTo>
                    <a:cubicBezTo>
                      <a:pt x="138874" y="4009"/>
                      <a:pt x="139789" y="5038"/>
                      <a:pt x="140246" y="6409"/>
                    </a:cubicBezTo>
                    <a:cubicBezTo>
                      <a:pt x="140818" y="7781"/>
                      <a:pt x="141275" y="9038"/>
                      <a:pt x="141618" y="10410"/>
                    </a:cubicBezTo>
                    <a:cubicBezTo>
                      <a:pt x="141961" y="11781"/>
                      <a:pt x="142075" y="13725"/>
                      <a:pt x="142075" y="16125"/>
                    </a:cubicBezTo>
                    <a:cubicBezTo>
                      <a:pt x="142075" y="18525"/>
                      <a:pt x="141961" y="20925"/>
                      <a:pt x="141961" y="23097"/>
                    </a:cubicBezTo>
                    <a:cubicBezTo>
                      <a:pt x="141846" y="25269"/>
                      <a:pt x="141846" y="28241"/>
                      <a:pt x="141618" y="32013"/>
                    </a:cubicBezTo>
                    <a:cubicBezTo>
                      <a:pt x="141503" y="35784"/>
                      <a:pt x="141503" y="39213"/>
                      <a:pt x="141503" y="42414"/>
                    </a:cubicBezTo>
                    <a:cubicBezTo>
                      <a:pt x="141503" y="43328"/>
                      <a:pt x="141389" y="45157"/>
                      <a:pt x="141389" y="47672"/>
                    </a:cubicBezTo>
                    <a:cubicBezTo>
                      <a:pt x="141275" y="50301"/>
                      <a:pt x="141275" y="52358"/>
                      <a:pt x="141275" y="53730"/>
                    </a:cubicBezTo>
                    <a:cubicBezTo>
                      <a:pt x="141389" y="55101"/>
                      <a:pt x="141389" y="56816"/>
                      <a:pt x="141732" y="58873"/>
                    </a:cubicBezTo>
                    <a:cubicBezTo>
                      <a:pt x="141961" y="60816"/>
                      <a:pt x="142418" y="62531"/>
                      <a:pt x="143218" y="63788"/>
                    </a:cubicBezTo>
                    <a:cubicBezTo>
                      <a:pt x="143904" y="65160"/>
                      <a:pt x="144818" y="66074"/>
                      <a:pt x="146075" y="66874"/>
                    </a:cubicBezTo>
                    <a:cubicBezTo>
                      <a:pt x="146761" y="66988"/>
                      <a:pt x="147447" y="67217"/>
                      <a:pt x="148247" y="67446"/>
                    </a:cubicBezTo>
                    <a:cubicBezTo>
                      <a:pt x="149047" y="67560"/>
                      <a:pt x="150076" y="67103"/>
                      <a:pt x="151562" y="66074"/>
                    </a:cubicBezTo>
                    <a:cubicBezTo>
                      <a:pt x="152933" y="64931"/>
                      <a:pt x="154648" y="63559"/>
                      <a:pt x="156362" y="61731"/>
                    </a:cubicBezTo>
                    <a:cubicBezTo>
                      <a:pt x="158191" y="59902"/>
                      <a:pt x="160363" y="57159"/>
                      <a:pt x="162877" y="53272"/>
                    </a:cubicBezTo>
                    <a:cubicBezTo>
                      <a:pt x="165392" y="49500"/>
                      <a:pt x="168364" y="44928"/>
                      <a:pt x="171450" y="39785"/>
                    </a:cubicBezTo>
                    <a:cubicBezTo>
                      <a:pt x="176479" y="30984"/>
                      <a:pt x="181051" y="21611"/>
                      <a:pt x="184937" y="11439"/>
                    </a:cubicBezTo>
                    <a:cubicBezTo>
                      <a:pt x="185280" y="10638"/>
                      <a:pt x="185737" y="9838"/>
                      <a:pt x="186195" y="9267"/>
                    </a:cubicBezTo>
                    <a:cubicBezTo>
                      <a:pt x="186652" y="8695"/>
                      <a:pt x="187109" y="8124"/>
                      <a:pt x="187566" y="7895"/>
                    </a:cubicBezTo>
                    <a:lnTo>
                      <a:pt x="188023" y="7552"/>
                    </a:lnTo>
                    <a:cubicBezTo>
                      <a:pt x="188138" y="7438"/>
                      <a:pt x="188366" y="7438"/>
                      <a:pt x="188595" y="7209"/>
                    </a:cubicBezTo>
                    <a:cubicBezTo>
                      <a:pt x="188824" y="7095"/>
                      <a:pt x="189395" y="6981"/>
                      <a:pt x="190195" y="6867"/>
                    </a:cubicBezTo>
                    <a:cubicBezTo>
                      <a:pt x="190995" y="6752"/>
                      <a:pt x="191910" y="6752"/>
                      <a:pt x="192710" y="6752"/>
                    </a:cubicBezTo>
                    <a:lnTo>
                      <a:pt x="229057" y="6524"/>
                    </a:lnTo>
                    <a:cubicBezTo>
                      <a:pt x="232372" y="6181"/>
                      <a:pt x="235001" y="6181"/>
                      <a:pt x="237172" y="6867"/>
                    </a:cubicBezTo>
                    <a:cubicBezTo>
                      <a:pt x="239230" y="7438"/>
                      <a:pt x="240601" y="8238"/>
                      <a:pt x="241059" y="8924"/>
                    </a:cubicBezTo>
                    <a:lnTo>
                      <a:pt x="241859" y="10181"/>
                    </a:lnTo>
                    <a:cubicBezTo>
                      <a:pt x="243802" y="15553"/>
                      <a:pt x="237515" y="27898"/>
                      <a:pt x="222999" y="47329"/>
                    </a:cubicBezTo>
                    <a:cubicBezTo>
                      <a:pt x="220942" y="50072"/>
                      <a:pt x="218199" y="53615"/>
                      <a:pt x="214884" y="58073"/>
                    </a:cubicBezTo>
                    <a:cubicBezTo>
                      <a:pt x="208369" y="66417"/>
                      <a:pt x="204597" y="72018"/>
                      <a:pt x="203568" y="74646"/>
                    </a:cubicBezTo>
                    <a:cubicBezTo>
                      <a:pt x="202654" y="77961"/>
                      <a:pt x="203225" y="81390"/>
                      <a:pt x="205854" y="84705"/>
                    </a:cubicBezTo>
                    <a:close/>
                  </a:path>
                </a:pathLst>
              </a:custGeom>
              <a:solidFill>
                <a:srgbClr val="168DCC"/>
              </a:solidFill>
              <a:ln w="11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86369D97-E01E-46F4-B901-9095958C8C1C}"/>
                  </a:ext>
                </a:extLst>
              </p:cNvPr>
              <p:cNvGrpSpPr/>
              <p:nvPr/>
            </p:nvGrpSpPr>
            <p:grpSpPr>
              <a:xfrm>
                <a:off x="6177303" y="4220985"/>
                <a:ext cx="1490323" cy="1490323"/>
                <a:chOff x="6177303" y="4220985"/>
                <a:chExt cx="1490323" cy="1490323"/>
              </a:xfrm>
              <a:grpFill/>
            </p:grpSpPr>
            <p:sp>
              <p:nvSpPr>
                <p:cNvPr id="10" name="Полилиния: фигура 291">
                  <a:extLst>
                    <a:ext uri="{FF2B5EF4-FFF2-40B4-BE49-F238E27FC236}">
                      <a16:creationId xmlns:a16="http://schemas.microsoft.com/office/drawing/2014/main" id="{73BDBDA2-884E-4199-8EAE-4933F44C13E6}"/>
                    </a:ext>
                  </a:extLst>
                </p:cNvPr>
                <p:cNvSpPr/>
                <p:nvPr/>
              </p:nvSpPr>
              <p:spPr>
                <a:xfrm>
                  <a:off x="6177303" y="4632109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" name="Полилиния: фигура 292">
                  <a:extLst>
                    <a:ext uri="{FF2B5EF4-FFF2-40B4-BE49-F238E27FC236}">
                      <a16:creationId xmlns:a16="http://schemas.microsoft.com/office/drawing/2014/main" id="{864BE37A-FE5E-42D8-802F-E3A1BCBE62D0}"/>
                    </a:ext>
                  </a:extLst>
                </p:cNvPr>
                <p:cNvSpPr/>
                <p:nvPr/>
              </p:nvSpPr>
              <p:spPr>
                <a:xfrm>
                  <a:off x="6177303" y="5248794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" name="Полилиния: фигура 293">
                  <a:extLst>
                    <a:ext uri="{FF2B5EF4-FFF2-40B4-BE49-F238E27FC236}">
                      <a16:creationId xmlns:a16="http://schemas.microsoft.com/office/drawing/2014/main" id="{31C459C2-5D82-435C-88AC-8A6058209E49}"/>
                    </a:ext>
                  </a:extLst>
                </p:cNvPr>
                <p:cNvSpPr/>
                <p:nvPr/>
              </p:nvSpPr>
              <p:spPr>
                <a:xfrm>
                  <a:off x="6228693" y="4683499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" name="Полилиния: фигура 294">
                  <a:extLst>
                    <a:ext uri="{FF2B5EF4-FFF2-40B4-BE49-F238E27FC236}">
                      <a16:creationId xmlns:a16="http://schemas.microsoft.com/office/drawing/2014/main" id="{5C187207-5C45-4098-9A5D-C06BCFD6A099}"/>
                    </a:ext>
                  </a:extLst>
                </p:cNvPr>
                <p:cNvSpPr/>
                <p:nvPr/>
              </p:nvSpPr>
              <p:spPr>
                <a:xfrm>
                  <a:off x="6177303" y="4940451"/>
                  <a:ext cx="102781" cy="51390"/>
                </a:xfrm>
                <a:custGeom>
                  <a:avLst/>
                  <a:gdLst>
                    <a:gd name="connsiteX0" fmla="*/ 425196 w 425196"/>
                    <a:gd name="connsiteY0" fmla="*/ 212598 h 212598"/>
                    <a:gd name="connsiteX1" fmla="*/ 425196 w 425196"/>
                    <a:gd name="connsiteY1" fmla="*/ 0 h 212598"/>
                    <a:gd name="connsiteX2" fmla="*/ 212598 w 425196"/>
                    <a:gd name="connsiteY2" fmla="*/ 0 h 212598"/>
                    <a:gd name="connsiteX3" fmla="*/ 0 w 425196"/>
                    <a:gd name="connsiteY3" fmla="*/ 0 h 212598"/>
                    <a:gd name="connsiteX4" fmla="*/ 0 w 425196"/>
                    <a:gd name="connsiteY4" fmla="*/ 212598 h 212598"/>
                    <a:gd name="connsiteX5" fmla="*/ 212598 w 425196"/>
                    <a:gd name="connsiteY5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4" name="Полилиния: фигура 295">
                  <a:extLst>
                    <a:ext uri="{FF2B5EF4-FFF2-40B4-BE49-F238E27FC236}">
                      <a16:creationId xmlns:a16="http://schemas.microsoft.com/office/drawing/2014/main" id="{0D79C56E-E445-496D-A459-8A1DF0725210}"/>
                    </a:ext>
                  </a:extLst>
                </p:cNvPr>
                <p:cNvSpPr/>
                <p:nvPr/>
              </p:nvSpPr>
              <p:spPr>
                <a:xfrm>
                  <a:off x="6177303" y="5094623"/>
                  <a:ext cx="102781" cy="102781"/>
                </a:xfrm>
                <a:custGeom>
                  <a:avLst/>
                  <a:gdLst>
                    <a:gd name="connsiteX0" fmla="*/ 425196 w 425196"/>
                    <a:gd name="connsiteY0" fmla="*/ 212598 h 425196"/>
                    <a:gd name="connsiteX1" fmla="*/ 425196 w 425196"/>
                    <a:gd name="connsiteY1" fmla="*/ 0 h 425196"/>
                    <a:gd name="connsiteX2" fmla="*/ 212598 w 425196"/>
                    <a:gd name="connsiteY2" fmla="*/ 0 h 425196"/>
                    <a:gd name="connsiteX3" fmla="*/ 0 w 425196"/>
                    <a:gd name="connsiteY3" fmla="*/ 0 h 425196"/>
                    <a:gd name="connsiteX4" fmla="*/ 0 w 425196"/>
                    <a:gd name="connsiteY4" fmla="*/ 212598 h 425196"/>
                    <a:gd name="connsiteX5" fmla="*/ 0 w 425196"/>
                    <a:gd name="connsiteY5" fmla="*/ 425196 h 425196"/>
                    <a:gd name="connsiteX6" fmla="*/ 212598 w 425196"/>
                    <a:gd name="connsiteY6" fmla="*/ 425196 h 425196"/>
                    <a:gd name="connsiteX7" fmla="*/ 212598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" name="Полилиния: фигура 296">
                  <a:extLst>
                    <a:ext uri="{FF2B5EF4-FFF2-40B4-BE49-F238E27FC236}">
                      <a16:creationId xmlns:a16="http://schemas.microsoft.com/office/drawing/2014/main" id="{0D3FD0DF-5825-4571-B714-718002157AFC}"/>
                    </a:ext>
                  </a:extLst>
                </p:cNvPr>
                <p:cNvSpPr/>
                <p:nvPr/>
              </p:nvSpPr>
              <p:spPr>
                <a:xfrm>
                  <a:off x="6331474" y="4683499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" name="Полилиния: фигура 297">
                  <a:extLst>
                    <a:ext uri="{FF2B5EF4-FFF2-40B4-BE49-F238E27FC236}">
                      <a16:creationId xmlns:a16="http://schemas.microsoft.com/office/drawing/2014/main" id="{A06391C9-6E22-47E0-81ED-95E8B6373B40}"/>
                    </a:ext>
                  </a:extLst>
                </p:cNvPr>
                <p:cNvSpPr/>
                <p:nvPr/>
              </p:nvSpPr>
              <p:spPr>
                <a:xfrm>
                  <a:off x="6177303" y="4734889"/>
                  <a:ext cx="205562" cy="154171"/>
                </a:xfrm>
                <a:custGeom>
                  <a:avLst/>
                  <a:gdLst>
                    <a:gd name="connsiteX0" fmla="*/ 850392 w 850392"/>
                    <a:gd name="connsiteY0" fmla="*/ 212598 h 637794"/>
                    <a:gd name="connsiteX1" fmla="*/ 637794 w 850392"/>
                    <a:gd name="connsiteY1" fmla="*/ 212598 h 637794"/>
                    <a:gd name="connsiteX2" fmla="*/ 425196 w 850392"/>
                    <a:gd name="connsiteY2" fmla="*/ 212598 h 637794"/>
                    <a:gd name="connsiteX3" fmla="*/ 212598 w 850392"/>
                    <a:gd name="connsiteY3" fmla="*/ 212598 h 637794"/>
                    <a:gd name="connsiteX4" fmla="*/ 212598 w 850392"/>
                    <a:gd name="connsiteY4" fmla="*/ 0 h 637794"/>
                    <a:gd name="connsiteX5" fmla="*/ 0 w 850392"/>
                    <a:gd name="connsiteY5" fmla="*/ 0 h 637794"/>
                    <a:gd name="connsiteX6" fmla="*/ 0 w 850392"/>
                    <a:gd name="connsiteY6" fmla="*/ 212598 h 637794"/>
                    <a:gd name="connsiteX7" fmla="*/ 0 w 850392"/>
                    <a:gd name="connsiteY7" fmla="*/ 425196 h 637794"/>
                    <a:gd name="connsiteX8" fmla="*/ 0 w 850392"/>
                    <a:gd name="connsiteY8" fmla="*/ 637794 h 637794"/>
                    <a:gd name="connsiteX9" fmla="*/ 212598 w 850392"/>
                    <a:gd name="connsiteY9" fmla="*/ 637794 h 637794"/>
                    <a:gd name="connsiteX10" fmla="*/ 212598 w 850392"/>
                    <a:gd name="connsiteY10" fmla="*/ 425196 h 637794"/>
                    <a:gd name="connsiteX11" fmla="*/ 425196 w 850392"/>
                    <a:gd name="connsiteY11" fmla="*/ 425196 h 637794"/>
                    <a:gd name="connsiteX12" fmla="*/ 637794 w 850392"/>
                    <a:gd name="connsiteY12" fmla="*/ 425196 h 637794"/>
                    <a:gd name="connsiteX13" fmla="*/ 637794 w 850392"/>
                    <a:gd name="connsiteY13" fmla="*/ 637794 h 637794"/>
                    <a:gd name="connsiteX14" fmla="*/ 850392 w 850392"/>
                    <a:gd name="connsiteY14" fmla="*/ 637794 h 637794"/>
                    <a:gd name="connsiteX15" fmla="*/ 850392 w 850392"/>
                    <a:gd name="connsiteY15" fmla="*/ 425196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50392" h="637794">
                      <a:moveTo>
                        <a:pt x="850392" y="212598"/>
                      </a:move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" name="Полилиния: фигура 298">
                  <a:extLst>
                    <a:ext uri="{FF2B5EF4-FFF2-40B4-BE49-F238E27FC236}">
                      <a16:creationId xmlns:a16="http://schemas.microsoft.com/office/drawing/2014/main" id="{BB26914E-DE7A-43A6-9CEB-AFF0890ECA99}"/>
                    </a:ext>
                  </a:extLst>
                </p:cNvPr>
                <p:cNvSpPr/>
                <p:nvPr/>
              </p:nvSpPr>
              <p:spPr>
                <a:xfrm>
                  <a:off x="6331474" y="4940451"/>
                  <a:ext cx="102781" cy="205562"/>
                </a:xfrm>
                <a:custGeom>
                  <a:avLst/>
                  <a:gdLst>
                    <a:gd name="connsiteX0" fmla="*/ 212598 w 425196"/>
                    <a:gd name="connsiteY0" fmla="*/ 637794 h 850392"/>
                    <a:gd name="connsiteX1" fmla="*/ 212598 w 425196"/>
                    <a:gd name="connsiteY1" fmla="*/ 425196 h 850392"/>
                    <a:gd name="connsiteX2" fmla="*/ 425196 w 425196"/>
                    <a:gd name="connsiteY2" fmla="*/ 425196 h 850392"/>
                    <a:gd name="connsiteX3" fmla="*/ 425196 w 425196"/>
                    <a:gd name="connsiteY3" fmla="*/ 212598 h 850392"/>
                    <a:gd name="connsiteX4" fmla="*/ 212598 w 425196"/>
                    <a:gd name="connsiteY4" fmla="*/ 212598 h 850392"/>
                    <a:gd name="connsiteX5" fmla="*/ 212598 w 425196"/>
                    <a:gd name="connsiteY5" fmla="*/ 0 h 850392"/>
                    <a:gd name="connsiteX6" fmla="*/ 0 w 425196"/>
                    <a:gd name="connsiteY6" fmla="*/ 0 h 850392"/>
                    <a:gd name="connsiteX7" fmla="*/ 0 w 425196"/>
                    <a:gd name="connsiteY7" fmla="*/ 212598 h 850392"/>
                    <a:gd name="connsiteX8" fmla="*/ 0 w 425196"/>
                    <a:gd name="connsiteY8" fmla="*/ 425196 h 850392"/>
                    <a:gd name="connsiteX9" fmla="*/ 0 w 425196"/>
                    <a:gd name="connsiteY9" fmla="*/ 637794 h 850392"/>
                    <a:gd name="connsiteX10" fmla="*/ 0 w 425196"/>
                    <a:gd name="connsiteY10" fmla="*/ 850392 h 850392"/>
                    <a:gd name="connsiteX11" fmla="*/ 212598 w 425196"/>
                    <a:gd name="connsiteY11" fmla="*/ 850392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25196" h="850392">
                      <a:moveTo>
                        <a:pt x="212598" y="637794"/>
                      </a:move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" name="Полилиния: фигура 299">
                  <a:extLst>
                    <a:ext uri="{FF2B5EF4-FFF2-40B4-BE49-F238E27FC236}">
                      <a16:creationId xmlns:a16="http://schemas.microsoft.com/office/drawing/2014/main" id="{03679AF4-E665-4EA8-968B-51DF27C13927}"/>
                    </a:ext>
                  </a:extLst>
                </p:cNvPr>
                <p:cNvSpPr/>
                <p:nvPr/>
              </p:nvSpPr>
              <p:spPr>
                <a:xfrm>
                  <a:off x="6434255" y="4786280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" name="Полилиния: фигура 300">
                  <a:extLst>
                    <a:ext uri="{FF2B5EF4-FFF2-40B4-BE49-F238E27FC236}">
                      <a16:creationId xmlns:a16="http://schemas.microsoft.com/office/drawing/2014/main" id="{3FD4A7A7-D60F-4E5E-B53C-AD38E32DFF27}"/>
                    </a:ext>
                  </a:extLst>
                </p:cNvPr>
                <p:cNvSpPr/>
                <p:nvPr/>
              </p:nvSpPr>
              <p:spPr>
                <a:xfrm>
                  <a:off x="6382865" y="4889061"/>
                  <a:ext cx="102781" cy="51390"/>
                </a:xfrm>
                <a:custGeom>
                  <a:avLst/>
                  <a:gdLst>
                    <a:gd name="connsiteX0" fmla="*/ 425196 w 425196"/>
                    <a:gd name="connsiteY0" fmla="*/ 212598 h 212598"/>
                    <a:gd name="connsiteX1" fmla="*/ 425196 w 425196"/>
                    <a:gd name="connsiteY1" fmla="*/ 0 h 212598"/>
                    <a:gd name="connsiteX2" fmla="*/ 212598 w 425196"/>
                    <a:gd name="connsiteY2" fmla="*/ 0 h 212598"/>
                    <a:gd name="connsiteX3" fmla="*/ 0 w 425196"/>
                    <a:gd name="connsiteY3" fmla="*/ 0 h 212598"/>
                    <a:gd name="connsiteX4" fmla="*/ 0 w 425196"/>
                    <a:gd name="connsiteY4" fmla="*/ 212598 h 212598"/>
                    <a:gd name="connsiteX5" fmla="*/ 212598 w 425196"/>
                    <a:gd name="connsiteY5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0" name="Полилиния: фигура 301">
                  <a:extLst>
                    <a:ext uri="{FF2B5EF4-FFF2-40B4-BE49-F238E27FC236}">
                      <a16:creationId xmlns:a16="http://schemas.microsoft.com/office/drawing/2014/main" id="{ABFE8CAF-065C-41D0-A179-2FA0C5A94D9F}"/>
                    </a:ext>
                  </a:extLst>
                </p:cNvPr>
                <p:cNvSpPr/>
                <p:nvPr/>
              </p:nvSpPr>
              <p:spPr>
                <a:xfrm>
                  <a:off x="6228693" y="5146013"/>
                  <a:ext cx="308343" cy="154171"/>
                </a:xfrm>
                <a:custGeom>
                  <a:avLst/>
                  <a:gdLst>
                    <a:gd name="connsiteX0" fmla="*/ 1062990 w 1275588"/>
                    <a:gd name="connsiteY0" fmla="*/ 212598 h 637794"/>
                    <a:gd name="connsiteX1" fmla="*/ 1275588 w 1275588"/>
                    <a:gd name="connsiteY1" fmla="*/ 212598 h 637794"/>
                    <a:gd name="connsiteX2" fmla="*/ 1275588 w 1275588"/>
                    <a:gd name="connsiteY2" fmla="*/ 0 h 637794"/>
                    <a:gd name="connsiteX3" fmla="*/ 1062990 w 1275588"/>
                    <a:gd name="connsiteY3" fmla="*/ 0 h 637794"/>
                    <a:gd name="connsiteX4" fmla="*/ 850392 w 1275588"/>
                    <a:gd name="connsiteY4" fmla="*/ 0 h 637794"/>
                    <a:gd name="connsiteX5" fmla="*/ 637794 w 1275588"/>
                    <a:gd name="connsiteY5" fmla="*/ 0 h 637794"/>
                    <a:gd name="connsiteX6" fmla="*/ 637794 w 1275588"/>
                    <a:gd name="connsiteY6" fmla="*/ 212598 h 637794"/>
                    <a:gd name="connsiteX7" fmla="*/ 425196 w 1275588"/>
                    <a:gd name="connsiteY7" fmla="*/ 212598 h 637794"/>
                    <a:gd name="connsiteX8" fmla="*/ 425196 w 1275588"/>
                    <a:gd name="connsiteY8" fmla="*/ 0 h 637794"/>
                    <a:gd name="connsiteX9" fmla="*/ 212598 w 1275588"/>
                    <a:gd name="connsiteY9" fmla="*/ 0 h 637794"/>
                    <a:gd name="connsiteX10" fmla="*/ 212598 w 1275588"/>
                    <a:gd name="connsiteY10" fmla="*/ 212598 h 637794"/>
                    <a:gd name="connsiteX11" fmla="*/ 0 w 1275588"/>
                    <a:gd name="connsiteY11" fmla="*/ 212598 h 637794"/>
                    <a:gd name="connsiteX12" fmla="*/ 0 w 1275588"/>
                    <a:gd name="connsiteY12" fmla="*/ 425196 h 637794"/>
                    <a:gd name="connsiteX13" fmla="*/ 212598 w 1275588"/>
                    <a:gd name="connsiteY13" fmla="*/ 425196 h 637794"/>
                    <a:gd name="connsiteX14" fmla="*/ 212598 w 1275588"/>
                    <a:gd name="connsiteY14" fmla="*/ 637794 h 637794"/>
                    <a:gd name="connsiteX15" fmla="*/ 425196 w 1275588"/>
                    <a:gd name="connsiteY15" fmla="*/ 637794 h 637794"/>
                    <a:gd name="connsiteX16" fmla="*/ 425196 w 1275588"/>
                    <a:gd name="connsiteY16" fmla="*/ 425196 h 637794"/>
                    <a:gd name="connsiteX17" fmla="*/ 637794 w 1275588"/>
                    <a:gd name="connsiteY17" fmla="*/ 425196 h 637794"/>
                    <a:gd name="connsiteX18" fmla="*/ 850392 w 1275588"/>
                    <a:gd name="connsiteY18" fmla="*/ 425196 h 637794"/>
                    <a:gd name="connsiteX19" fmla="*/ 850392 w 1275588"/>
                    <a:gd name="connsiteY19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75588" h="637794">
                      <a:moveTo>
                        <a:pt x="1062990" y="212598"/>
                      </a:moveTo>
                      <a:lnTo>
                        <a:pt x="1275588" y="212598"/>
                      </a:lnTo>
                      <a:lnTo>
                        <a:pt x="1275588" y="0"/>
                      </a:lnTo>
                      <a:lnTo>
                        <a:pt x="1062990" y="0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1" name="Полилиния: фигура 302">
                  <a:extLst>
                    <a:ext uri="{FF2B5EF4-FFF2-40B4-BE49-F238E27FC236}">
                      <a16:creationId xmlns:a16="http://schemas.microsoft.com/office/drawing/2014/main" id="{49806873-1E81-42B2-AD00-488278DC4892}"/>
                    </a:ext>
                  </a:extLst>
                </p:cNvPr>
                <p:cNvSpPr/>
                <p:nvPr/>
              </p:nvSpPr>
              <p:spPr>
                <a:xfrm>
                  <a:off x="6434255" y="5248794"/>
                  <a:ext cx="102781" cy="51390"/>
                </a:xfrm>
                <a:custGeom>
                  <a:avLst/>
                  <a:gdLst>
                    <a:gd name="connsiteX0" fmla="*/ 0 w 425196"/>
                    <a:gd name="connsiteY0" fmla="*/ 0 h 212598"/>
                    <a:gd name="connsiteX1" fmla="*/ 0 w 425196"/>
                    <a:gd name="connsiteY1" fmla="*/ 212598 h 212598"/>
                    <a:gd name="connsiteX2" fmla="*/ 212598 w 425196"/>
                    <a:gd name="connsiteY2" fmla="*/ 212598 h 212598"/>
                    <a:gd name="connsiteX3" fmla="*/ 425196 w 425196"/>
                    <a:gd name="connsiteY3" fmla="*/ 212598 h 212598"/>
                    <a:gd name="connsiteX4" fmla="*/ 425196 w 425196"/>
                    <a:gd name="connsiteY4" fmla="*/ 0 h 212598"/>
                    <a:gd name="connsiteX5" fmla="*/ 212598 w 425196"/>
                    <a:gd name="connsiteY5" fmla="*/ 0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0" y="0"/>
                      </a:move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2" name="Полилиния: фигура 303">
                  <a:extLst>
                    <a:ext uri="{FF2B5EF4-FFF2-40B4-BE49-F238E27FC236}">
                      <a16:creationId xmlns:a16="http://schemas.microsoft.com/office/drawing/2014/main" id="{533AD7EB-FE4C-4FDB-BEFF-EC0273171BB7}"/>
                    </a:ext>
                  </a:extLst>
                </p:cNvPr>
                <p:cNvSpPr/>
                <p:nvPr/>
              </p:nvSpPr>
              <p:spPr>
                <a:xfrm>
                  <a:off x="6382865" y="4632109"/>
                  <a:ext cx="154171" cy="102781"/>
                </a:xfrm>
                <a:custGeom>
                  <a:avLst/>
                  <a:gdLst>
                    <a:gd name="connsiteX0" fmla="*/ 637794 w 637794"/>
                    <a:gd name="connsiteY0" fmla="*/ 212598 h 425196"/>
                    <a:gd name="connsiteX1" fmla="*/ 637794 w 637794"/>
                    <a:gd name="connsiteY1" fmla="*/ 0 h 425196"/>
                    <a:gd name="connsiteX2" fmla="*/ 425196 w 637794"/>
                    <a:gd name="connsiteY2" fmla="*/ 0 h 425196"/>
                    <a:gd name="connsiteX3" fmla="*/ 212598 w 637794"/>
                    <a:gd name="connsiteY3" fmla="*/ 0 h 425196"/>
                    <a:gd name="connsiteX4" fmla="*/ 0 w 637794"/>
                    <a:gd name="connsiteY4" fmla="*/ 0 h 425196"/>
                    <a:gd name="connsiteX5" fmla="*/ 0 w 637794"/>
                    <a:gd name="connsiteY5" fmla="*/ 212598 h 425196"/>
                    <a:gd name="connsiteX6" fmla="*/ 212598 w 637794"/>
                    <a:gd name="connsiteY6" fmla="*/ 212598 h 425196"/>
                    <a:gd name="connsiteX7" fmla="*/ 212598 w 637794"/>
                    <a:gd name="connsiteY7" fmla="*/ 425196 h 425196"/>
                    <a:gd name="connsiteX8" fmla="*/ 425196 w 637794"/>
                    <a:gd name="connsiteY8" fmla="*/ 425196 h 425196"/>
                    <a:gd name="connsiteX9" fmla="*/ 425196 w 637794"/>
                    <a:gd name="connsiteY9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7794" h="425196">
                      <a:moveTo>
                        <a:pt x="637794" y="212598"/>
                      </a:move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3" name="Полилиния: фигура 304">
                  <a:extLst>
                    <a:ext uri="{FF2B5EF4-FFF2-40B4-BE49-F238E27FC236}">
                      <a16:creationId xmlns:a16="http://schemas.microsoft.com/office/drawing/2014/main" id="{0B8B4EA7-0A08-4313-AA07-EE1262E8055F}"/>
                    </a:ext>
                  </a:extLst>
                </p:cNvPr>
                <p:cNvSpPr/>
                <p:nvPr/>
              </p:nvSpPr>
              <p:spPr>
                <a:xfrm>
                  <a:off x="6485646" y="4837670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4" name="Полилиния: фигура 305">
                  <a:extLst>
                    <a:ext uri="{FF2B5EF4-FFF2-40B4-BE49-F238E27FC236}">
                      <a16:creationId xmlns:a16="http://schemas.microsoft.com/office/drawing/2014/main" id="{ACA33C2F-834B-4598-8CD9-4B95B12EC7EE}"/>
                    </a:ext>
                  </a:extLst>
                </p:cNvPr>
                <p:cNvSpPr/>
                <p:nvPr/>
              </p:nvSpPr>
              <p:spPr>
                <a:xfrm>
                  <a:off x="6485646" y="4734889"/>
                  <a:ext cx="154171" cy="102781"/>
                </a:xfrm>
                <a:custGeom>
                  <a:avLst/>
                  <a:gdLst>
                    <a:gd name="connsiteX0" fmla="*/ 212598 w 637794"/>
                    <a:gd name="connsiteY0" fmla="*/ 425196 h 425196"/>
                    <a:gd name="connsiteX1" fmla="*/ 425196 w 637794"/>
                    <a:gd name="connsiteY1" fmla="*/ 425196 h 425196"/>
                    <a:gd name="connsiteX2" fmla="*/ 637794 w 637794"/>
                    <a:gd name="connsiteY2" fmla="*/ 425196 h 425196"/>
                    <a:gd name="connsiteX3" fmla="*/ 637794 w 637794"/>
                    <a:gd name="connsiteY3" fmla="*/ 212598 h 425196"/>
                    <a:gd name="connsiteX4" fmla="*/ 637794 w 637794"/>
                    <a:gd name="connsiteY4" fmla="*/ 0 h 425196"/>
                    <a:gd name="connsiteX5" fmla="*/ 425196 w 637794"/>
                    <a:gd name="connsiteY5" fmla="*/ 0 h 425196"/>
                    <a:gd name="connsiteX6" fmla="*/ 212598 w 637794"/>
                    <a:gd name="connsiteY6" fmla="*/ 0 h 425196"/>
                    <a:gd name="connsiteX7" fmla="*/ 0 w 637794"/>
                    <a:gd name="connsiteY7" fmla="*/ 0 h 425196"/>
                    <a:gd name="connsiteX8" fmla="*/ 0 w 637794"/>
                    <a:gd name="connsiteY8" fmla="*/ 212598 h 425196"/>
                    <a:gd name="connsiteX9" fmla="*/ 212598 w 637794"/>
                    <a:gd name="connsiteY9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7794" h="425196">
                      <a:moveTo>
                        <a:pt x="212598" y="425196"/>
                      </a:move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5" name="Полилиния: фигура 306">
                  <a:extLst>
                    <a:ext uri="{FF2B5EF4-FFF2-40B4-BE49-F238E27FC236}">
                      <a16:creationId xmlns:a16="http://schemas.microsoft.com/office/drawing/2014/main" id="{B26433FA-B48C-4736-A6B4-5816332D86E7}"/>
                    </a:ext>
                  </a:extLst>
                </p:cNvPr>
                <p:cNvSpPr/>
                <p:nvPr/>
              </p:nvSpPr>
              <p:spPr>
                <a:xfrm>
                  <a:off x="6485646" y="4837670"/>
                  <a:ext cx="205562" cy="154171"/>
                </a:xfrm>
                <a:custGeom>
                  <a:avLst/>
                  <a:gdLst>
                    <a:gd name="connsiteX0" fmla="*/ 425196 w 850392"/>
                    <a:gd name="connsiteY0" fmla="*/ 212598 h 637794"/>
                    <a:gd name="connsiteX1" fmla="*/ 212598 w 850392"/>
                    <a:gd name="connsiteY1" fmla="*/ 212598 h 637794"/>
                    <a:gd name="connsiteX2" fmla="*/ 212598 w 850392"/>
                    <a:gd name="connsiteY2" fmla="*/ 425196 h 637794"/>
                    <a:gd name="connsiteX3" fmla="*/ 0 w 850392"/>
                    <a:gd name="connsiteY3" fmla="*/ 425196 h 637794"/>
                    <a:gd name="connsiteX4" fmla="*/ 0 w 850392"/>
                    <a:gd name="connsiteY4" fmla="*/ 637794 h 637794"/>
                    <a:gd name="connsiteX5" fmla="*/ 212598 w 850392"/>
                    <a:gd name="connsiteY5" fmla="*/ 637794 h 637794"/>
                    <a:gd name="connsiteX6" fmla="*/ 425196 w 850392"/>
                    <a:gd name="connsiteY6" fmla="*/ 637794 h 637794"/>
                    <a:gd name="connsiteX7" fmla="*/ 637794 w 850392"/>
                    <a:gd name="connsiteY7" fmla="*/ 637794 h 637794"/>
                    <a:gd name="connsiteX8" fmla="*/ 637794 w 850392"/>
                    <a:gd name="connsiteY8" fmla="*/ 425196 h 637794"/>
                    <a:gd name="connsiteX9" fmla="*/ 850392 w 850392"/>
                    <a:gd name="connsiteY9" fmla="*/ 425196 h 637794"/>
                    <a:gd name="connsiteX10" fmla="*/ 850392 w 850392"/>
                    <a:gd name="connsiteY10" fmla="*/ 212598 h 637794"/>
                    <a:gd name="connsiteX11" fmla="*/ 850392 w 850392"/>
                    <a:gd name="connsiteY11" fmla="*/ 0 h 637794"/>
                    <a:gd name="connsiteX12" fmla="*/ 637794 w 850392"/>
                    <a:gd name="connsiteY12" fmla="*/ 0 h 637794"/>
                    <a:gd name="connsiteX13" fmla="*/ 637794 w 850392"/>
                    <a:gd name="connsiteY13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0392" h="637794">
                      <a:moveTo>
                        <a:pt x="425196" y="212598"/>
                      </a:move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637794" y="637794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6" name="Полилиния: фигура 307">
                  <a:extLst>
                    <a:ext uri="{FF2B5EF4-FFF2-40B4-BE49-F238E27FC236}">
                      <a16:creationId xmlns:a16="http://schemas.microsoft.com/office/drawing/2014/main" id="{ED9C0093-9853-49A6-B0F0-6E5E0DA2B0DB}"/>
                    </a:ext>
                  </a:extLst>
                </p:cNvPr>
                <p:cNvSpPr/>
                <p:nvPr/>
              </p:nvSpPr>
              <p:spPr>
                <a:xfrm>
                  <a:off x="6485646" y="4991842"/>
                  <a:ext cx="205562" cy="102781"/>
                </a:xfrm>
                <a:custGeom>
                  <a:avLst/>
                  <a:gdLst>
                    <a:gd name="connsiteX0" fmla="*/ 425196 w 850392"/>
                    <a:gd name="connsiteY0" fmla="*/ 212598 h 425196"/>
                    <a:gd name="connsiteX1" fmla="*/ 212598 w 850392"/>
                    <a:gd name="connsiteY1" fmla="*/ 212598 h 425196"/>
                    <a:gd name="connsiteX2" fmla="*/ 0 w 850392"/>
                    <a:gd name="connsiteY2" fmla="*/ 212598 h 425196"/>
                    <a:gd name="connsiteX3" fmla="*/ 0 w 850392"/>
                    <a:gd name="connsiteY3" fmla="*/ 425196 h 425196"/>
                    <a:gd name="connsiteX4" fmla="*/ 212598 w 850392"/>
                    <a:gd name="connsiteY4" fmla="*/ 425196 h 425196"/>
                    <a:gd name="connsiteX5" fmla="*/ 425196 w 850392"/>
                    <a:gd name="connsiteY5" fmla="*/ 425196 h 425196"/>
                    <a:gd name="connsiteX6" fmla="*/ 637794 w 850392"/>
                    <a:gd name="connsiteY6" fmla="*/ 425196 h 425196"/>
                    <a:gd name="connsiteX7" fmla="*/ 850392 w 850392"/>
                    <a:gd name="connsiteY7" fmla="*/ 425196 h 425196"/>
                    <a:gd name="connsiteX8" fmla="*/ 850392 w 850392"/>
                    <a:gd name="connsiteY8" fmla="*/ 212598 h 425196"/>
                    <a:gd name="connsiteX9" fmla="*/ 850392 w 850392"/>
                    <a:gd name="connsiteY9" fmla="*/ 0 h 425196"/>
                    <a:gd name="connsiteX10" fmla="*/ 637794 w 850392"/>
                    <a:gd name="connsiteY10" fmla="*/ 0 h 425196"/>
                    <a:gd name="connsiteX11" fmla="*/ 637794 w 850392"/>
                    <a:gd name="connsiteY11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50392" h="425196">
                      <a:moveTo>
                        <a:pt x="425196" y="212598"/>
                      </a:move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7" name="Полилиния: фигура 308">
                  <a:extLst>
                    <a:ext uri="{FF2B5EF4-FFF2-40B4-BE49-F238E27FC236}">
                      <a16:creationId xmlns:a16="http://schemas.microsoft.com/office/drawing/2014/main" id="{3917A617-D79C-4438-87CC-6A715CF78548}"/>
                    </a:ext>
                  </a:extLst>
                </p:cNvPr>
                <p:cNvSpPr/>
                <p:nvPr/>
              </p:nvSpPr>
              <p:spPr>
                <a:xfrm>
                  <a:off x="6537036" y="5146013"/>
                  <a:ext cx="102781" cy="102781"/>
                </a:xfrm>
                <a:custGeom>
                  <a:avLst/>
                  <a:gdLst>
                    <a:gd name="connsiteX0" fmla="*/ 425196 w 425196"/>
                    <a:gd name="connsiteY0" fmla="*/ 425196 h 425196"/>
                    <a:gd name="connsiteX1" fmla="*/ 425196 w 425196"/>
                    <a:gd name="connsiteY1" fmla="*/ 212598 h 425196"/>
                    <a:gd name="connsiteX2" fmla="*/ 425196 w 425196"/>
                    <a:gd name="connsiteY2" fmla="*/ 0 h 425196"/>
                    <a:gd name="connsiteX3" fmla="*/ 212598 w 425196"/>
                    <a:gd name="connsiteY3" fmla="*/ 0 h 425196"/>
                    <a:gd name="connsiteX4" fmla="*/ 212598 w 425196"/>
                    <a:gd name="connsiteY4" fmla="*/ 212598 h 425196"/>
                    <a:gd name="connsiteX5" fmla="*/ 0 w 425196"/>
                    <a:gd name="connsiteY5" fmla="*/ 212598 h 425196"/>
                    <a:gd name="connsiteX6" fmla="*/ 0 w 425196"/>
                    <a:gd name="connsiteY6" fmla="*/ 425196 h 425196"/>
                    <a:gd name="connsiteX7" fmla="*/ 212598 w 425196"/>
                    <a:gd name="connsiteY7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425196"/>
                      </a:move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8" name="Полилиния: фигура 309">
                  <a:extLst>
                    <a:ext uri="{FF2B5EF4-FFF2-40B4-BE49-F238E27FC236}">
                      <a16:creationId xmlns:a16="http://schemas.microsoft.com/office/drawing/2014/main" id="{9BC6D1DB-B4E0-4D02-952A-04EE0417BADE}"/>
                    </a:ext>
                  </a:extLst>
                </p:cNvPr>
                <p:cNvSpPr/>
                <p:nvPr/>
              </p:nvSpPr>
              <p:spPr>
                <a:xfrm>
                  <a:off x="6588427" y="5659918"/>
                  <a:ext cx="102781" cy="51390"/>
                </a:xfrm>
                <a:custGeom>
                  <a:avLst/>
                  <a:gdLst>
                    <a:gd name="connsiteX0" fmla="*/ 0 w 425196"/>
                    <a:gd name="connsiteY0" fmla="*/ 0 h 212598"/>
                    <a:gd name="connsiteX1" fmla="*/ 0 w 425196"/>
                    <a:gd name="connsiteY1" fmla="*/ 212598 h 212598"/>
                    <a:gd name="connsiteX2" fmla="*/ 212598 w 425196"/>
                    <a:gd name="connsiteY2" fmla="*/ 212598 h 212598"/>
                    <a:gd name="connsiteX3" fmla="*/ 425196 w 425196"/>
                    <a:gd name="connsiteY3" fmla="*/ 212598 h 212598"/>
                    <a:gd name="connsiteX4" fmla="*/ 425196 w 425196"/>
                    <a:gd name="connsiteY4" fmla="*/ 0 h 212598"/>
                    <a:gd name="connsiteX5" fmla="*/ 212598 w 425196"/>
                    <a:gd name="connsiteY5" fmla="*/ 0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0" y="0"/>
                      </a:move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29" name="Полилиния: фигура 310">
                  <a:extLst>
                    <a:ext uri="{FF2B5EF4-FFF2-40B4-BE49-F238E27FC236}">
                      <a16:creationId xmlns:a16="http://schemas.microsoft.com/office/drawing/2014/main" id="{2D2F24E2-F165-45E4-8D0E-FC3A4E3BCF0E}"/>
                    </a:ext>
                  </a:extLst>
                </p:cNvPr>
                <p:cNvSpPr/>
                <p:nvPr/>
              </p:nvSpPr>
              <p:spPr>
                <a:xfrm>
                  <a:off x="6639817" y="4220985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0" name="Полилиния: фигура 311">
                  <a:extLst>
                    <a:ext uri="{FF2B5EF4-FFF2-40B4-BE49-F238E27FC236}">
                      <a16:creationId xmlns:a16="http://schemas.microsoft.com/office/drawing/2014/main" id="{A0447AFF-F2C4-45B2-B870-3A15C0CFABF5}"/>
                    </a:ext>
                  </a:extLst>
                </p:cNvPr>
                <p:cNvSpPr/>
                <p:nvPr/>
              </p:nvSpPr>
              <p:spPr>
                <a:xfrm>
                  <a:off x="6691207" y="4220985"/>
                  <a:ext cx="205562" cy="154171"/>
                </a:xfrm>
                <a:custGeom>
                  <a:avLst/>
                  <a:gdLst>
                    <a:gd name="connsiteX0" fmla="*/ 212598 w 850392"/>
                    <a:gd name="connsiteY0" fmla="*/ 425196 h 637794"/>
                    <a:gd name="connsiteX1" fmla="*/ 212598 w 850392"/>
                    <a:gd name="connsiteY1" fmla="*/ 637794 h 637794"/>
                    <a:gd name="connsiteX2" fmla="*/ 425196 w 850392"/>
                    <a:gd name="connsiteY2" fmla="*/ 637794 h 637794"/>
                    <a:gd name="connsiteX3" fmla="*/ 425196 w 850392"/>
                    <a:gd name="connsiteY3" fmla="*/ 425196 h 637794"/>
                    <a:gd name="connsiteX4" fmla="*/ 637794 w 850392"/>
                    <a:gd name="connsiteY4" fmla="*/ 425196 h 637794"/>
                    <a:gd name="connsiteX5" fmla="*/ 850392 w 850392"/>
                    <a:gd name="connsiteY5" fmla="*/ 425196 h 637794"/>
                    <a:gd name="connsiteX6" fmla="*/ 850392 w 850392"/>
                    <a:gd name="connsiteY6" fmla="*/ 212598 h 637794"/>
                    <a:gd name="connsiteX7" fmla="*/ 850392 w 850392"/>
                    <a:gd name="connsiteY7" fmla="*/ 0 h 637794"/>
                    <a:gd name="connsiteX8" fmla="*/ 637794 w 850392"/>
                    <a:gd name="connsiteY8" fmla="*/ 0 h 637794"/>
                    <a:gd name="connsiteX9" fmla="*/ 425196 w 850392"/>
                    <a:gd name="connsiteY9" fmla="*/ 0 h 637794"/>
                    <a:gd name="connsiteX10" fmla="*/ 425196 w 850392"/>
                    <a:gd name="connsiteY10" fmla="*/ 212598 h 637794"/>
                    <a:gd name="connsiteX11" fmla="*/ 212598 w 850392"/>
                    <a:gd name="connsiteY11" fmla="*/ 212598 h 637794"/>
                    <a:gd name="connsiteX12" fmla="*/ 0 w 850392"/>
                    <a:gd name="connsiteY12" fmla="*/ 212598 h 637794"/>
                    <a:gd name="connsiteX13" fmla="*/ 0 w 850392"/>
                    <a:gd name="connsiteY13" fmla="*/ 425196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0392" h="637794">
                      <a:moveTo>
                        <a:pt x="212598" y="425196"/>
                      </a:move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1" name="Полилиния: фигура 312">
                  <a:extLst>
                    <a:ext uri="{FF2B5EF4-FFF2-40B4-BE49-F238E27FC236}">
                      <a16:creationId xmlns:a16="http://schemas.microsoft.com/office/drawing/2014/main" id="{95CDBCCB-EEAF-46F8-9771-926CFD4A7966}"/>
                    </a:ext>
                  </a:extLst>
                </p:cNvPr>
                <p:cNvSpPr/>
                <p:nvPr/>
              </p:nvSpPr>
              <p:spPr>
                <a:xfrm>
                  <a:off x="6691207" y="4529328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2" name="Полилиния: фигура 313">
                  <a:extLst>
                    <a:ext uri="{FF2B5EF4-FFF2-40B4-BE49-F238E27FC236}">
                      <a16:creationId xmlns:a16="http://schemas.microsoft.com/office/drawing/2014/main" id="{71A905A0-5714-483E-9645-4F6C326FD07B}"/>
                    </a:ext>
                  </a:extLst>
                </p:cNvPr>
                <p:cNvSpPr/>
                <p:nvPr/>
              </p:nvSpPr>
              <p:spPr>
                <a:xfrm>
                  <a:off x="6588427" y="4272375"/>
                  <a:ext cx="205562" cy="462514"/>
                </a:xfrm>
                <a:custGeom>
                  <a:avLst/>
                  <a:gdLst>
                    <a:gd name="connsiteX0" fmla="*/ 637794 w 850392"/>
                    <a:gd name="connsiteY0" fmla="*/ 1913382 h 1913382"/>
                    <a:gd name="connsiteX1" fmla="*/ 850392 w 850392"/>
                    <a:gd name="connsiteY1" fmla="*/ 1913382 h 1913382"/>
                    <a:gd name="connsiteX2" fmla="*/ 850392 w 850392"/>
                    <a:gd name="connsiteY2" fmla="*/ 1700784 h 1913382"/>
                    <a:gd name="connsiteX3" fmla="*/ 637794 w 850392"/>
                    <a:gd name="connsiteY3" fmla="*/ 1700784 h 1913382"/>
                    <a:gd name="connsiteX4" fmla="*/ 425196 w 850392"/>
                    <a:gd name="connsiteY4" fmla="*/ 1700784 h 1913382"/>
                    <a:gd name="connsiteX5" fmla="*/ 425196 w 850392"/>
                    <a:gd name="connsiteY5" fmla="*/ 1488186 h 1913382"/>
                    <a:gd name="connsiteX6" fmla="*/ 425196 w 850392"/>
                    <a:gd name="connsiteY6" fmla="*/ 1275588 h 1913382"/>
                    <a:gd name="connsiteX7" fmla="*/ 212598 w 850392"/>
                    <a:gd name="connsiteY7" fmla="*/ 1275588 h 1913382"/>
                    <a:gd name="connsiteX8" fmla="*/ 212598 w 850392"/>
                    <a:gd name="connsiteY8" fmla="*/ 1062990 h 1913382"/>
                    <a:gd name="connsiteX9" fmla="*/ 425196 w 850392"/>
                    <a:gd name="connsiteY9" fmla="*/ 1062990 h 1913382"/>
                    <a:gd name="connsiteX10" fmla="*/ 425196 w 850392"/>
                    <a:gd name="connsiteY10" fmla="*/ 850392 h 1913382"/>
                    <a:gd name="connsiteX11" fmla="*/ 212598 w 850392"/>
                    <a:gd name="connsiteY11" fmla="*/ 850392 h 1913382"/>
                    <a:gd name="connsiteX12" fmla="*/ 212598 w 850392"/>
                    <a:gd name="connsiteY12" fmla="*/ 637794 h 1913382"/>
                    <a:gd name="connsiteX13" fmla="*/ 425196 w 850392"/>
                    <a:gd name="connsiteY13" fmla="*/ 637794 h 1913382"/>
                    <a:gd name="connsiteX14" fmla="*/ 425196 w 850392"/>
                    <a:gd name="connsiteY14" fmla="*/ 425196 h 1913382"/>
                    <a:gd name="connsiteX15" fmla="*/ 212598 w 850392"/>
                    <a:gd name="connsiteY15" fmla="*/ 425196 h 1913382"/>
                    <a:gd name="connsiteX16" fmla="*/ 212598 w 850392"/>
                    <a:gd name="connsiteY16" fmla="*/ 212598 h 1913382"/>
                    <a:gd name="connsiteX17" fmla="*/ 212598 w 850392"/>
                    <a:gd name="connsiteY17" fmla="*/ 0 h 1913382"/>
                    <a:gd name="connsiteX18" fmla="*/ 0 w 850392"/>
                    <a:gd name="connsiteY18" fmla="*/ 0 h 1913382"/>
                    <a:gd name="connsiteX19" fmla="*/ 0 w 850392"/>
                    <a:gd name="connsiteY19" fmla="*/ 212598 h 1913382"/>
                    <a:gd name="connsiteX20" fmla="*/ 0 w 850392"/>
                    <a:gd name="connsiteY20" fmla="*/ 425196 h 1913382"/>
                    <a:gd name="connsiteX21" fmla="*/ 0 w 850392"/>
                    <a:gd name="connsiteY21" fmla="*/ 637794 h 1913382"/>
                    <a:gd name="connsiteX22" fmla="*/ 0 w 850392"/>
                    <a:gd name="connsiteY22" fmla="*/ 850392 h 1913382"/>
                    <a:gd name="connsiteX23" fmla="*/ 0 w 850392"/>
                    <a:gd name="connsiteY23" fmla="*/ 1062990 h 1913382"/>
                    <a:gd name="connsiteX24" fmla="*/ 0 w 850392"/>
                    <a:gd name="connsiteY24" fmla="*/ 1275588 h 1913382"/>
                    <a:gd name="connsiteX25" fmla="*/ 0 w 850392"/>
                    <a:gd name="connsiteY25" fmla="*/ 1488186 h 1913382"/>
                    <a:gd name="connsiteX26" fmla="*/ 212598 w 850392"/>
                    <a:gd name="connsiteY26" fmla="*/ 1488186 h 1913382"/>
                    <a:gd name="connsiteX27" fmla="*/ 212598 w 850392"/>
                    <a:gd name="connsiteY27" fmla="*/ 1700784 h 1913382"/>
                    <a:gd name="connsiteX28" fmla="*/ 212598 w 850392"/>
                    <a:gd name="connsiteY28" fmla="*/ 1913382 h 1913382"/>
                    <a:gd name="connsiteX29" fmla="*/ 425196 w 850392"/>
                    <a:gd name="connsiteY29" fmla="*/ 1913382 h 191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850392" h="1913382">
                      <a:moveTo>
                        <a:pt x="637794" y="1913382"/>
                      </a:moveTo>
                      <a:lnTo>
                        <a:pt x="850392" y="1913382"/>
                      </a:lnTo>
                      <a:lnTo>
                        <a:pt x="850392" y="1700784"/>
                      </a:lnTo>
                      <a:lnTo>
                        <a:pt x="637794" y="1700784"/>
                      </a:lnTo>
                      <a:lnTo>
                        <a:pt x="425196" y="1700784"/>
                      </a:lnTo>
                      <a:lnTo>
                        <a:pt x="425196" y="1488186"/>
                      </a:lnTo>
                      <a:lnTo>
                        <a:pt x="425196" y="1275588"/>
                      </a:lnTo>
                      <a:lnTo>
                        <a:pt x="212598" y="1275588"/>
                      </a:lnTo>
                      <a:lnTo>
                        <a:pt x="212598" y="1062990"/>
                      </a:lnTo>
                      <a:lnTo>
                        <a:pt x="425196" y="1062990"/>
                      </a:lnTo>
                      <a:lnTo>
                        <a:pt x="425196" y="850392"/>
                      </a:lnTo>
                      <a:lnTo>
                        <a:pt x="212598" y="850392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0" y="1062990"/>
                      </a:lnTo>
                      <a:lnTo>
                        <a:pt x="0" y="1275588"/>
                      </a:lnTo>
                      <a:lnTo>
                        <a:pt x="0" y="1488186"/>
                      </a:lnTo>
                      <a:lnTo>
                        <a:pt x="212598" y="1488186"/>
                      </a:lnTo>
                      <a:lnTo>
                        <a:pt x="212598" y="1700784"/>
                      </a:lnTo>
                      <a:lnTo>
                        <a:pt x="212598" y="1913382"/>
                      </a:lnTo>
                      <a:lnTo>
                        <a:pt x="425196" y="191338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3" name="Полилиния: фигура 314">
                  <a:extLst>
                    <a:ext uri="{FF2B5EF4-FFF2-40B4-BE49-F238E27FC236}">
                      <a16:creationId xmlns:a16="http://schemas.microsoft.com/office/drawing/2014/main" id="{ED68AC8D-CD74-4B70-9CEA-94A22C3664E6}"/>
                    </a:ext>
                  </a:extLst>
                </p:cNvPr>
                <p:cNvSpPr/>
                <p:nvPr/>
              </p:nvSpPr>
              <p:spPr>
                <a:xfrm>
                  <a:off x="6742598" y="4426547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4" name="Полилиния: фигура 315">
                  <a:extLst>
                    <a:ext uri="{FF2B5EF4-FFF2-40B4-BE49-F238E27FC236}">
                      <a16:creationId xmlns:a16="http://schemas.microsoft.com/office/drawing/2014/main" id="{D505E988-062D-4F80-81A3-286FACF640C1}"/>
                    </a:ext>
                  </a:extLst>
                </p:cNvPr>
                <p:cNvSpPr/>
                <p:nvPr/>
              </p:nvSpPr>
              <p:spPr>
                <a:xfrm>
                  <a:off x="6742598" y="4529328"/>
                  <a:ext cx="102781" cy="102781"/>
                </a:xfrm>
                <a:custGeom>
                  <a:avLst/>
                  <a:gdLst>
                    <a:gd name="connsiteX0" fmla="*/ 212598 w 425196"/>
                    <a:gd name="connsiteY0" fmla="*/ 425196 h 425196"/>
                    <a:gd name="connsiteX1" fmla="*/ 425196 w 425196"/>
                    <a:gd name="connsiteY1" fmla="*/ 425196 h 425196"/>
                    <a:gd name="connsiteX2" fmla="*/ 425196 w 425196"/>
                    <a:gd name="connsiteY2" fmla="*/ 212598 h 425196"/>
                    <a:gd name="connsiteX3" fmla="*/ 425196 w 425196"/>
                    <a:gd name="connsiteY3" fmla="*/ 0 h 425196"/>
                    <a:gd name="connsiteX4" fmla="*/ 212598 w 425196"/>
                    <a:gd name="connsiteY4" fmla="*/ 0 h 425196"/>
                    <a:gd name="connsiteX5" fmla="*/ 212598 w 425196"/>
                    <a:gd name="connsiteY5" fmla="*/ 212598 h 425196"/>
                    <a:gd name="connsiteX6" fmla="*/ 0 w 425196"/>
                    <a:gd name="connsiteY6" fmla="*/ 212598 h 425196"/>
                    <a:gd name="connsiteX7" fmla="*/ 0 w 425196"/>
                    <a:gd name="connsiteY7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212598" y="425196"/>
                      </a:move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5" name="Полилиния: фигура 316">
                  <a:extLst>
                    <a:ext uri="{FF2B5EF4-FFF2-40B4-BE49-F238E27FC236}">
                      <a16:creationId xmlns:a16="http://schemas.microsoft.com/office/drawing/2014/main" id="{FE22DCA5-7082-4D02-BD20-5FF497C7F92E}"/>
                    </a:ext>
                  </a:extLst>
                </p:cNvPr>
                <p:cNvSpPr/>
                <p:nvPr/>
              </p:nvSpPr>
              <p:spPr>
                <a:xfrm>
                  <a:off x="6742598" y="5197404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6" name="Полилиния: фигура 317">
                  <a:extLst>
                    <a:ext uri="{FF2B5EF4-FFF2-40B4-BE49-F238E27FC236}">
                      <a16:creationId xmlns:a16="http://schemas.microsoft.com/office/drawing/2014/main" id="{4A4EAB98-1418-4A34-A0AE-EEE3018EB5D9}"/>
                    </a:ext>
                  </a:extLst>
                </p:cNvPr>
                <p:cNvSpPr/>
                <p:nvPr/>
              </p:nvSpPr>
              <p:spPr>
                <a:xfrm>
                  <a:off x="6742598" y="5608527"/>
                  <a:ext cx="154171" cy="102781"/>
                </a:xfrm>
                <a:custGeom>
                  <a:avLst/>
                  <a:gdLst>
                    <a:gd name="connsiteX0" fmla="*/ 212598 w 637794"/>
                    <a:gd name="connsiteY0" fmla="*/ 212598 h 425196"/>
                    <a:gd name="connsiteX1" fmla="*/ 212598 w 637794"/>
                    <a:gd name="connsiteY1" fmla="*/ 425196 h 425196"/>
                    <a:gd name="connsiteX2" fmla="*/ 425196 w 637794"/>
                    <a:gd name="connsiteY2" fmla="*/ 425196 h 425196"/>
                    <a:gd name="connsiteX3" fmla="*/ 637794 w 637794"/>
                    <a:gd name="connsiteY3" fmla="*/ 425196 h 425196"/>
                    <a:gd name="connsiteX4" fmla="*/ 637794 w 637794"/>
                    <a:gd name="connsiteY4" fmla="*/ 212598 h 425196"/>
                    <a:gd name="connsiteX5" fmla="*/ 637794 w 637794"/>
                    <a:gd name="connsiteY5" fmla="*/ 0 h 425196"/>
                    <a:gd name="connsiteX6" fmla="*/ 425196 w 637794"/>
                    <a:gd name="connsiteY6" fmla="*/ 0 h 425196"/>
                    <a:gd name="connsiteX7" fmla="*/ 212598 w 637794"/>
                    <a:gd name="connsiteY7" fmla="*/ 0 h 425196"/>
                    <a:gd name="connsiteX8" fmla="*/ 0 w 637794"/>
                    <a:gd name="connsiteY8" fmla="*/ 0 h 425196"/>
                    <a:gd name="connsiteX9" fmla="*/ 0 w 637794"/>
                    <a:gd name="connsiteY9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7794" h="425196">
                      <a:moveTo>
                        <a:pt x="212598" y="212598"/>
                      </a:move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7" name="Полилиния: фигура 318">
                  <a:extLst>
                    <a:ext uri="{FF2B5EF4-FFF2-40B4-BE49-F238E27FC236}">
                      <a16:creationId xmlns:a16="http://schemas.microsoft.com/office/drawing/2014/main" id="{7A2B43BB-0531-48AC-9F05-9BFC5DCBE71E}"/>
                    </a:ext>
                  </a:extLst>
                </p:cNvPr>
                <p:cNvSpPr/>
                <p:nvPr/>
              </p:nvSpPr>
              <p:spPr>
                <a:xfrm>
                  <a:off x="6793988" y="5402965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8" name="Полилиния: фигура 319">
                  <a:extLst>
                    <a:ext uri="{FF2B5EF4-FFF2-40B4-BE49-F238E27FC236}">
                      <a16:creationId xmlns:a16="http://schemas.microsoft.com/office/drawing/2014/main" id="{7B8B55C5-0CD5-49EE-90F5-A6E7BB7671BF}"/>
                    </a:ext>
                  </a:extLst>
                </p:cNvPr>
                <p:cNvSpPr/>
                <p:nvPr/>
              </p:nvSpPr>
              <p:spPr>
                <a:xfrm>
                  <a:off x="6588427" y="5402965"/>
                  <a:ext cx="308343" cy="205562"/>
                </a:xfrm>
                <a:custGeom>
                  <a:avLst/>
                  <a:gdLst>
                    <a:gd name="connsiteX0" fmla="*/ 1062990 w 1275588"/>
                    <a:gd name="connsiteY0" fmla="*/ 425196 h 850392"/>
                    <a:gd name="connsiteX1" fmla="*/ 850392 w 1275588"/>
                    <a:gd name="connsiteY1" fmla="*/ 425196 h 850392"/>
                    <a:gd name="connsiteX2" fmla="*/ 850392 w 1275588"/>
                    <a:gd name="connsiteY2" fmla="*/ 212598 h 850392"/>
                    <a:gd name="connsiteX3" fmla="*/ 637794 w 1275588"/>
                    <a:gd name="connsiteY3" fmla="*/ 212598 h 850392"/>
                    <a:gd name="connsiteX4" fmla="*/ 637794 w 1275588"/>
                    <a:gd name="connsiteY4" fmla="*/ 425196 h 850392"/>
                    <a:gd name="connsiteX5" fmla="*/ 425196 w 1275588"/>
                    <a:gd name="connsiteY5" fmla="*/ 425196 h 850392"/>
                    <a:gd name="connsiteX6" fmla="*/ 425196 w 1275588"/>
                    <a:gd name="connsiteY6" fmla="*/ 212598 h 850392"/>
                    <a:gd name="connsiteX7" fmla="*/ 425196 w 1275588"/>
                    <a:gd name="connsiteY7" fmla="*/ 0 h 850392"/>
                    <a:gd name="connsiteX8" fmla="*/ 212598 w 1275588"/>
                    <a:gd name="connsiteY8" fmla="*/ 0 h 850392"/>
                    <a:gd name="connsiteX9" fmla="*/ 0 w 1275588"/>
                    <a:gd name="connsiteY9" fmla="*/ 0 h 850392"/>
                    <a:gd name="connsiteX10" fmla="*/ 0 w 1275588"/>
                    <a:gd name="connsiteY10" fmla="*/ 212598 h 850392"/>
                    <a:gd name="connsiteX11" fmla="*/ 0 w 1275588"/>
                    <a:gd name="connsiteY11" fmla="*/ 425196 h 850392"/>
                    <a:gd name="connsiteX12" fmla="*/ 212598 w 1275588"/>
                    <a:gd name="connsiteY12" fmla="*/ 425196 h 850392"/>
                    <a:gd name="connsiteX13" fmla="*/ 212598 w 1275588"/>
                    <a:gd name="connsiteY13" fmla="*/ 637794 h 850392"/>
                    <a:gd name="connsiteX14" fmla="*/ 212598 w 1275588"/>
                    <a:gd name="connsiteY14" fmla="*/ 850392 h 850392"/>
                    <a:gd name="connsiteX15" fmla="*/ 425196 w 1275588"/>
                    <a:gd name="connsiteY15" fmla="*/ 850392 h 850392"/>
                    <a:gd name="connsiteX16" fmla="*/ 637794 w 1275588"/>
                    <a:gd name="connsiteY16" fmla="*/ 850392 h 850392"/>
                    <a:gd name="connsiteX17" fmla="*/ 637794 w 1275588"/>
                    <a:gd name="connsiteY17" fmla="*/ 637794 h 850392"/>
                    <a:gd name="connsiteX18" fmla="*/ 850392 w 1275588"/>
                    <a:gd name="connsiteY18" fmla="*/ 637794 h 850392"/>
                    <a:gd name="connsiteX19" fmla="*/ 1062990 w 1275588"/>
                    <a:gd name="connsiteY19" fmla="*/ 637794 h 850392"/>
                    <a:gd name="connsiteX20" fmla="*/ 1275588 w 1275588"/>
                    <a:gd name="connsiteY20" fmla="*/ 637794 h 850392"/>
                    <a:gd name="connsiteX21" fmla="*/ 1275588 w 1275588"/>
                    <a:gd name="connsiteY21" fmla="*/ 425196 h 850392"/>
                    <a:gd name="connsiteX22" fmla="*/ 1275588 w 1275588"/>
                    <a:gd name="connsiteY22" fmla="*/ 212598 h 850392"/>
                    <a:gd name="connsiteX23" fmla="*/ 1062990 w 1275588"/>
                    <a:gd name="connsiteY23" fmla="*/ 212598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275588" h="850392">
                      <a:moveTo>
                        <a:pt x="1062990" y="425196"/>
                      </a:move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212598" y="850392"/>
                      </a:lnTo>
                      <a:lnTo>
                        <a:pt x="425196" y="850392"/>
                      </a:lnTo>
                      <a:lnTo>
                        <a:pt x="637794" y="850392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1062990" y="637794"/>
                      </a:lnTo>
                      <a:lnTo>
                        <a:pt x="1275588" y="637794"/>
                      </a:lnTo>
                      <a:lnTo>
                        <a:pt x="1275588" y="425196"/>
                      </a:lnTo>
                      <a:lnTo>
                        <a:pt x="1275588" y="212598"/>
                      </a:lnTo>
                      <a:lnTo>
                        <a:pt x="106299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39" name="Полилиния: фигура 320">
                  <a:extLst>
                    <a:ext uri="{FF2B5EF4-FFF2-40B4-BE49-F238E27FC236}">
                      <a16:creationId xmlns:a16="http://schemas.microsoft.com/office/drawing/2014/main" id="{E9D3B8E8-D0B7-4E69-8497-B30ABCCF7879}"/>
                    </a:ext>
                  </a:extLst>
                </p:cNvPr>
                <p:cNvSpPr/>
                <p:nvPr/>
              </p:nvSpPr>
              <p:spPr>
                <a:xfrm>
                  <a:off x="6896769" y="4323766"/>
                  <a:ext cx="205562" cy="102781"/>
                </a:xfrm>
                <a:custGeom>
                  <a:avLst/>
                  <a:gdLst>
                    <a:gd name="connsiteX0" fmla="*/ 0 w 850392"/>
                    <a:gd name="connsiteY0" fmla="*/ 425196 h 425196"/>
                    <a:gd name="connsiteX1" fmla="*/ 212598 w 850392"/>
                    <a:gd name="connsiteY1" fmla="*/ 425196 h 425196"/>
                    <a:gd name="connsiteX2" fmla="*/ 425196 w 850392"/>
                    <a:gd name="connsiteY2" fmla="*/ 425196 h 425196"/>
                    <a:gd name="connsiteX3" fmla="*/ 637794 w 850392"/>
                    <a:gd name="connsiteY3" fmla="*/ 425196 h 425196"/>
                    <a:gd name="connsiteX4" fmla="*/ 850392 w 850392"/>
                    <a:gd name="connsiteY4" fmla="*/ 425196 h 425196"/>
                    <a:gd name="connsiteX5" fmla="*/ 850392 w 850392"/>
                    <a:gd name="connsiteY5" fmla="*/ 212598 h 425196"/>
                    <a:gd name="connsiteX6" fmla="*/ 637794 w 850392"/>
                    <a:gd name="connsiteY6" fmla="*/ 212598 h 425196"/>
                    <a:gd name="connsiteX7" fmla="*/ 425196 w 850392"/>
                    <a:gd name="connsiteY7" fmla="*/ 212598 h 425196"/>
                    <a:gd name="connsiteX8" fmla="*/ 425196 w 850392"/>
                    <a:gd name="connsiteY8" fmla="*/ 0 h 425196"/>
                    <a:gd name="connsiteX9" fmla="*/ 212598 w 850392"/>
                    <a:gd name="connsiteY9" fmla="*/ 0 h 425196"/>
                    <a:gd name="connsiteX10" fmla="*/ 0 w 850392"/>
                    <a:gd name="connsiteY10" fmla="*/ 0 h 425196"/>
                    <a:gd name="connsiteX11" fmla="*/ 0 w 850392"/>
                    <a:gd name="connsiteY11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50392" h="425196">
                      <a:moveTo>
                        <a:pt x="0" y="425196"/>
                      </a:move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0" name="Полилиния: фигура 321">
                  <a:extLst>
                    <a:ext uri="{FF2B5EF4-FFF2-40B4-BE49-F238E27FC236}">
                      <a16:creationId xmlns:a16="http://schemas.microsoft.com/office/drawing/2014/main" id="{17E0D32D-FB2B-4F5A-85C3-7D82B3FB48EF}"/>
                    </a:ext>
                  </a:extLst>
                </p:cNvPr>
                <p:cNvSpPr/>
                <p:nvPr/>
              </p:nvSpPr>
              <p:spPr>
                <a:xfrm>
                  <a:off x="6845379" y="4477937"/>
                  <a:ext cx="102781" cy="102781"/>
                </a:xfrm>
                <a:custGeom>
                  <a:avLst/>
                  <a:gdLst>
                    <a:gd name="connsiteX0" fmla="*/ 212598 w 425196"/>
                    <a:gd name="connsiteY0" fmla="*/ 425196 h 425196"/>
                    <a:gd name="connsiteX1" fmla="*/ 425196 w 425196"/>
                    <a:gd name="connsiteY1" fmla="*/ 425196 h 425196"/>
                    <a:gd name="connsiteX2" fmla="*/ 425196 w 425196"/>
                    <a:gd name="connsiteY2" fmla="*/ 212598 h 425196"/>
                    <a:gd name="connsiteX3" fmla="*/ 425196 w 425196"/>
                    <a:gd name="connsiteY3" fmla="*/ 0 h 425196"/>
                    <a:gd name="connsiteX4" fmla="*/ 212598 w 425196"/>
                    <a:gd name="connsiteY4" fmla="*/ 0 h 425196"/>
                    <a:gd name="connsiteX5" fmla="*/ 0 w 425196"/>
                    <a:gd name="connsiteY5" fmla="*/ 0 h 425196"/>
                    <a:gd name="connsiteX6" fmla="*/ 0 w 425196"/>
                    <a:gd name="connsiteY6" fmla="*/ 212598 h 425196"/>
                    <a:gd name="connsiteX7" fmla="*/ 212598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212598" y="425196"/>
                      </a:move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1" name="Полилиния: фигура 322">
                  <a:extLst>
                    <a:ext uri="{FF2B5EF4-FFF2-40B4-BE49-F238E27FC236}">
                      <a16:creationId xmlns:a16="http://schemas.microsoft.com/office/drawing/2014/main" id="{45741CCA-5B7F-483B-8D40-C4B6D5C3A29A}"/>
                    </a:ext>
                  </a:extLst>
                </p:cNvPr>
                <p:cNvSpPr/>
                <p:nvPr/>
              </p:nvSpPr>
              <p:spPr>
                <a:xfrm>
                  <a:off x="6948160" y="4220985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2" name="Полилиния: фигура 323">
                  <a:extLst>
                    <a:ext uri="{FF2B5EF4-FFF2-40B4-BE49-F238E27FC236}">
                      <a16:creationId xmlns:a16="http://schemas.microsoft.com/office/drawing/2014/main" id="{49D1E3B0-F063-4076-ABFC-90683F34C5C1}"/>
                    </a:ext>
                  </a:extLst>
                </p:cNvPr>
                <p:cNvSpPr/>
                <p:nvPr/>
              </p:nvSpPr>
              <p:spPr>
                <a:xfrm>
                  <a:off x="6845379" y="4632109"/>
                  <a:ext cx="205562" cy="102781"/>
                </a:xfrm>
                <a:custGeom>
                  <a:avLst/>
                  <a:gdLst>
                    <a:gd name="connsiteX0" fmla="*/ 425196 w 850392"/>
                    <a:gd name="connsiteY0" fmla="*/ 0 h 425196"/>
                    <a:gd name="connsiteX1" fmla="*/ 425196 w 850392"/>
                    <a:gd name="connsiteY1" fmla="*/ 212598 h 425196"/>
                    <a:gd name="connsiteX2" fmla="*/ 212598 w 850392"/>
                    <a:gd name="connsiteY2" fmla="*/ 212598 h 425196"/>
                    <a:gd name="connsiteX3" fmla="*/ 0 w 850392"/>
                    <a:gd name="connsiteY3" fmla="*/ 212598 h 425196"/>
                    <a:gd name="connsiteX4" fmla="*/ 0 w 850392"/>
                    <a:gd name="connsiteY4" fmla="*/ 425196 h 425196"/>
                    <a:gd name="connsiteX5" fmla="*/ 212598 w 850392"/>
                    <a:gd name="connsiteY5" fmla="*/ 425196 h 425196"/>
                    <a:gd name="connsiteX6" fmla="*/ 425196 w 850392"/>
                    <a:gd name="connsiteY6" fmla="*/ 425196 h 425196"/>
                    <a:gd name="connsiteX7" fmla="*/ 637794 w 850392"/>
                    <a:gd name="connsiteY7" fmla="*/ 425196 h 425196"/>
                    <a:gd name="connsiteX8" fmla="*/ 637794 w 850392"/>
                    <a:gd name="connsiteY8" fmla="*/ 212598 h 425196"/>
                    <a:gd name="connsiteX9" fmla="*/ 850392 w 850392"/>
                    <a:gd name="connsiteY9" fmla="*/ 212598 h 425196"/>
                    <a:gd name="connsiteX10" fmla="*/ 850392 w 850392"/>
                    <a:gd name="connsiteY10" fmla="*/ 0 h 425196"/>
                    <a:gd name="connsiteX11" fmla="*/ 637794 w 850392"/>
                    <a:gd name="connsiteY11" fmla="*/ 0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50392" h="425196">
                      <a:moveTo>
                        <a:pt x="425196" y="0"/>
                      </a:move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637794" y="212598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3" name="Полилиния: фигура 324">
                  <a:extLst>
                    <a:ext uri="{FF2B5EF4-FFF2-40B4-BE49-F238E27FC236}">
                      <a16:creationId xmlns:a16="http://schemas.microsoft.com/office/drawing/2014/main" id="{1479D7FB-2E2F-49A3-BD19-3186690D92D9}"/>
                    </a:ext>
                  </a:extLst>
                </p:cNvPr>
                <p:cNvSpPr/>
                <p:nvPr/>
              </p:nvSpPr>
              <p:spPr>
                <a:xfrm>
                  <a:off x="6691207" y="5197404"/>
                  <a:ext cx="308343" cy="256952"/>
                </a:xfrm>
                <a:custGeom>
                  <a:avLst/>
                  <a:gdLst>
                    <a:gd name="connsiteX0" fmla="*/ 1275588 w 1275588"/>
                    <a:gd name="connsiteY0" fmla="*/ 850392 h 1062990"/>
                    <a:gd name="connsiteX1" fmla="*/ 1275588 w 1275588"/>
                    <a:gd name="connsiteY1" fmla="*/ 637794 h 1062990"/>
                    <a:gd name="connsiteX2" fmla="*/ 1062990 w 1275588"/>
                    <a:gd name="connsiteY2" fmla="*/ 637794 h 1062990"/>
                    <a:gd name="connsiteX3" fmla="*/ 850392 w 1275588"/>
                    <a:gd name="connsiteY3" fmla="*/ 637794 h 1062990"/>
                    <a:gd name="connsiteX4" fmla="*/ 850392 w 1275588"/>
                    <a:gd name="connsiteY4" fmla="*/ 425196 h 1062990"/>
                    <a:gd name="connsiteX5" fmla="*/ 850392 w 1275588"/>
                    <a:gd name="connsiteY5" fmla="*/ 212598 h 1062990"/>
                    <a:gd name="connsiteX6" fmla="*/ 850392 w 1275588"/>
                    <a:gd name="connsiteY6" fmla="*/ 0 h 1062990"/>
                    <a:gd name="connsiteX7" fmla="*/ 637794 w 1275588"/>
                    <a:gd name="connsiteY7" fmla="*/ 0 h 1062990"/>
                    <a:gd name="connsiteX8" fmla="*/ 637794 w 1275588"/>
                    <a:gd name="connsiteY8" fmla="*/ 212598 h 1062990"/>
                    <a:gd name="connsiteX9" fmla="*/ 637794 w 1275588"/>
                    <a:gd name="connsiteY9" fmla="*/ 425196 h 1062990"/>
                    <a:gd name="connsiteX10" fmla="*/ 425196 w 1275588"/>
                    <a:gd name="connsiteY10" fmla="*/ 425196 h 1062990"/>
                    <a:gd name="connsiteX11" fmla="*/ 212598 w 1275588"/>
                    <a:gd name="connsiteY11" fmla="*/ 425196 h 1062990"/>
                    <a:gd name="connsiteX12" fmla="*/ 212598 w 1275588"/>
                    <a:gd name="connsiteY12" fmla="*/ 212598 h 1062990"/>
                    <a:gd name="connsiteX13" fmla="*/ 0 w 1275588"/>
                    <a:gd name="connsiteY13" fmla="*/ 212598 h 1062990"/>
                    <a:gd name="connsiteX14" fmla="*/ 0 w 1275588"/>
                    <a:gd name="connsiteY14" fmla="*/ 425196 h 1062990"/>
                    <a:gd name="connsiteX15" fmla="*/ 0 w 1275588"/>
                    <a:gd name="connsiteY15" fmla="*/ 637794 h 1062990"/>
                    <a:gd name="connsiteX16" fmla="*/ 0 w 1275588"/>
                    <a:gd name="connsiteY16" fmla="*/ 850392 h 1062990"/>
                    <a:gd name="connsiteX17" fmla="*/ 212598 w 1275588"/>
                    <a:gd name="connsiteY17" fmla="*/ 850392 h 1062990"/>
                    <a:gd name="connsiteX18" fmla="*/ 425196 w 1275588"/>
                    <a:gd name="connsiteY18" fmla="*/ 850392 h 1062990"/>
                    <a:gd name="connsiteX19" fmla="*/ 425196 w 1275588"/>
                    <a:gd name="connsiteY19" fmla="*/ 637794 h 1062990"/>
                    <a:gd name="connsiteX20" fmla="*/ 637794 w 1275588"/>
                    <a:gd name="connsiteY20" fmla="*/ 637794 h 1062990"/>
                    <a:gd name="connsiteX21" fmla="*/ 637794 w 1275588"/>
                    <a:gd name="connsiteY21" fmla="*/ 850392 h 1062990"/>
                    <a:gd name="connsiteX22" fmla="*/ 850392 w 1275588"/>
                    <a:gd name="connsiteY22" fmla="*/ 850392 h 1062990"/>
                    <a:gd name="connsiteX23" fmla="*/ 850392 w 1275588"/>
                    <a:gd name="connsiteY23" fmla="*/ 1062990 h 1062990"/>
                    <a:gd name="connsiteX24" fmla="*/ 1062990 w 1275588"/>
                    <a:gd name="connsiteY24" fmla="*/ 1062990 h 1062990"/>
                    <a:gd name="connsiteX25" fmla="*/ 1062990 w 1275588"/>
                    <a:gd name="connsiteY25" fmla="*/ 850392 h 1062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275588" h="1062990">
                      <a:moveTo>
                        <a:pt x="1275588" y="850392"/>
                      </a:moveTo>
                      <a:lnTo>
                        <a:pt x="1275588" y="637794"/>
                      </a:lnTo>
                      <a:lnTo>
                        <a:pt x="1062990" y="637794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lnTo>
                        <a:pt x="425196" y="850392"/>
                      </a:lnTo>
                      <a:lnTo>
                        <a:pt x="425196" y="637794"/>
                      </a:lnTo>
                      <a:lnTo>
                        <a:pt x="637794" y="637794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1062990"/>
                      </a:lnTo>
                      <a:lnTo>
                        <a:pt x="1062990" y="1062990"/>
                      </a:lnTo>
                      <a:lnTo>
                        <a:pt x="1062990" y="85039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4" name="Полилиния: фигура 325">
                  <a:extLst>
                    <a:ext uri="{FF2B5EF4-FFF2-40B4-BE49-F238E27FC236}">
                      <a16:creationId xmlns:a16="http://schemas.microsoft.com/office/drawing/2014/main" id="{EB1BE313-3F78-4FE8-84BA-0B29D6F15B05}"/>
                    </a:ext>
                  </a:extLst>
                </p:cNvPr>
                <p:cNvSpPr/>
                <p:nvPr/>
              </p:nvSpPr>
              <p:spPr>
                <a:xfrm>
                  <a:off x="6999550" y="4272375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5" name="Полилиния: фигура 326">
                  <a:extLst>
                    <a:ext uri="{FF2B5EF4-FFF2-40B4-BE49-F238E27FC236}">
                      <a16:creationId xmlns:a16="http://schemas.microsoft.com/office/drawing/2014/main" id="{972B1391-C5BE-4643-941A-5131BC317FE5}"/>
                    </a:ext>
                  </a:extLst>
                </p:cNvPr>
                <p:cNvSpPr/>
                <p:nvPr/>
              </p:nvSpPr>
              <p:spPr>
                <a:xfrm>
                  <a:off x="6999550" y="4477937"/>
                  <a:ext cx="102781" cy="102781"/>
                </a:xfrm>
                <a:custGeom>
                  <a:avLst/>
                  <a:gdLst>
                    <a:gd name="connsiteX0" fmla="*/ 425196 w 425196"/>
                    <a:gd name="connsiteY0" fmla="*/ 212598 h 425196"/>
                    <a:gd name="connsiteX1" fmla="*/ 425196 w 425196"/>
                    <a:gd name="connsiteY1" fmla="*/ 0 h 425196"/>
                    <a:gd name="connsiteX2" fmla="*/ 212598 w 425196"/>
                    <a:gd name="connsiteY2" fmla="*/ 0 h 425196"/>
                    <a:gd name="connsiteX3" fmla="*/ 0 w 425196"/>
                    <a:gd name="connsiteY3" fmla="*/ 0 h 425196"/>
                    <a:gd name="connsiteX4" fmla="*/ 0 w 425196"/>
                    <a:gd name="connsiteY4" fmla="*/ 212598 h 425196"/>
                    <a:gd name="connsiteX5" fmla="*/ 0 w 425196"/>
                    <a:gd name="connsiteY5" fmla="*/ 425196 h 425196"/>
                    <a:gd name="connsiteX6" fmla="*/ 212598 w 425196"/>
                    <a:gd name="connsiteY6" fmla="*/ 425196 h 425196"/>
                    <a:gd name="connsiteX7" fmla="*/ 212598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6" name="Полилиния: фигура 327">
                  <a:extLst>
                    <a:ext uri="{FF2B5EF4-FFF2-40B4-BE49-F238E27FC236}">
                      <a16:creationId xmlns:a16="http://schemas.microsoft.com/office/drawing/2014/main" id="{3A861F2E-BE5C-48AC-8C67-AB6251240080}"/>
                    </a:ext>
                  </a:extLst>
                </p:cNvPr>
                <p:cNvSpPr/>
                <p:nvPr/>
              </p:nvSpPr>
              <p:spPr>
                <a:xfrm>
                  <a:off x="7050941" y="4580718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7" name="Полилиния: фигура 328">
                  <a:extLst>
                    <a:ext uri="{FF2B5EF4-FFF2-40B4-BE49-F238E27FC236}">
                      <a16:creationId xmlns:a16="http://schemas.microsoft.com/office/drawing/2014/main" id="{C9A7C476-5AF5-46DD-93C7-C63B914A32AB}"/>
                    </a:ext>
                  </a:extLst>
                </p:cNvPr>
                <p:cNvSpPr/>
                <p:nvPr/>
              </p:nvSpPr>
              <p:spPr>
                <a:xfrm>
                  <a:off x="7050941" y="4220985"/>
                  <a:ext cx="205562" cy="51390"/>
                </a:xfrm>
                <a:custGeom>
                  <a:avLst/>
                  <a:gdLst>
                    <a:gd name="connsiteX0" fmla="*/ 425196 w 850392"/>
                    <a:gd name="connsiteY0" fmla="*/ 212598 h 212598"/>
                    <a:gd name="connsiteX1" fmla="*/ 637794 w 850392"/>
                    <a:gd name="connsiteY1" fmla="*/ 212598 h 212598"/>
                    <a:gd name="connsiteX2" fmla="*/ 850392 w 850392"/>
                    <a:gd name="connsiteY2" fmla="*/ 212598 h 212598"/>
                    <a:gd name="connsiteX3" fmla="*/ 850392 w 850392"/>
                    <a:gd name="connsiteY3" fmla="*/ 0 h 212598"/>
                    <a:gd name="connsiteX4" fmla="*/ 637794 w 850392"/>
                    <a:gd name="connsiteY4" fmla="*/ 0 h 212598"/>
                    <a:gd name="connsiteX5" fmla="*/ 425196 w 850392"/>
                    <a:gd name="connsiteY5" fmla="*/ 0 h 212598"/>
                    <a:gd name="connsiteX6" fmla="*/ 212598 w 850392"/>
                    <a:gd name="connsiteY6" fmla="*/ 0 h 212598"/>
                    <a:gd name="connsiteX7" fmla="*/ 0 w 850392"/>
                    <a:gd name="connsiteY7" fmla="*/ 0 h 212598"/>
                    <a:gd name="connsiteX8" fmla="*/ 0 w 850392"/>
                    <a:gd name="connsiteY8" fmla="*/ 212598 h 212598"/>
                    <a:gd name="connsiteX9" fmla="*/ 212598 w 850392"/>
                    <a:gd name="connsiteY9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50392" h="212598">
                      <a:moveTo>
                        <a:pt x="425196" y="212598"/>
                      </a:moveTo>
                      <a:lnTo>
                        <a:pt x="637794" y="212598"/>
                      </a:lnTo>
                      <a:lnTo>
                        <a:pt x="850392" y="212598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8" name="Полилиния: фигура 329">
                  <a:extLst>
                    <a:ext uri="{FF2B5EF4-FFF2-40B4-BE49-F238E27FC236}">
                      <a16:creationId xmlns:a16="http://schemas.microsoft.com/office/drawing/2014/main" id="{FCDA8220-565A-49DC-98E1-401162B19153}"/>
                    </a:ext>
                  </a:extLst>
                </p:cNvPr>
                <p:cNvSpPr/>
                <p:nvPr/>
              </p:nvSpPr>
              <p:spPr>
                <a:xfrm>
                  <a:off x="7102331" y="4529328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49" name="Полилиния: фигура 330">
                  <a:extLst>
                    <a:ext uri="{FF2B5EF4-FFF2-40B4-BE49-F238E27FC236}">
                      <a16:creationId xmlns:a16="http://schemas.microsoft.com/office/drawing/2014/main" id="{119D4F02-2759-4D44-A769-E6958E8A2352}"/>
                    </a:ext>
                  </a:extLst>
                </p:cNvPr>
                <p:cNvSpPr/>
                <p:nvPr/>
              </p:nvSpPr>
              <p:spPr>
                <a:xfrm>
                  <a:off x="7153722" y="4477937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0" name="Полилиния: фигура 331">
                  <a:extLst>
                    <a:ext uri="{FF2B5EF4-FFF2-40B4-BE49-F238E27FC236}">
                      <a16:creationId xmlns:a16="http://schemas.microsoft.com/office/drawing/2014/main" id="{853FF0C4-7511-446F-BCB7-0D731B726A81}"/>
                    </a:ext>
                  </a:extLst>
                </p:cNvPr>
                <p:cNvSpPr/>
                <p:nvPr/>
              </p:nvSpPr>
              <p:spPr>
                <a:xfrm>
                  <a:off x="7102331" y="4580718"/>
                  <a:ext cx="102781" cy="102781"/>
                </a:xfrm>
                <a:custGeom>
                  <a:avLst/>
                  <a:gdLst>
                    <a:gd name="connsiteX0" fmla="*/ 425196 w 425196"/>
                    <a:gd name="connsiteY0" fmla="*/ 0 h 425196"/>
                    <a:gd name="connsiteX1" fmla="*/ 212598 w 425196"/>
                    <a:gd name="connsiteY1" fmla="*/ 0 h 425196"/>
                    <a:gd name="connsiteX2" fmla="*/ 212598 w 425196"/>
                    <a:gd name="connsiteY2" fmla="*/ 212598 h 425196"/>
                    <a:gd name="connsiteX3" fmla="*/ 0 w 425196"/>
                    <a:gd name="connsiteY3" fmla="*/ 212598 h 425196"/>
                    <a:gd name="connsiteX4" fmla="*/ 0 w 425196"/>
                    <a:gd name="connsiteY4" fmla="*/ 425196 h 425196"/>
                    <a:gd name="connsiteX5" fmla="*/ 212598 w 425196"/>
                    <a:gd name="connsiteY5" fmla="*/ 425196 h 425196"/>
                    <a:gd name="connsiteX6" fmla="*/ 425196 w 425196"/>
                    <a:gd name="connsiteY6" fmla="*/ 425196 h 425196"/>
                    <a:gd name="connsiteX7" fmla="*/ 425196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1" name="Полилиния: фигура 332">
                  <a:extLst>
                    <a:ext uri="{FF2B5EF4-FFF2-40B4-BE49-F238E27FC236}">
                      <a16:creationId xmlns:a16="http://schemas.microsoft.com/office/drawing/2014/main" id="{371A0ECC-7080-4F72-807D-72F9FE585F8F}"/>
                    </a:ext>
                  </a:extLst>
                </p:cNvPr>
                <p:cNvSpPr/>
                <p:nvPr/>
              </p:nvSpPr>
              <p:spPr>
                <a:xfrm>
                  <a:off x="7153722" y="4375156"/>
                  <a:ext cx="102781" cy="102781"/>
                </a:xfrm>
                <a:custGeom>
                  <a:avLst/>
                  <a:gdLst>
                    <a:gd name="connsiteX0" fmla="*/ 425196 w 425196"/>
                    <a:gd name="connsiteY0" fmla="*/ 212598 h 425196"/>
                    <a:gd name="connsiteX1" fmla="*/ 425196 w 425196"/>
                    <a:gd name="connsiteY1" fmla="*/ 0 h 425196"/>
                    <a:gd name="connsiteX2" fmla="*/ 212598 w 425196"/>
                    <a:gd name="connsiteY2" fmla="*/ 0 h 425196"/>
                    <a:gd name="connsiteX3" fmla="*/ 0 w 425196"/>
                    <a:gd name="connsiteY3" fmla="*/ 0 h 425196"/>
                    <a:gd name="connsiteX4" fmla="*/ 0 w 425196"/>
                    <a:gd name="connsiteY4" fmla="*/ 212598 h 425196"/>
                    <a:gd name="connsiteX5" fmla="*/ 212598 w 425196"/>
                    <a:gd name="connsiteY5" fmla="*/ 212598 h 425196"/>
                    <a:gd name="connsiteX6" fmla="*/ 212598 w 425196"/>
                    <a:gd name="connsiteY6" fmla="*/ 425196 h 425196"/>
                    <a:gd name="connsiteX7" fmla="*/ 425196 w 425196"/>
                    <a:gd name="connsiteY7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2" name="Полилиния: фигура 333">
                  <a:extLst>
                    <a:ext uri="{FF2B5EF4-FFF2-40B4-BE49-F238E27FC236}">
                      <a16:creationId xmlns:a16="http://schemas.microsoft.com/office/drawing/2014/main" id="{1CF98E19-9763-45A6-A01D-D60E1DC44D4D}"/>
                    </a:ext>
                  </a:extLst>
                </p:cNvPr>
                <p:cNvSpPr/>
                <p:nvPr/>
              </p:nvSpPr>
              <p:spPr>
                <a:xfrm>
                  <a:off x="7205112" y="4529328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3" name="Полилиния: фигура 334">
                  <a:extLst>
                    <a:ext uri="{FF2B5EF4-FFF2-40B4-BE49-F238E27FC236}">
                      <a16:creationId xmlns:a16="http://schemas.microsoft.com/office/drawing/2014/main" id="{1750604F-AB22-4876-8A11-FE007BA89071}"/>
                    </a:ext>
                  </a:extLst>
                </p:cNvPr>
                <p:cNvSpPr/>
                <p:nvPr/>
              </p:nvSpPr>
              <p:spPr>
                <a:xfrm>
                  <a:off x="7205112" y="4683499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4" name="Полилиния: фигура 335">
                  <a:extLst>
                    <a:ext uri="{FF2B5EF4-FFF2-40B4-BE49-F238E27FC236}">
                      <a16:creationId xmlns:a16="http://schemas.microsoft.com/office/drawing/2014/main" id="{414A76CD-4932-4A60-91B8-7ADC6D083FEA}"/>
                    </a:ext>
                  </a:extLst>
                </p:cNvPr>
                <p:cNvSpPr/>
                <p:nvPr/>
              </p:nvSpPr>
              <p:spPr>
                <a:xfrm>
                  <a:off x="7205112" y="4837670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5" name="Полилиния: фигура 336">
                  <a:extLst>
                    <a:ext uri="{FF2B5EF4-FFF2-40B4-BE49-F238E27FC236}">
                      <a16:creationId xmlns:a16="http://schemas.microsoft.com/office/drawing/2014/main" id="{5A1E8377-546D-4D8B-A9FC-2E6EE81E3321}"/>
                    </a:ext>
                  </a:extLst>
                </p:cNvPr>
                <p:cNvSpPr/>
                <p:nvPr/>
              </p:nvSpPr>
              <p:spPr>
                <a:xfrm>
                  <a:off x="7153722" y="5557137"/>
                  <a:ext cx="102781" cy="154171"/>
                </a:xfrm>
                <a:custGeom>
                  <a:avLst/>
                  <a:gdLst>
                    <a:gd name="connsiteX0" fmla="*/ 212598 w 425196"/>
                    <a:gd name="connsiteY0" fmla="*/ 212598 h 637794"/>
                    <a:gd name="connsiteX1" fmla="*/ 0 w 425196"/>
                    <a:gd name="connsiteY1" fmla="*/ 212598 h 637794"/>
                    <a:gd name="connsiteX2" fmla="*/ 0 w 425196"/>
                    <a:gd name="connsiteY2" fmla="*/ 425196 h 637794"/>
                    <a:gd name="connsiteX3" fmla="*/ 0 w 425196"/>
                    <a:gd name="connsiteY3" fmla="*/ 637794 h 637794"/>
                    <a:gd name="connsiteX4" fmla="*/ 212598 w 425196"/>
                    <a:gd name="connsiteY4" fmla="*/ 637794 h 637794"/>
                    <a:gd name="connsiteX5" fmla="*/ 425196 w 425196"/>
                    <a:gd name="connsiteY5" fmla="*/ 637794 h 637794"/>
                    <a:gd name="connsiteX6" fmla="*/ 425196 w 425196"/>
                    <a:gd name="connsiteY6" fmla="*/ 425196 h 637794"/>
                    <a:gd name="connsiteX7" fmla="*/ 425196 w 425196"/>
                    <a:gd name="connsiteY7" fmla="*/ 212598 h 637794"/>
                    <a:gd name="connsiteX8" fmla="*/ 425196 w 425196"/>
                    <a:gd name="connsiteY8" fmla="*/ 0 h 637794"/>
                    <a:gd name="connsiteX9" fmla="*/ 212598 w 425196"/>
                    <a:gd name="connsiteY9" fmla="*/ 0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5196" h="637794">
                      <a:moveTo>
                        <a:pt x="212598" y="212598"/>
                      </a:move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6" name="Полилиния: фигура 337">
                  <a:extLst>
                    <a:ext uri="{FF2B5EF4-FFF2-40B4-BE49-F238E27FC236}">
                      <a16:creationId xmlns:a16="http://schemas.microsoft.com/office/drawing/2014/main" id="{5991B3A6-15DB-466A-9E81-CFAFA56B811A}"/>
                    </a:ext>
                  </a:extLst>
                </p:cNvPr>
                <p:cNvSpPr/>
                <p:nvPr/>
              </p:nvSpPr>
              <p:spPr>
                <a:xfrm>
                  <a:off x="7153722" y="4940451"/>
                  <a:ext cx="256952" cy="205562"/>
                </a:xfrm>
                <a:custGeom>
                  <a:avLst/>
                  <a:gdLst>
                    <a:gd name="connsiteX0" fmla="*/ 637794 w 1062990"/>
                    <a:gd name="connsiteY0" fmla="*/ 637794 h 850392"/>
                    <a:gd name="connsiteX1" fmla="*/ 850392 w 1062990"/>
                    <a:gd name="connsiteY1" fmla="*/ 637794 h 850392"/>
                    <a:gd name="connsiteX2" fmla="*/ 1062990 w 1062990"/>
                    <a:gd name="connsiteY2" fmla="*/ 637794 h 850392"/>
                    <a:gd name="connsiteX3" fmla="*/ 1062990 w 1062990"/>
                    <a:gd name="connsiteY3" fmla="*/ 425196 h 850392"/>
                    <a:gd name="connsiteX4" fmla="*/ 850392 w 1062990"/>
                    <a:gd name="connsiteY4" fmla="*/ 425196 h 850392"/>
                    <a:gd name="connsiteX5" fmla="*/ 850392 w 1062990"/>
                    <a:gd name="connsiteY5" fmla="*/ 212598 h 850392"/>
                    <a:gd name="connsiteX6" fmla="*/ 637794 w 1062990"/>
                    <a:gd name="connsiteY6" fmla="*/ 212598 h 850392"/>
                    <a:gd name="connsiteX7" fmla="*/ 637794 w 1062990"/>
                    <a:gd name="connsiteY7" fmla="*/ 425196 h 850392"/>
                    <a:gd name="connsiteX8" fmla="*/ 425196 w 1062990"/>
                    <a:gd name="connsiteY8" fmla="*/ 425196 h 850392"/>
                    <a:gd name="connsiteX9" fmla="*/ 425196 w 1062990"/>
                    <a:gd name="connsiteY9" fmla="*/ 212598 h 850392"/>
                    <a:gd name="connsiteX10" fmla="*/ 637794 w 1062990"/>
                    <a:gd name="connsiteY10" fmla="*/ 212598 h 850392"/>
                    <a:gd name="connsiteX11" fmla="*/ 637794 w 1062990"/>
                    <a:gd name="connsiteY11" fmla="*/ 0 h 850392"/>
                    <a:gd name="connsiteX12" fmla="*/ 425196 w 1062990"/>
                    <a:gd name="connsiteY12" fmla="*/ 0 h 850392"/>
                    <a:gd name="connsiteX13" fmla="*/ 212598 w 1062990"/>
                    <a:gd name="connsiteY13" fmla="*/ 0 h 850392"/>
                    <a:gd name="connsiteX14" fmla="*/ 212598 w 1062990"/>
                    <a:gd name="connsiteY14" fmla="*/ 212598 h 850392"/>
                    <a:gd name="connsiteX15" fmla="*/ 0 w 1062990"/>
                    <a:gd name="connsiteY15" fmla="*/ 212598 h 850392"/>
                    <a:gd name="connsiteX16" fmla="*/ 0 w 1062990"/>
                    <a:gd name="connsiteY16" fmla="*/ 425196 h 850392"/>
                    <a:gd name="connsiteX17" fmla="*/ 212598 w 1062990"/>
                    <a:gd name="connsiteY17" fmla="*/ 425196 h 850392"/>
                    <a:gd name="connsiteX18" fmla="*/ 212598 w 1062990"/>
                    <a:gd name="connsiteY18" fmla="*/ 637794 h 850392"/>
                    <a:gd name="connsiteX19" fmla="*/ 212598 w 1062990"/>
                    <a:gd name="connsiteY19" fmla="*/ 850392 h 850392"/>
                    <a:gd name="connsiteX20" fmla="*/ 425196 w 1062990"/>
                    <a:gd name="connsiteY20" fmla="*/ 850392 h 850392"/>
                    <a:gd name="connsiteX21" fmla="*/ 425196 w 1062990"/>
                    <a:gd name="connsiteY21" fmla="*/ 637794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62990" h="850392">
                      <a:moveTo>
                        <a:pt x="637794" y="637794"/>
                      </a:moveTo>
                      <a:lnTo>
                        <a:pt x="850392" y="637794"/>
                      </a:lnTo>
                      <a:lnTo>
                        <a:pt x="1062990" y="637794"/>
                      </a:lnTo>
                      <a:lnTo>
                        <a:pt x="1062990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212598" y="850392"/>
                      </a:lnTo>
                      <a:lnTo>
                        <a:pt x="425196" y="850392"/>
                      </a:lnTo>
                      <a:lnTo>
                        <a:pt x="425196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7" name="Полилиния: фигура 338">
                  <a:extLst>
                    <a:ext uri="{FF2B5EF4-FFF2-40B4-BE49-F238E27FC236}">
                      <a16:creationId xmlns:a16="http://schemas.microsoft.com/office/drawing/2014/main" id="{8F6A0332-2A0F-4F5A-B80C-3582FBE8FD34}"/>
                    </a:ext>
                  </a:extLst>
                </p:cNvPr>
                <p:cNvSpPr/>
                <p:nvPr/>
              </p:nvSpPr>
              <p:spPr>
                <a:xfrm>
                  <a:off x="7256502" y="4734889"/>
                  <a:ext cx="102781" cy="51390"/>
                </a:xfrm>
                <a:custGeom>
                  <a:avLst/>
                  <a:gdLst>
                    <a:gd name="connsiteX0" fmla="*/ 212598 w 425196"/>
                    <a:gd name="connsiteY0" fmla="*/ 0 h 212598"/>
                    <a:gd name="connsiteX1" fmla="*/ 0 w 425196"/>
                    <a:gd name="connsiteY1" fmla="*/ 0 h 212598"/>
                    <a:gd name="connsiteX2" fmla="*/ 0 w 425196"/>
                    <a:gd name="connsiteY2" fmla="*/ 212598 h 212598"/>
                    <a:gd name="connsiteX3" fmla="*/ 212598 w 425196"/>
                    <a:gd name="connsiteY3" fmla="*/ 212598 h 212598"/>
                    <a:gd name="connsiteX4" fmla="*/ 425196 w 425196"/>
                    <a:gd name="connsiteY4" fmla="*/ 212598 h 212598"/>
                    <a:gd name="connsiteX5" fmla="*/ 425196 w 425196"/>
                    <a:gd name="connsiteY5" fmla="*/ 0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212598" y="0"/>
                      </a:move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8" name="Полилиния: фигура 339">
                  <a:extLst>
                    <a:ext uri="{FF2B5EF4-FFF2-40B4-BE49-F238E27FC236}">
                      <a16:creationId xmlns:a16="http://schemas.microsoft.com/office/drawing/2014/main" id="{29D12145-536A-4F0C-8DC5-CCA4FA0EBF92}"/>
                    </a:ext>
                  </a:extLst>
                </p:cNvPr>
                <p:cNvSpPr/>
                <p:nvPr/>
              </p:nvSpPr>
              <p:spPr>
                <a:xfrm>
                  <a:off x="7307893" y="4837670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59" name="Полилиния: фигура 340">
                  <a:extLst>
                    <a:ext uri="{FF2B5EF4-FFF2-40B4-BE49-F238E27FC236}">
                      <a16:creationId xmlns:a16="http://schemas.microsoft.com/office/drawing/2014/main" id="{C8D41CAB-DE88-4289-805E-260EDBFFAE12}"/>
                    </a:ext>
                  </a:extLst>
                </p:cNvPr>
                <p:cNvSpPr/>
                <p:nvPr/>
              </p:nvSpPr>
              <p:spPr>
                <a:xfrm>
                  <a:off x="7307893" y="5351575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0" name="Полилиния: фигура 341">
                  <a:extLst>
                    <a:ext uri="{FF2B5EF4-FFF2-40B4-BE49-F238E27FC236}">
                      <a16:creationId xmlns:a16="http://schemas.microsoft.com/office/drawing/2014/main" id="{8C9D6164-AECA-4E8C-9F69-2826BE7F05F9}"/>
                    </a:ext>
                  </a:extLst>
                </p:cNvPr>
                <p:cNvSpPr/>
                <p:nvPr/>
              </p:nvSpPr>
              <p:spPr>
                <a:xfrm>
                  <a:off x="7359283" y="5659918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1" name="Полилиния: фигура 342">
                  <a:extLst>
                    <a:ext uri="{FF2B5EF4-FFF2-40B4-BE49-F238E27FC236}">
                      <a16:creationId xmlns:a16="http://schemas.microsoft.com/office/drawing/2014/main" id="{BD8B2B2E-CC84-4A39-9087-323167928898}"/>
                    </a:ext>
                  </a:extLst>
                </p:cNvPr>
                <p:cNvSpPr/>
                <p:nvPr/>
              </p:nvSpPr>
              <p:spPr>
                <a:xfrm>
                  <a:off x="7410674" y="5146013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2" name="Полилиния: фигура 343">
                  <a:extLst>
                    <a:ext uri="{FF2B5EF4-FFF2-40B4-BE49-F238E27FC236}">
                      <a16:creationId xmlns:a16="http://schemas.microsoft.com/office/drawing/2014/main" id="{868E9AAD-B825-439B-B9EF-49991E4B95D5}"/>
                    </a:ext>
                  </a:extLst>
                </p:cNvPr>
                <p:cNvSpPr/>
                <p:nvPr/>
              </p:nvSpPr>
              <p:spPr>
                <a:xfrm>
                  <a:off x="6948160" y="5094623"/>
                  <a:ext cx="719466" cy="616685"/>
                </a:xfrm>
                <a:custGeom>
                  <a:avLst/>
                  <a:gdLst>
                    <a:gd name="connsiteX0" fmla="*/ 1913382 w 2976372"/>
                    <a:gd name="connsiteY0" fmla="*/ 637794 h 2551176"/>
                    <a:gd name="connsiteX1" fmla="*/ 1913382 w 2976372"/>
                    <a:gd name="connsiteY1" fmla="*/ 425196 h 2551176"/>
                    <a:gd name="connsiteX2" fmla="*/ 1700784 w 2976372"/>
                    <a:gd name="connsiteY2" fmla="*/ 425196 h 2551176"/>
                    <a:gd name="connsiteX3" fmla="*/ 1700784 w 2976372"/>
                    <a:gd name="connsiteY3" fmla="*/ 212598 h 2551176"/>
                    <a:gd name="connsiteX4" fmla="*/ 1488186 w 2976372"/>
                    <a:gd name="connsiteY4" fmla="*/ 212598 h 2551176"/>
                    <a:gd name="connsiteX5" fmla="*/ 1275588 w 2976372"/>
                    <a:gd name="connsiteY5" fmla="*/ 212598 h 2551176"/>
                    <a:gd name="connsiteX6" fmla="*/ 1275588 w 2976372"/>
                    <a:gd name="connsiteY6" fmla="*/ 425196 h 2551176"/>
                    <a:gd name="connsiteX7" fmla="*/ 1062990 w 2976372"/>
                    <a:gd name="connsiteY7" fmla="*/ 425196 h 2551176"/>
                    <a:gd name="connsiteX8" fmla="*/ 850392 w 2976372"/>
                    <a:gd name="connsiteY8" fmla="*/ 425196 h 2551176"/>
                    <a:gd name="connsiteX9" fmla="*/ 850392 w 2976372"/>
                    <a:gd name="connsiteY9" fmla="*/ 637794 h 2551176"/>
                    <a:gd name="connsiteX10" fmla="*/ 637794 w 2976372"/>
                    <a:gd name="connsiteY10" fmla="*/ 637794 h 2551176"/>
                    <a:gd name="connsiteX11" fmla="*/ 637794 w 2976372"/>
                    <a:gd name="connsiteY11" fmla="*/ 425196 h 2551176"/>
                    <a:gd name="connsiteX12" fmla="*/ 425196 w 2976372"/>
                    <a:gd name="connsiteY12" fmla="*/ 425196 h 2551176"/>
                    <a:gd name="connsiteX13" fmla="*/ 425196 w 2976372"/>
                    <a:gd name="connsiteY13" fmla="*/ 637794 h 2551176"/>
                    <a:gd name="connsiteX14" fmla="*/ 212598 w 2976372"/>
                    <a:gd name="connsiteY14" fmla="*/ 637794 h 2551176"/>
                    <a:gd name="connsiteX15" fmla="*/ 212598 w 2976372"/>
                    <a:gd name="connsiteY15" fmla="*/ 425196 h 2551176"/>
                    <a:gd name="connsiteX16" fmla="*/ 0 w 2976372"/>
                    <a:gd name="connsiteY16" fmla="*/ 425196 h 2551176"/>
                    <a:gd name="connsiteX17" fmla="*/ 0 w 2976372"/>
                    <a:gd name="connsiteY17" fmla="*/ 637794 h 2551176"/>
                    <a:gd name="connsiteX18" fmla="*/ 0 w 2976372"/>
                    <a:gd name="connsiteY18" fmla="*/ 850392 h 2551176"/>
                    <a:gd name="connsiteX19" fmla="*/ 212598 w 2976372"/>
                    <a:gd name="connsiteY19" fmla="*/ 850392 h 2551176"/>
                    <a:gd name="connsiteX20" fmla="*/ 425196 w 2976372"/>
                    <a:gd name="connsiteY20" fmla="*/ 850392 h 2551176"/>
                    <a:gd name="connsiteX21" fmla="*/ 425196 w 2976372"/>
                    <a:gd name="connsiteY21" fmla="*/ 1062990 h 2551176"/>
                    <a:gd name="connsiteX22" fmla="*/ 425196 w 2976372"/>
                    <a:gd name="connsiteY22" fmla="*/ 1275588 h 2551176"/>
                    <a:gd name="connsiteX23" fmla="*/ 212598 w 2976372"/>
                    <a:gd name="connsiteY23" fmla="*/ 1275588 h 2551176"/>
                    <a:gd name="connsiteX24" fmla="*/ 212598 w 2976372"/>
                    <a:gd name="connsiteY24" fmla="*/ 1488186 h 2551176"/>
                    <a:gd name="connsiteX25" fmla="*/ 425196 w 2976372"/>
                    <a:gd name="connsiteY25" fmla="*/ 1488186 h 2551176"/>
                    <a:gd name="connsiteX26" fmla="*/ 425196 w 2976372"/>
                    <a:gd name="connsiteY26" fmla="*/ 1700784 h 2551176"/>
                    <a:gd name="connsiteX27" fmla="*/ 212598 w 2976372"/>
                    <a:gd name="connsiteY27" fmla="*/ 1700784 h 2551176"/>
                    <a:gd name="connsiteX28" fmla="*/ 212598 w 2976372"/>
                    <a:gd name="connsiteY28" fmla="*/ 1488186 h 2551176"/>
                    <a:gd name="connsiteX29" fmla="*/ 0 w 2976372"/>
                    <a:gd name="connsiteY29" fmla="*/ 1488186 h 2551176"/>
                    <a:gd name="connsiteX30" fmla="*/ 0 w 2976372"/>
                    <a:gd name="connsiteY30" fmla="*/ 1700784 h 2551176"/>
                    <a:gd name="connsiteX31" fmla="*/ 0 w 2976372"/>
                    <a:gd name="connsiteY31" fmla="*/ 1913382 h 2551176"/>
                    <a:gd name="connsiteX32" fmla="*/ 212598 w 2976372"/>
                    <a:gd name="connsiteY32" fmla="*/ 1913382 h 2551176"/>
                    <a:gd name="connsiteX33" fmla="*/ 212598 w 2976372"/>
                    <a:gd name="connsiteY33" fmla="*/ 2125980 h 2551176"/>
                    <a:gd name="connsiteX34" fmla="*/ 425196 w 2976372"/>
                    <a:gd name="connsiteY34" fmla="*/ 2125980 h 2551176"/>
                    <a:gd name="connsiteX35" fmla="*/ 425196 w 2976372"/>
                    <a:gd name="connsiteY35" fmla="*/ 2338578 h 2551176"/>
                    <a:gd name="connsiteX36" fmla="*/ 212598 w 2976372"/>
                    <a:gd name="connsiteY36" fmla="*/ 2338578 h 2551176"/>
                    <a:gd name="connsiteX37" fmla="*/ 0 w 2976372"/>
                    <a:gd name="connsiteY37" fmla="*/ 2338578 h 2551176"/>
                    <a:gd name="connsiteX38" fmla="*/ 0 w 2976372"/>
                    <a:gd name="connsiteY38" fmla="*/ 2551176 h 2551176"/>
                    <a:gd name="connsiteX39" fmla="*/ 212598 w 2976372"/>
                    <a:gd name="connsiteY39" fmla="*/ 2551176 h 2551176"/>
                    <a:gd name="connsiteX40" fmla="*/ 425196 w 2976372"/>
                    <a:gd name="connsiteY40" fmla="*/ 2551176 h 2551176"/>
                    <a:gd name="connsiteX41" fmla="*/ 637794 w 2976372"/>
                    <a:gd name="connsiteY41" fmla="*/ 2551176 h 2551176"/>
                    <a:gd name="connsiteX42" fmla="*/ 637794 w 2976372"/>
                    <a:gd name="connsiteY42" fmla="*/ 2338578 h 2551176"/>
                    <a:gd name="connsiteX43" fmla="*/ 637794 w 2976372"/>
                    <a:gd name="connsiteY43" fmla="*/ 2125980 h 2551176"/>
                    <a:gd name="connsiteX44" fmla="*/ 850392 w 2976372"/>
                    <a:gd name="connsiteY44" fmla="*/ 2125980 h 2551176"/>
                    <a:gd name="connsiteX45" fmla="*/ 850392 w 2976372"/>
                    <a:gd name="connsiteY45" fmla="*/ 1913382 h 2551176"/>
                    <a:gd name="connsiteX46" fmla="*/ 1062990 w 2976372"/>
                    <a:gd name="connsiteY46" fmla="*/ 1913382 h 2551176"/>
                    <a:gd name="connsiteX47" fmla="*/ 1062990 w 2976372"/>
                    <a:gd name="connsiteY47" fmla="*/ 1700784 h 2551176"/>
                    <a:gd name="connsiteX48" fmla="*/ 850392 w 2976372"/>
                    <a:gd name="connsiteY48" fmla="*/ 1700784 h 2551176"/>
                    <a:gd name="connsiteX49" fmla="*/ 637794 w 2976372"/>
                    <a:gd name="connsiteY49" fmla="*/ 1700784 h 2551176"/>
                    <a:gd name="connsiteX50" fmla="*/ 637794 w 2976372"/>
                    <a:gd name="connsiteY50" fmla="*/ 1488186 h 2551176"/>
                    <a:gd name="connsiteX51" fmla="*/ 850392 w 2976372"/>
                    <a:gd name="connsiteY51" fmla="*/ 1488186 h 2551176"/>
                    <a:gd name="connsiteX52" fmla="*/ 1062990 w 2976372"/>
                    <a:gd name="connsiteY52" fmla="*/ 1488186 h 2551176"/>
                    <a:gd name="connsiteX53" fmla="*/ 1062990 w 2976372"/>
                    <a:gd name="connsiteY53" fmla="*/ 1700784 h 2551176"/>
                    <a:gd name="connsiteX54" fmla="*/ 1275588 w 2976372"/>
                    <a:gd name="connsiteY54" fmla="*/ 1700784 h 2551176"/>
                    <a:gd name="connsiteX55" fmla="*/ 1275588 w 2976372"/>
                    <a:gd name="connsiteY55" fmla="*/ 1913382 h 2551176"/>
                    <a:gd name="connsiteX56" fmla="*/ 1488186 w 2976372"/>
                    <a:gd name="connsiteY56" fmla="*/ 1913382 h 2551176"/>
                    <a:gd name="connsiteX57" fmla="*/ 1488186 w 2976372"/>
                    <a:gd name="connsiteY57" fmla="*/ 1700784 h 2551176"/>
                    <a:gd name="connsiteX58" fmla="*/ 1700784 w 2976372"/>
                    <a:gd name="connsiteY58" fmla="*/ 1700784 h 2551176"/>
                    <a:gd name="connsiteX59" fmla="*/ 1700784 w 2976372"/>
                    <a:gd name="connsiteY59" fmla="*/ 1913382 h 2551176"/>
                    <a:gd name="connsiteX60" fmla="*/ 1913382 w 2976372"/>
                    <a:gd name="connsiteY60" fmla="*/ 1913382 h 2551176"/>
                    <a:gd name="connsiteX61" fmla="*/ 1913382 w 2976372"/>
                    <a:gd name="connsiteY61" fmla="*/ 2125980 h 2551176"/>
                    <a:gd name="connsiteX62" fmla="*/ 1913382 w 2976372"/>
                    <a:gd name="connsiteY62" fmla="*/ 2338578 h 2551176"/>
                    <a:gd name="connsiteX63" fmla="*/ 2125980 w 2976372"/>
                    <a:gd name="connsiteY63" fmla="*/ 2338578 h 2551176"/>
                    <a:gd name="connsiteX64" fmla="*/ 2125980 w 2976372"/>
                    <a:gd name="connsiteY64" fmla="*/ 2125980 h 2551176"/>
                    <a:gd name="connsiteX65" fmla="*/ 2125980 w 2976372"/>
                    <a:gd name="connsiteY65" fmla="*/ 1913382 h 2551176"/>
                    <a:gd name="connsiteX66" fmla="*/ 2338578 w 2976372"/>
                    <a:gd name="connsiteY66" fmla="*/ 1913382 h 2551176"/>
                    <a:gd name="connsiteX67" fmla="*/ 2338578 w 2976372"/>
                    <a:gd name="connsiteY67" fmla="*/ 1700784 h 2551176"/>
                    <a:gd name="connsiteX68" fmla="*/ 2125980 w 2976372"/>
                    <a:gd name="connsiteY68" fmla="*/ 1700784 h 2551176"/>
                    <a:gd name="connsiteX69" fmla="*/ 2125980 w 2976372"/>
                    <a:gd name="connsiteY69" fmla="*/ 1488186 h 2551176"/>
                    <a:gd name="connsiteX70" fmla="*/ 2338578 w 2976372"/>
                    <a:gd name="connsiteY70" fmla="*/ 1488186 h 2551176"/>
                    <a:gd name="connsiteX71" fmla="*/ 2338578 w 2976372"/>
                    <a:gd name="connsiteY71" fmla="*/ 1700784 h 2551176"/>
                    <a:gd name="connsiteX72" fmla="*/ 2551176 w 2976372"/>
                    <a:gd name="connsiteY72" fmla="*/ 1700784 h 2551176"/>
                    <a:gd name="connsiteX73" fmla="*/ 2551176 w 2976372"/>
                    <a:gd name="connsiteY73" fmla="*/ 1913382 h 2551176"/>
                    <a:gd name="connsiteX74" fmla="*/ 2763774 w 2976372"/>
                    <a:gd name="connsiteY74" fmla="*/ 1913382 h 2551176"/>
                    <a:gd name="connsiteX75" fmla="*/ 2976372 w 2976372"/>
                    <a:gd name="connsiteY75" fmla="*/ 1913382 h 2551176"/>
                    <a:gd name="connsiteX76" fmla="*/ 2976372 w 2976372"/>
                    <a:gd name="connsiteY76" fmla="*/ 1700784 h 2551176"/>
                    <a:gd name="connsiteX77" fmla="*/ 2976372 w 2976372"/>
                    <a:gd name="connsiteY77" fmla="*/ 1488186 h 2551176"/>
                    <a:gd name="connsiteX78" fmla="*/ 2763774 w 2976372"/>
                    <a:gd name="connsiteY78" fmla="*/ 1488186 h 2551176"/>
                    <a:gd name="connsiteX79" fmla="*/ 2551176 w 2976372"/>
                    <a:gd name="connsiteY79" fmla="*/ 1488186 h 2551176"/>
                    <a:gd name="connsiteX80" fmla="*/ 2551176 w 2976372"/>
                    <a:gd name="connsiteY80" fmla="*/ 1275588 h 2551176"/>
                    <a:gd name="connsiteX81" fmla="*/ 2763774 w 2976372"/>
                    <a:gd name="connsiteY81" fmla="*/ 1275588 h 2551176"/>
                    <a:gd name="connsiteX82" fmla="*/ 2976372 w 2976372"/>
                    <a:gd name="connsiteY82" fmla="*/ 1275588 h 2551176"/>
                    <a:gd name="connsiteX83" fmla="*/ 2976372 w 2976372"/>
                    <a:gd name="connsiteY83" fmla="*/ 1062990 h 2551176"/>
                    <a:gd name="connsiteX84" fmla="*/ 2763774 w 2976372"/>
                    <a:gd name="connsiteY84" fmla="*/ 1062990 h 2551176"/>
                    <a:gd name="connsiteX85" fmla="*/ 2551176 w 2976372"/>
                    <a:gd name="connsiteY85" fmla="*/ 1062990 h 2551176"/>
                    <a:gd name="connsiteX86" fmla="*/ 2551176 w 2976372"/>
                    <a:gd name="connsiteY86" fmla="*/ 850392 h 2551176"/>
                    <a:gd name="connsiteX87" fmla="*/ 2551176 w 2976372"/>
                    <a:gd name="connsiteY87" fmla="*/ 637794 h 2551176"/>
                    <a:gd name="connsiteX88" fmla="*/ 2763774 w 2976372"/>
                    <a:gd name="connsiteY88" fmla="*/ 637794 h 2551176"/>
                    <a:gd name="connsiteX89" fmla="*/ 2976372 w 2976372"/>
                    <a:gd name="connsiteY89" fmla="*/ 637794 h 2551176"/>
                    <a:gd name="connsiteX90" fmla="*/ 2976372 w 2976372"/>
                    <a:gd name="connsiteY90" fmla="*/ 425196 h 2551176"/>
                    <a:gd name="connsiteX91" fmla="*/ 2976372 w 2976372"/>
                    <a:gd name="connsiteY91" fmla="*/ 212598 h 2551176"/>
                    <a:gd name="connsiteX92" fmla="*/ 2976372 w 2976372"/>
                    <a:gd name="connsiteY92" fmla="*/ 0 h 2551176"/>
                    <a:gd name="connsiteX93" fmla="*/ 2763774 w 2976372"/>
                    <a:gd name="connsiteY93" fmla="*/ 0 h 2551176"/>
                    <a:gd name="connsiteX94" fmla="*/ 2763774 w 2976372"/>
                    <a:gd name="connsiteY94" fmla="*/ 212598 h 2551176"/>
                    <a:gd name="connsiteX95" fmla="*/ 2763774 w 2976372"/>
                    <a:gd name="connsiteY95" fmla="*/ 425196 h 2551176"/>
                    <a:gd name="connsiteX96" fmla="*/ 2551176 w 2976372"/>
                    <a:gd name="connsiteY96" fmla="*/ 425196 h 2551176"/>
                    <a:gd name="connsiteX97" fmla="*/ 2338578 w 2976372"/>
                    <a:gd name="connsiteY97" fmla="*/ 425196 h 2551176"/>
                    <a:gd name="connsiteX98" fmla="*/ 2125980 w 2976372"/>
                    <a:gd name="connsiteY98" fmla="*/ 425196 h 2551176"/>
                    <a:gd name="connsiteX99" fmla="*/ 2125980 w 2976372"/>
                    <a:gd name="connsiteY99" fmla="*/ 637794 h 2551176"/>
                    <a:gd name="connsiteX100" fmla="*/ 1913382 w 2976372"/>
                    <a:gd name="connsiteY100" fmla="*/ 637794 h 2551176"/>
                    <a:gd name="connsiteX101" fmla="*/ 637794 w 2976372"/>
                    <a:gd name="connsiteY101" fmla="*/ 850392 h 2551176"/>
                    <a:gd name="connsiteX102" fmla="*/ 850392 w 2976372"/>
                    <a:gd name="connsiteY102" fmla="*/ 850392 h 2551176"/>
                    <a:gd name="connsiteX103" fmla="*/ 1062990 w 2976372"/>
                    <a:gd name="connsiteY103" fmla="*/ 850392 h 2551176"/>
                    <a:gd name="connsiteX104" fmla="*/ 1062990 w 2976372"/>
                    <a:gd name="connsiteY104" fmla="*/ 1062990 h 2551176"/>
                    <a:gd name="connsiteX105" fmla="*/ 850392 w 2976372"/>
                    <a:gd name="connsiteY105" fmla="*/ 1062990 h 2551176"/>
                    <a:gd name="connsiteX106" fmla="*/ 637794 w 2976372"/>
                    <a:gd name="connsiteY106" fmla="*/ 1062990 h 2551176"/>
                    <a:gd name="connsiteX107" fmla="*/ 637794 w 2976372"/>
                    <a:gd name="connsiteY107" fmla="*/ 850392 h 2551176"/>
                    <a:gd name="connsiteX108" fmla="*/ 1700784 w 2976372"/>
                    <a:gd name="connsiteY108" fmla="*/ 1488186 h 2551176"/>
                    <a:gd name="connsiteX109" fmla="*/ 1488186 w 2976372"/>
                    <a:gd name="connsiteY109" fmla="*/ 1488186 h 2551176"/>
                    <a:gd name="connsiteX110" fmla="*/ 1275588 w 2976372"/>
                    <a:gd name="connsiteY110" fmla="*/ 1488186 h 2551176"/>
                    <a:gd name="connsiteX111" fmla="*/ 1275588 w 2976372"/>
                    <a:gd name="connsiteY111" fmla="*/ 1275588 h 2551176"/>
                    <a:gd name="connsiteX112" fmla="*/ 1275588 w 2976372"/>
                    <a:gd name="connsiteY112" fmla="*/ 1062990 h 2551176"/>
                    <a:gd name="connsiteX113" fmla="*/ 1275588 w 2976372"/>
                    <a:gd name="connsiteY113" fmla="*/ 850392 h 2551176"/>
                    <a:gd name="connsiteX114" fmla="*/ 1488186 w 2976372"/>
                    <a:gd name="connsiteY114" fmla="*/ 850392 h 2551176"/>
                    <a:gd name="connsiteX115" fmla="*/ 1700784 w 2976372"/>
                    <a:gd name="connsiteY115" fmla="*/ 850392 h 2551176"/>
                    <a:gd name="connsiteX116" fmla="*/ 1913382 w 2976372"/>
                    <a:gd name="connsiteY116" fmla="*/ 850392 h 2551176"/>
                    <a:gd name="connsiteX117" fmla="*/ 1913382 w 2976372"/>
                    <a:gd name="connsiteY117" fmla="*/ 1062990 h 2551176"/>
                    <a:gd name="connsiteX118" fmla="*/ 1913382 w 2976372"/>
                    <a:gd name="connsiteY118" fmla="*/ 1275588 h 2551176"/>
                    <a:gd name="connsiteX119" fmla="*/ 1913382 w 2976372"/>
                    <a:gd name="connsiteY119" fmla="*/ 1488186 h 2551176"/>
                    <a:gd name="connsiteX120" fmla="*/ 1700784 w 2976372"/>
                    <a:gd name="connsiteY120" fmla="*/ 1488186 h 2551176"/>
                    <a:gd name="connsiteX121" fmla="*/ 2338578 w 2976372"/>
                    <a:gd name="connsiteY121" fmla="*/ 1275588 h 2551176"/>
                    <a:gd name="connsiteX122" fmla="*/ 2125980 w 2976372"/>
                    <a:gd name="connsiteY122" fmla="*/ 1275588 h 2551176"/>
                    <a:gd name="connsiteX123" fmla="*/ 2125980 w 2976372"/>
                    <a:gd name="connsiteY123" fmla="*/ 1062990 h 2551176"/>
                    <a:gd name="connsiteX124" fmla="*/ 2338578 w 2976372"/>
                    <a:gd name="connsiteY124" fmla="*/ 1062990 h 2551176"/>
                    <a:gd name="connsiteX125" fmla="*/ 2338578 w 2976372"/>
                    <a:gd name="connsiteY125" fmla="*/ 1275588 h 2551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</a:cxnLst>
                  <a:rect l="l" t="t" r="r" b="b"/>
                  <a:pathLst>
                    <a:path w="2976372" h="2551176">
                      <a:moveTo>
                        <a:pt x="1913382" y="637794"/>
                      </a:moveTo>
                      <a:lnTo>
                        <a:pt x="1913382" y="425196"/>
                      </a:lnTo>
                      <a:lnTo>
                        <a:pt x="1700784" y="425196"/>
                      </a:lnTo>
                      <a:lnTo>
                        <a:pt x="1700784" y="212598"/>
                      </a:lnTo>
                      <a:lnTo>
                        <a:pt x="1488186" y="212598"/>
                      </a:lnTo>
                      <a:lnTo>
                        <a:pt x="1275588" y="212598"/>
                      </a:lnTo>
                      <a:lnTo>
                        <a:pt x="1275588" y="425196"/>
                      </a:lnTo>
                      <a:lnTo>
                        <a:pt x="1062990" y="425196"/>
                      </a:lnTo>
                      <a:lnTo>
                        <a:pt x="850392" y="425196"/>
                      </a:lnTo>
                      <a:lnTo>
                        <a:pt x="850392" y="637794"/>
                      </a:lnTo>
                      <a:lnTo>
                        <a:pt x="637794" y="637794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425196" y="637794"/>
                      </a:lnTo>
                      <a:lnTo>
                        <a:pt x="212598" y="637794"/>
                      </a:lnTo>
                      <a:lnTo>
                        <a:pt x="212598" y="425196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lnTo>
                        <a:pt x="425196" y="850392"/>
                      </a:lnTo>
                      <a:lnTo>
                        <a:pt x="425196" y="1062990"/>
                      </a:lnTo>
                      <a:lnTo>
                        <a:pt x="425196" y="1275588"/>
                      </a:lnTo>
                      <a:lnTo>
                        <a:pt x="212598" y="1275588"/>
                      </a:lnTo>
                      <a:lnTo>
                        <a:pt x="212598" y="1488186"/>
                      </a:lnTo>
                      <a:lnTo>
                        <a:pt x="425196" y="1488186"/>
                      </a:lnTo>
                      <a:lnTo>
                        <a:pt x="425196" y="1700784"/>
                      </a:lnTo>
                      <a:lnTo>
                        <a:pt x="212598" y="1700784"/>
                      </a:lnTo>
                      <a:lnTo>
                        <a:pt x="212598" y="1488186"/>
                      </a:lnTo>
                      <a:lnTo>
                        <a:pt x="0" y="1488186"/>
                      </a:lnTo>
                      <a:lnTo>
                        <a:pt x="0" y="1700784"/>
                      </a:lnTo>
                      <a:lnTo>
                        <a:pt x="0" y="1913382"/>
                      </a:lnTo>
                      <a:lnTo>
                        <a:pt x="212598" y="1913382"/>
                      </a:lnTo>
                      <a:lnTo>
                        <a:pt x="212598" y="2125980"/>
                      </a:lnTo>
                      <a:lnTo>
                        <a:pt x="425196" y="2125980"/>
                      </a:lnTo>
                      <a:lnTo>
                        <a:pt x="425196" y="2338578"/>
                      </a:lnTo>
                      <a:lnTo>
                        <a:pt x="212598" y="2338578"/>
                      </a:lnTo>
                      <a:lnTo>
                        <a:pt x="0" y="2338578"/>
                      </a:lnTo>
                      <a:lnTo>
                        <a:pt x="0" y="2551176"/>
                      </a:lnTo>
                      <a:lnTo>
                        <a:pt x="212598" y="2551176"/>
                      </a:lnTo>
                      <a:lnTo>
                        <a:pt x="425196" y="2551176"/>
                      </a:lnTo>
                      <a:lnTo>
                        <a:pt x="637794" y="2551176"/>
                      </a:lnTo>
                      <a:lnTo>
                        <a:pt x="637794" y="2338578"/>
                      </a:lnTo>
                      <a:lnTo>
                        <a:pt x="637794" y="2125980"/>
                      </a:lnTo>
                      <a:lnTo>
                        <a:pt x="850392" y="2125980"/>
                      </a:lnTo>
                      <a:lnTo>
                        <a:pt x="850392" y="1913382"/>
                      </a:lnTo>
                      <a:lnTo>
                        <a:pt x="1062990" y="1913382"/>
                      </a:lnTo>
                      <a:lnTo>
                        <a:pt x="1062990" y="1700784"/>
                      </a:lnTo>
                      <a:lnTo>
                        <a:pt x="850392" y="1700784"/>
                      </a:lnTo>
                      <a:lnTo>
                        <a:pt x="637794" y="1700784"/>
                      </a:lnTo>
                      <a:lnTo>
                        <a:pt x="637794" y="1488186"/>
                      </a:lnTo>
                      <a:lnTo>
                        <a:pt x="850392" y="1488186"/>
                      </a:lnTo>
                      <a:lnTo>
                        <a:pt x="1062990" y="1488186"/>
                      </a:lnTo>
                      <a:lnTo>
                        <a:pt x="1062990" y="1700784"/>
                      </a:lnTo>
                      <a:lnTo>
                        <a:pt x="1275588" y="1700784"/>
                      </a:lnTo>
                      <a:lnTo>
                        <a:pt x="1275588" y="1913382"/>
                      </a:lnTo>
                      <a:lnTo>
                        <a:pt x="1488186" y="1913382"/>
                      </a:lnTo>
                      <a:lnTo>
                        <a:pt x="1488186" y="1700784"/>
                      </a:lnTo>
                      <a:lnTo>
                        <a:pt x="1700784" y="1700784"/>
                      </a:lnTo>
                      <a:lnTo>
                        <a:pt x="1700784" y="1913382"/>
                      </a:lnTo>
                      <a:lnTo>
                        <a:pt x="1913382" y="1913382"/>
                      </a:lnTo>
                      <a:lnTo>
                        <a:pt x="1913382" y="2125980"/>
                      </a:lnTo>
                      <a:lnTo>
                        <a:pt x="1913382" y="2338578"/>
                      </a:lnTo>
                      <a:lnTo>
                        <a:pt x="2125980" y="2338578"/>
                      </a:lnTo>
                      <a:lnTo>
                        <a:pt x="2125980" y="2125980"/>
                      </a:lnTo>
                      <a:lnTo>
                        <a:pt x="2125980" y="1913382"/>
                      </a:lnTo>
                      <a:lnTo>
                        <a:pt x="2338578" y="1913382"/>
                      </a:lnTo>
                      <a:lnTo>
                        <a:pt x="2338578" y="1700784"/>
                      </a:lnTo>
                      <a:lnTo>
                        <a:pt x="2125980" y="1700784"/>
                      </a:lnTo>
                      <a:lnTo>
                        <a:pt x="2125980" y="1488186"/>
                      </a:lnTo>
                      <a:lnTo>
                        <a:pt x="2338578" y="1488186"/>
                      </a:lnTo>
                      <a:lnTo>
                        <a:pt x="2338578" y="1700784"/>
                      </a:lnTo>
                      <a:lnTo>
                        <a:pt x="2551176" y="1700784"/>
                      </a:lnTo>
                      <a:lnTo>
                        <a:pt x="2551176" y="1913382"/>
                      </a:lnTo>
                      <a:lnTo>
                        <a:pt x="2763774" y="1913382"/>
                      </a:lnTo>
                      <a:lnTo>
                        <a:pt x="2976372" y="1913382"/>
                      </a:lnTo>
                      <a:lnTo>
                        <a:pt x="2976372" y="1700784"/>
                      </a:lnTo>
                      <a:lnTo>
                        <a:pt x="2976372" y="1488186"/>
                      </a:lnTo>
                      <a:lnTo>
                        <a:pt x="2763774" y="1488186"/>
                      </a:lnTo>
                      <a:lnTo>
                        <a:pt x="2551176" y="1488186"/>
                      </a:lnTo>
                      <a:lnTo>
                        <a:pt x="2551176" y="1275588"/>
                      </a:lnTo>
                      <a:lnTo>
                        <a:pt x="2763774" y="1275588"/>
                      </a:lnTo>
                      <a:lnTo>
                        <a:pt x="2976372" y="1275588"/>
                      </a:lnTo>
                      <a:lnTo>
                        <a:pt x="2976372" y="1062990"/>
                      </a:lnTo>
                      <a:lnTo>
                        <a:pt x="2763774" y="1062990"/>
                      </a:lnTo>
                      <a:lnTo>
                        <a:pt x="2551176" y="1062990"/>
                      </a:lnTo>
                      <a:lnTo>
                        <a:pt x="2551176" y="850392"/>
                      </a:lnTo>
                      <a:lnTo>
                        <a:pt x="2551176" y="637794"/>
                      </a:lnTo>
                      <a:lnTo>
                        <a:pt x="2763774" y="637794"/>
                      </a:lnTo>
                      <a:lnTo>
                        <a:pt x="2976372" y="637794"/>
                      </a:lnTo>
                      <a:lnTo>
                        <a:pt x="2976372" y="425196"/>
                      </a:lnTo>
                      <a:lnTo>
                        <a:pt x="2976372" y="212598"/>
                      </a:lnTo>
                      <a:lnTo>
                        <a:pt x="2976372" y="0"/>
                      </a:lnTo>
                      <a:lnTo>
                        <a:pt x="2763774" y="0"/>
                      </a:lnTo>
                      <a:lnTo>
                        <a:pt x="2763774" y="212598"/>
                      </a:lnTo>
                      <a:lnTo>
                        <a:pt x="2763774" y="425196"/>
                      </a:lnTo>
                      <a:lnTo>
                        <a:pt x="2551176" y="425196"/>
                      </a:lnTo>
                      <a:lnTo>
                        <a:pt x="2338578" y="425196"/>
                      </a:lnTo>
                      <a:lnTo>
                        <a:pt x="2125980" y="425196"/>
                      </a:lnTo>
                      <a:lnTo>
                        <a:pt x="2125980" y="637794"/>
                      </a:lnTo>
                      <a:lnTo>
                        <a:pt x="1913382" y="637794"/>
                      </a:lnTo>
                      <a:close/>
                      <a:moveTo>
                        <a:pt x="637794" y="850392"/>
                      </a:moveTo>
                      <a:lnTo>
                        <a:pt x="850392" y="850392"/>
                      </a:lnTo>
                      <a:lnTo>
                        <a:pt x="1062990" y="850392"/>
                      </a:lnTo>
                      <a:lnTo>
                        <a:pt x="1062990" y="1062990"/>
                      </a:lnTo>
                      <a:lnTo>
                        <a:pt x="850392" y="1062990"/>
                      </a:lnTo>
                      <a:lnTo>
                        <a:pt x="637794" y="1062990"/>
                      </a:lnTo>
                      <a:lnTo>
                        <a:pt x="637794" y="850392"/>
                      </a:lnTo>
                      <a:close/>
                      <a:moveTo>
                        <a:pt x="1700784" y="1488186"/>
                      </a:moveTo>
                      <a:lnTo>
                        <a:pt x="1488186" y="1488186"/>
                      </a:lnTo>
                      <a:lnTo>
                        <a:pt x="1275588" y="1488186"/>
                      </a:lnTo>
                      <a:lnTo>
                        <a:pt x="1275588" y="1275588"/>
                      </a:lnTo>
                      <a:lnTo>
                        <a:pt x="1275588" y="1062990"/>
                      </a:lnTo>
                      <a:lnTo>
                        <a:pt x="1275588" y="850392"/>
                      </a:lnTo>
                      <a:lnTo>
                        <a:pt x="1488186" y="850392"/>
                      </a:lnTo>
                      <a:lnTo>
                        <a:pt x="1700784" y="850392"/>
                      </a:lnTo>
                      <a:lnTo>
                        <a:pt x="1913382" y="850392"/>
                      </a:lnTo>
                      <a:lnTo>
                        <a:pt x="1913382" y="1062990"/>
                      </a:lnTo>
                      <a:lnTo>
                        <a:pt x="1913382" y="1275588"/>
                      </a:lnTo>
                      <a:lnTo>
                        <a:pt x="1913382" y="1488186"/>
                      </a:lnTo>
                      <a:lnTo>
                        <a:pt x="1700784" y="1488186"/>
                      </a:lnTo>
                      <a:close/>
                      <a:moveTo>
                        <a:pt x="2338578" y="1275588"/>
                      </a:moveTo>
                      <a:lnTo>
                        <a:pt x="2125980" y="1275588"/>
                      </a:lnTo>
                      <a:lnTo>
                        <a:pt x="2125980" y="1062990"/>
                      </a:lnTo>
                      <a:lnTo>
                        <a:pt x="2338578" y="1062990"/>
                      </a:lnTo>
                      <a:lnTo>
                        <a:pt x="2338578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3" name="Полилиния: фигура 344">
                  <a:extLst>
                    <a:ext uri="{FF2B5EF4-FFF2-40B4-BE49-F238E27FC236}">
                      <a16:creationId xmlns:a16="http://schemas.microsoft.com/office/drawing/2014/main" id="{4E9466C4-96B6-4AE2-B41B-261F8F64EB3A}"/>
                    </a:ext>
                  </a:extLst>
                </p:cNvPr>
                <p:cNvSpPr/>
                <p:nvPr/>
              </p:nvSpPr>
              <p:spPr>
                <a:xfrm>
                  <a:off x="7462064" y="4991842"/>
                  <a:ext cx="51390" cy="154171"/>
                </a:xfrm>
                <a:custGeom>
                  <a:avLst/>
                  <a:gdLst>
                    <a:gd name="connsiteX0" fmla="*/ 0 w 212598"/>
                    <a:gd name="connsiteY0" fmla="*/ 425196 h 637794"/>
                    <a:gd name="connsiteX1" fmla="*/ 0 w 212598"/>
                    <a:gd name="connsiteY1" fmla="*/ 637794 h 637794"/>
                    <a:gd name="connsiteX2" fmla="*/ 212598 w 212598"/>
                    <a:gd name="connsiteY2" fmla="*/ 637794 h 637794"/>
                    <a:gd name="connsiteX3" fmla="*/ 212598 w 212598"/>
                    <a:gd name="connsiteY3" fmla="*/ 425196 h 637794"/>
                    <a:gd name="connsiteX4" fmla="*/ 212598 w 212598"/>
                    <a:gd name="connsiteY4" fmla="*/ 212598 h 637794"/>
                    <a:gd name="connsiteX5" fmla="*/ 212598 w 212598"/>
                    <a:gd name="connsiteY5" fmla="*/ 0 h 637794"/>
                    <a:gd name="connsiteX6" fmla="*/ 0 w 212598"/>
                    <a:gd name="connsiteY6" fmla="*/ 0 h 637794"/>
                    <a:gd name="connsiteX7" fmla="*/ 0 w 212598"/>
                    <a:gd name="connsiteY7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2598" h="637794">
                      <a:moveTo>
                        <a:pt x="0" y="425196"/>
                      </a:move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4" name="Полилиния: фигура 345">
                  <a:extLst>
                    <a:ext uri="{FF2B5EF4-FFF2-40B4-BE49-F238E27FC236}">
                      <a16:creationId xmlns:a16="http://schemas.microsoft.com/office/drawing/2014/main" id="{79691F50-5D65-46FD-AEA0-31FB68EF8328}"/>
                    </a:ext>
                  </a:extLst>
                </p:cNvPr>
                <p:cNvSpPr/>
                <p:nvPr/>
              </p:nvSpPr>
              <p:spPr>
                <a:xfrm>
                  <a:off x="7513455" y="5557137"/>
                  <a:ext cx="102781" cy="102781"/>
                </a:xfrm>
                <a:custGeom>
                  <a:avLst/>
                  <a:gdLst>
                    <a:gd name="connsiteX0" fmla="*/ 0 w 425196"/>
                    <a:gd name="connsiteY0" fmla="*/ 212598 h 425196"/>
                    <a:gd name="connsiteX1" fmla="*/ 0 w 425196"/>
                    <a:gd name="connsiteY1" fmla="*/ 425196 h 425196"/>
                    <a:gd name="connsiteX2" fmla="*/ 212598 w 425196"/>
                    <a:gd name="connsiteY2" fmla="*/ 425196 h 425196"/>
                    <a:gd name="connsiteX3" fmla="*/ 425196 w 425196"/>
                    <a:gd name="connsiteY3" fmla="*/ 425196 h 425196"/>
                    <a:gd name="connsiteX4" fmla="*/ 425196 w 425196"/>
                    <a:gd name="connsiteY4" fmla="*/ 212598 h 425196"/>
                    <a:gd name="connsiteX5" fmla="*/ 212598 w 425196"/>
                    <a:gd name="connsiteY5" fmla="*/ 212598 h 425196"/>
                    <a:gd name="connsiteX6" fmla="*/ 212598 w 425196"/>
                    <a:gd name="connsiteY6" fmla="*/ 0 h 425196"/>
                    <a:gd name="connsiteX7" fmla="*/ 0 w 425196"/>
                    <a:gd name="connsiteY7" fmla="*/ 0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0" y="212598"/>
                      </a:move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5" name="Полилиния: фигура 346">
                  <a:extLst>
                    <a:ext uri="{FF2B5EF4-FFF2-40B4-BE49-F238E27FC236}">
                      <a16:creationId xmlns:a16="http://schemas.microsoft.com/office/drawing/2014/main" id="{0DF9CC29-C804-46E4-B541-AACEA945A335}"/>
                    </a:ext>
                  </a:extLst>
                </p:cNvPr>
                <p:cNvSpPr/>
                <p:nvPr/>
              </p:nvSpPr>
              <p:spPr>
                <a:xfrm>
                  <a:off x="7256502" y="4632109"/>
                  <a:ext cx="411124" cy="205562"/>
                </a:xfrm>
                <a:custGeom>
                  <a:avLst/>
                  <a:gdLst>
                    <a:gd name="connsiteX0" fmla="*/ 1488186 w 1700784"/>
                    <a:gd name="connsiteY0" fmla="*/ 0 h 850392"/>
                    <a:gd name="connsiteX1" fmla="*/ 1275588 w 1700784"/>
                    <a:gd name="connsiteY1" fmla="*/ 0 h 850392"/>
                    <a:gd name="connsiteX2" fmla="*/ 1062990 w 1700784"/>
                    <a:gd name="connsiteY2" fmla="*/ 0 h 850392"/>
                    <a:gd name="connsiteX3" fmla="*/ 850392 w 1700784"/>
                    <a:gd name="connsiteY3" fmla="*/ 0 h 850392"/>
                    <a:gd name="connsiteX4" fmla="*/ 637794 w 1700784"/>
                    <a:gd name="connsiteY4" fmla="*/ 0 h 850392"/>
                    <a:gd name="connsiteX5" fmla="*/ 425196 w 1700784"/>
                    <a:gd name="connsiteY5" fmla="*/ 0 h 850392"/>
                    <a:gd name="connsiteX6" fmla="*/ 212598 w 1700784"/>
                    <a:gd name="connsiteY6" fmla="*/ 0 h 850392"/>
                    <a:gd name="connsiteX7" fmla="*/ 0 w 1700784"/>
                    <a:gd name="connsiteY7" fmla="*/ 0 h 850392"/>
                    <a:gd name="connsiteX8" fmla="*/ 0 w 1700784"/>
                    <a:gd name="connsiteY8" fmla="*/ 212598 h 850392"/>
                    <a:gd name="connsiteX9" fmla="*/ 212598 w 1700784"/>
                    <a:gd name="connsiteY9" fmla="*/ 212598 h 850392"/>
                    <a:gd name="connsiteX10" fmla="*/ 425196 w 1700784"/>
                    <a:gd name="connsiteY10" fmla="*/ 212598 h 850392"/>
                    <a:gd name="connsiteX11" fmla="*/ 637794 w 1700784"/>
                    <a:gd name="connsiteY11" fmla="*/ 212598 h 850392"/>
                    <a:gd name="connsiteX12" fmla="*/ 637794 w 1700784"/>
                    <a:gd name="connsiteY12" fmla="*/ 425196 h 850392"/>
                    <a:gd name="connsiteX13" fmla="*/ 637794 w 1700784"/>
                    <a:gd name="connsiteY13" fmla="*/ 637794 h 850392"/>
                    <a:gd name="connsiteX14" fmla="*/ 425196 w 1700784"/>
                    <a:gd name="connsiteY14" fmla="*/ 637794 h 850392"/>
                    <a:gd name="connsiteX15" fmla="*/ 425196 w 1700784"/>
                    <a:gd name="connsiteY15" fmla="*/ 850392 h 850392"/>
                    <a:gd name="connsiteX16" fmla="*/ 637794 w 1700784"/>
                    <a:gd name="connsiteY16" fmla="*/ 850392 h 850392"/>
                    <a:gd name="connsiteX17" fmla="*/ 850392 w 1700784"/>
                    <a:gd name="connsiteY17" fmla="*/ 850392 h 850392"/>
                    <a:gd name="connsiteX18" fmla="*/ 1062990 w 1700784"/>
                    <a:gd name="connsiteY18" fmla="*/ 850392 h 850392"/>
                    <a:gd name="connsiteX19" fmla="*/ 1275588 w 1700784"/>
                    <a:gd name="connsiteY19" fmla="*/ 850392 h 850392"/>
                    <a:gd name="connsiteX20" fmla="*/ 1275588 w 1700784"/>
                    <a:gd name="connsiteY20" fmla="*/ 637794 h 850392"/>
                    <a:gd name="connsiteX21" fmla="*/ 1062990 w 1700784"/>
                    <a:gd name="connsiteY21" fmla="*/ 637794 h 850392"/>
                    <a:gd name="connsiteX22" fmla="*/ 850392 w 1700784"/>
                    <a:gd name="connsiteY22" fmla="*/ 637794 h 850392"/>
                    <a:gd name="connsiteX23" fmla="*/ 850392 w 1700784"/>
                    <a:gd name="connsiteY23" fmla="*/ 425196 h 850392"/>
                    <a:gd name="connsiteX24" fmla="*/ 1062990 w 1700784"/>
                    <a:gd name="connsiteY24" fmla="*/ 425196 h 850392"/>
                    <a:gd name="connsiteX25" fmla="*/ 1275588 w 1700784"/>
                    <a:gd name="connsiteY25" fmla="*/ 425196 h 850392"/>
                    <a:gd name="connsiteX26" fmla="*/ 1275588 w 1700784"/>
                    <a:gd name="connsiteY26" fmla="*/ 637794 h 850392"/>
                    <a:gd name="connsiteX27" fmla="*/ 1488186 w 1700784"/>
                    <a:gd name="connsiteY27" fmla="*/ 637794 h 850392"/>
                    <a:gd name="connsiteX28" fmla="*/ 1488186 w 1700784"/>
                    <a:gd name="connsiteY28" fmla="*/ 850392 h 850392"/>
                    <a:gd name="connsiteX29" fmla="*/ 1700784 w 1700784"/>
                    <a:gd name="connsiteY29" fmla="*/ 850392 h 850392"/>
                    <a:gd name="connsiteX30" fmla="*/ 1700784 w 1700784"/>
                    <a:gd name="connsiteY30" fmla="*/ 637794 h 850392"/>
                    <a:gd name="connsiteX31" fmla="*/ 1700784 w 1700784"/>
                    <a:gd name="connsiteY31" fmla="*/ 425196 h 850392"/>
                    <a:gd name="connsiteX32" fmla="*/ 1700784 w 1700784"/>
                    <a:gd name="connsiteY32" fmla="*/ 212598 h 850392"/>
                    <a:gd name="connsiteX33" fmla="*/ 1488186 w 1700784"/>
                    <a:gd name="connsiteY33" fmla="*/ 212598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700784" h="850392">
                      <a:moveTo>
                        <a:pt x="1488186" y="0"/>
                      </a:moveTo>
                      <a:lnTo>
                        <a:pt x="1275588" y="0"/>
                      </a:lnTo>
                      <a:lnTo>
                        <a:pt x="1062990" y="0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637794" y="212598"/>
                      </a:lnTo>
                      <a:lnTo>
                        <a:pt x="637794" y="425196"/>
                      </a:lnTo>
                      <a:lnTo>
                        <a:pt x="637794" y="637794"/>
                      </a:lnTo>
                      <a:lnTo>
                        <a:pt x="425196" y="637794"/>
                      </a:lnTo>
                      <a:lnTo>
                        <a:pt x="425196" y="850392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1062990" y="850392"/>
                      </a:lnTo>
                      <a:lnTo>
                        <a:pt x="1275588" y="850392"/>
                      </a:lnTo>
                      <a:lnTo>
                        <a:pt x="1275588" y="637794"/>
                      </a:lnTo>
                      <a:lnTo>
                        <a:pt x="1062990" y="637794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lnTo>
                        <a:pt x="1062990" y="425196"/>
                      </a:lnTo>
                      <a:lnTo>
                        <a:pt x="1275588" y="425196"/>
                      </a:lnTo>
                      <a:lnTo>
                        <a:pt x="1275588" y="637794"/>
                      </a:lnTo>
                      <a:lnTo>
                        <a:pt x="1488186" y="637794"/>
                      </a:lnTo>
                      <a:lnTo>
                        <a:pt x="1488186" y="850392"/>
                      </a:lnTo>
                      <a:lnTo>
                        <a:pt x="1700784" y="850392"/>
                      </a:lnTo>
                      <a:lnTo>
                        <a:pt x="1700784" y="637794"/>
                      </a:lnTo>
                      <a:lnTo>
                        <a:pt x="1700784" y="425196"/>
                      </a:lnTo>
                      <a:lnTo>
                        <a:pt x="1700784" y="212598"/>
                      </a:lnTo>
                      <a:lnTo>
                        <a:pt x="1488186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6" name="Полилиния: фигура 347">
                  <a:extLst>
                    <a:ext uri="{FF2B5EF4-FFF2-40B4-BE49-F238E27FC236}">
                      <a16:creationId xmlns:a16="http://schemas.microsoft.com/office/drawing/2014/main" id="{F13280C9-7966-49E0-8B0C-FB3762740710}"/>
                    </a:ext>
                  </a:extLst>
                </p:cNvPr>
                <p:cNvSpPr/>
                <p:nvPr/>
              </p:nvSpPr>
              <p:spPr>
                <a:xfrm>
                  <a:off x="7359283" y="4837670"/>
                  <a:ext cx="256952" cy="154171"/>
                </a:xfrm>
                <a:custGeom>
                  <a:avLst/>
                  <a:gdLst>
                    <a:gd name="connsiteX0" fmla="*/ 850392 w 1062990"/>
                    <a:gd name="connsiteY0" fmla="*/ 212598 h 637794"/>
                    <a:gd name="connsiteX1" fmla="*/ 637794 w 1062990"/>
                    <a:gd name="connsiteY1" fmla="*/ 212598 h 637794"/>
                    <a:gd name="connsiteX2" fmla="*/ 425196 w 1062990"/>
                    <a:gd name="connsiteY2" fmla="*/ 212598 h 637794"/>
                    <a:gd name="connsiteX3" fmla="*/ 212598 w 1062990"/>
                    <a:gd name="connsiteY3" fmla="*/ 212598 h 637794"/>
                    <a:gd name="connsiteX4" fmla="*/ 0 w 1062990"/>
                    <a:gd name="connsiteY4" fmla="*/ 212598 h 637794"/>
                    <a:gd name="connsiteX5" fmla="*/ 0 w 1062990"/>
                    <a:gd name="connsiteY5" fmla="*/ 425196 h 637794"/>
                    <a:gd name="connsiteX6" fmla="*/ 212598 w 1062990"/>
                    <a:gd name="connsiteY6" fmla="*/ 425196 h 637794"/>
                    <a:gd name="connsiteX7" fmla="*/ 212598 w 1062990"/>
                    <a:gd name="connsiteY7" fmla="*/ 637794 h 637794"/>
                    <a:gd name="connsiteX8" fmla="*/ 425196 w 1062990"/>
                    <a:gd name="connsiteY8" fmla="*/ 637794 h 637794"/>
                    <a:gd name="connsiteX9" fmla="*/ 425196 w 1062990"/>
                    <a:gd name="connsiteY9" fmla="*/ 425196 h 637794"/>
                    <a:gd name="connsiteX10" fmla="*/ 637794 w 1062990"/>
                    <a:gd name="connsiteY10" fmla="*/ 425196 h 637794"/>
                    <a:gd name="connsiteX11" fmla="*/ 850392 w 1062990"/>
                    <a:gd name="connsiteY11" fmla="*/ 425196 h 637794"/>
                    <a:gd name="connsiteX12" fmla="*/ 1062990 w 1062990"/>
                    <a:gd name="connsiteY12" fmla="*/ 425196 h 637794"/>
                    <a:gd name="connsiteX13" fmla="*/ 1062990 w 1062990"/>
                    <a:gd name="connsiteY13" fmla="*/ 212598 h 637794"/>
                    <a:gd name="connsiteX14" fmla="*/ 1062990 w 1062990"/>
                    <a:gd name="connsiteY14" fmla="*/ 0 h 637794"/>
                    <a:gd name="connsiteX15" fmla="*/ 850392 w 1062990"/>
                    <a:gd name="connsiteY15" fmla="*/ 0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62990" h="637794">
                      <a:moveTo>
                        <a:pt x="850392" y="212598"/>
                      </a:move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1062990" y="425196"/>
                      </a:lnTo>
                      <a:lnTo>
                        <a:pt x="1062990" y="212598"/>
                      </a:lnTo>
                      <a:lnTo>
                        <a:pt x="1062990" y="0"/>
                      </a:lnTo>
                      <a:lnTo>
                        <a:pt x="850392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7" name="Полилиния: фигура 348">
                  <a:extLst>
                    <a:ext uri="{FF2B5EF4-FFF2-40B4-BE49-F238E27FC236}">
                      <a16:creationId xmlns:a16="http://schemas.microsoft.com/office/drawing/2014/main" id="{13CFC0B0-F767-4F70-8E72-03435F83BAC7}"/>
                    </a:ext>
                  </a:extLst>
                </p:cNvPr>
                <p:cNvSpPr/>
                <p:nvPr/>
              </p:nvSpPr>
              <p:spPr>
                <a:xfrm>
                  <a:off x="7564845" y="5043232"/>
                  <a:ext cx="51390" cy="51390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8" name="Полилиния: фигура 349">
                  <a:extLst>
                    <a:ext uri="{FF2B5EF4-FFF2-40B4-BE49-F238E27FC236}">
                      <a16:creationId xmlns:a16="http://schemas.microsoft.com/office/drawing/2014/main" id="{09472A23-EE0C-4134-A195-26DD532CC27A}"/>
                    </a:ext>
                  </a:extLst>
                </p:cNvPr>
                <p:cNvSpPr/>
                <p:nvPr/>
              </p:nvSpPr>
              <p:spPr>
                <a:xfrm>
                  <a:off x="6177303" y="4220985"/>
                  <a:ext cx="359733" cy="359733"/>
                </a:xfrm>
                <a:custGeom>
                  <a:avLst/>
                  <a:gdLst>
                    <a:gd name="connsiteX0" fmla="*/ 1488186 w 1488186"/>
                    <a:gd name="connsiteY0" fmla="*/ 0 h 1488186"/>
                    <a:gd name="connsiteX1" fmla="*/ 0 w 1488186"/>
                    <a:gd name="connsiteY1" fmla="*/ 0 h 1488186"/>
                    <a:gd name="connsiteX2" fmla="*/ 0 w 1488186"/>
                    <a:gd name="connsiteY2" fmla="*/ 1488186 h 1488186"/>
                    <a:gd name="connsiteX3" fmla="*/ 1488186 w 1488186"/>
                    <a:gd name="connsiteY3" fmla="*/ 1488186 h 1488186"/>
                    <a:gd name="connsiteX4" fmla="*/ 1488186 w 1488186"/>
                    <a:gd name="connsiteY4" fmla="*/ 0 h 1488186"/>
                    <a:gd name="connsiteX5" fmla="*/ 1275588 w 1488186"/>
                    <a:gd name="connsiteY5" fmla="*/ 1275588 h 1488186"/>
                    <a:gd name="connsiteX6" fmla="*/ 212598 w 1488186"/>
                    <a:gd name="connsiteY6" fmla="*/ 1275588 h 1488186"/>
                    <a:gd name="connsiteX7" fmla="*/ 212598 w 1488186"/>
                    <a:gd name="connsiteY7" fmla="*/ 212598 h 1488186"/>
                    <a:gd name="connsiteX8" fmla="*/ 1275588 w 1488186"/>
                    <a:gd name="connsiteY8" fmla="*/ 212598 h 1488186"/>
                    <a:gd name="connsiteX9" fmla="*/ 1275588 w 1488186"/>
                    <a:gd name="connsiteY9" fmla="*/ 127558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1488186" y="0"/>
                      </a:moveTo>
                      <a:lnTo>
                        <a:pt x="0" y="0"/>
                      </a:lnTo>
                      <a:lnTo>
                        <a:pt x="0" y="1488186"/>
                      </a:lnTo>
                      <a:lnTo>
                        <a:pt x="1488186" y="1488186"/>
                      </a:lnTo>
                      <a:lnTo>
                        <a:pt x="1488186" y="0"/>
                      </a:lnTo>
                      <a:close/>
                      <a:moveTo>
                        <a:pt x="1275588" y="1275588"/>
                      </a:moveTo>
                      <a:lnTo>
                        <a:pt x="212598" y="1275588"/>
                      </a:lnTo>
                      <a:lnTo>
                        <a:pt x="212598" y="212598"/>
                      </a:lnTo>
                      <a:lnTo>
                        <a:pt x="1275588" y="212598"/>
                      </a:lnTo>
                      <a:lnTo>
                        <a:pt x="1275588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69" name="Полилиния: фигура 350">
                  <a:extLst>
                    <a:ext uri="{FF2B5EF4-FFF2-40B4-BE49-F238E27FC236}">
                      <a16:creationId xmlns:a16="http://schemas.microsoft.com/office/drawing/2014/main" id="{C95CACC7-A66C-4CA7-B73C-D0A139CBADDE}"/>
                    </a:ext>
                  </a:extLst>
                </p:cNvPr>
                <p:cNvSpPr/>
                <p:nvPr/>
              </p:nvSpPr>
              <p:spPr>
                <a:xfrm>
                  <a:off x="6280084" y="4323766"/>
                  <a:ext cx="154171" cy="154171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0" name="Полилиния: фигура 351">
                  <a:extLst>
                    <a:ext uri="{FF2B5EF4-FFF2-40B4-BE49-F238E27FC236}">
                      <a16:creationId xmlns:a16="http://schemas.microsoft.com/office/drawing/2014/main" id="{6AD19A92-0E77-4BD0-80D4-E8A79196DA21}"/>
                    </a:ext>
                  </a:extLst>
                </p:cNvPr>
                <p:cNvSpPr/>
                <p:nvPr/>
              </p:nvSpPr>
              <p:spPr>
                <a:xfrm>
                  <a:off x="7307893" y="4220985"/>
                  <a:ext cx="359733" cy="359733"/>
                </a:xfrm>
                <a:custGeom>
                  <a:avLst/>
                  <a:gdLst>
                    <a:gd name="connsiteX0" fmla="*/ 0 w 1488186"/>
                    <a:gd name="connsiteY0" fmla="*/ 0 h 1488186"/>
                    <a:gd name="connsiteX1" fmla="*/ 0 w 1488186"/>
                    <a:gd name="connsiteY1" fmla="*/ 1488186 h 1488186"/>
                    <a:gd name="connsiteX2" fmla="*/ 1488186 w 1488186"/>
                    <a:gd name="connsiteY2" fmla="*/ 1488186 h 1488186"/>
                    <a:gd name="connsiteX3" fmla="*/ 1488186 w 1488186"/>
                    <a:gd name="connsiteY3" fmla="*/ 0 h 1488186"/>
                    <a:gd name="connsiteX4" fmla="*/ 0 w 1488186"/>
                    <a:gd name="connsiteY4" fmla="*/ 0 h 1488186"/>
                    <a:gd name="connsiteX5" fmla="*/ 1275588 w 1488186"/>
                    <a:gd name="connsiteY5" fmla="*/ 1275588 h 1488186"/>
                    <a:gd name="connsiteX6" fmla="*/ 212598 w 1488186"/>
                    <a:gd name="connsiteY6" fmla="*/ 1275588 h 1488186"/>
                    <a:gd name="connsiteX7" fmla="*/ 212598 w 1488186"/>
                    <a:gd name="connsiteY7" fmla="*/ 212598 h 1488186"/>
                    <a:gd name="connsiteX8" fmla="*/ 1275588 w 1488186"/>
                    <a:gd name="connsiteY8" fmla="*/ 212598 h 1488186"/>
                    <a:gd name="connsiteX9" fmla="*/ 1275588 w 1488186"/>
                    <a:gd name="connsiteY9" fmla="*/ 127558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0" y="0"/>
                      </a:moveTo>
                      <a:lnTo>
                        <a:pt x="0" y="1488186"/>
                      </a:lnTo>
                      <a:lnTo>
                        <a:pt x="1488186" y="1488186"/>
                      </a:lnTo>
                      <a:lnTo>
                        <a:pt x="1488186" y="0"/>
                      </a:lnTo>
                      <a:lnTo>
                        <a:pt x="0" y="0"/>
                      </a:lnTo>
                      <a:close/>
                      <a:moveTo>
                        <a:pt x="1275588" y="1275588"/>
                      </a:moveTo>
                      <a:lnTo>
                        <a:pt x="212598" y="1275588"/>
                      </a:lnTo>
                      <a:lnTo>
                        <a:pt x="212598" y="212598"/>
                      </a:lnTo>
                      <a:lnTo>
                        <a:pt x="1275588" y="212598"/>
                      </a:lnTo>
                      <a:lnTo>
                        <a:pt x="1275588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1" name="Полилиния: фигура 352">
                  <a:extLst>
                    <a:ext uri="{FF2B5EF4-FFF2-40B4-BE49-F238E27FC236}">
                      <a16:creationId xmlns:a16="http://schemas.microsoft.com/office/drawing/2014/main" id="{C74259FA-A4A9-4B12-8F39-9F1A0C50A923}"/>
                    </a:ext>
                  </a:extLst>
                </p:cNvPr>
                <p:cNvSpPr/>
                <p:nvPr/>
              </p:nvSpPr>
              <p:spPr>
                <a:xfrm>
                  <a:off x="7410674" y="4323766"/>
                  <a:ext cx="154171" cy="154171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2" name="Полилиния: фигура 353">
                  <a:extLst>
                    <a:ext uri="{FF2B5EF4-FFF2-40B4-BE49-F238E27FC236}">
                      <a16:creationId xmlns:a16="http://schemas.microsoft.com/office/drawing/2014/main" id="{7574CD41-398A-46C1-8577-BE7B617BF159}"/>
                    </a:ext>
                  </a:extLst>
                </p:cNvPr>
                <p:cNvSpPr/>
                <p:nvPr/>
              </p:nvSpPr>
              <p:spPr>
                <a:xfrm>
                  <a:off x="6177303" y="5351575"/>
                  <a:ext cx="359733" cy="359733"/>
                </a:xfrm>
                <a:custGeom>
                  <a:avLst/>
                  <a:gdLst>
                    <a:gd name="connsiteX0" fmla="*/ 0 w 1488186"/>
                    <a:gd name="connsiteY0" fmla="*/ 1488186 h 1488186"/>
                    <a:gd name="connsiteX1" fmla="*/ 1488186 w 1488186"/>
                    <a:gd name="connsiteY1" fmla="*/ 1488186 h 1488186"/>
                    <a:gd name="connsiteX2" fmla="*/ 1488186 w 1488186"/>
                    <a:gd name="connsiteY2" fmla="*/ 0 h 1488186"/>
                    <a:gd name="connsiteX3" fmla="*/ 0 w 1488186"/>
                    <a:gd name="connsiteY3" fmla="*/ 0 h 1488186"/>
                    <a:gd name="connsiteX4" fmla="*/ 0 w 1488186"/>
                    <a:gd name="connsiteY4" fmla="*/ 1488186 h 1488186"/>
                    <a:gd name="connsiteX5" fmla="*/ 212598 w 1488186"/>
                    <a:gd name="connsiteY5" fmla="*/ 212598 h 1488186"/>
                    <a:gd name="connsiteX6" fmla="*/ 1275588 w 1488186"/>
                    <a:gd name="connsiteY6" fmla="*/ 212598 h 1488186"/>
                    <a:gd name="connsiteX7" fmla="*/ 1275588 w 1488186"/>
                    <a:gd name="connsiteY7" fmla="*/ 1275588 h 1488186"/>
                    <a:gd name="connsiteX8" fmla="*/ 212598 w 1488186"/>
                    <a:gd name="connsiteY8" fmla="*/ 1275588 h 1488186"/>
                    <a:gd name="connsiteX9" fmla="*/ 212598 w 1488186"/>
                    <a:gd name="connsiteY9" fmla="*/ 21259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0" y="1488186"/>
                      </a:moveTo>
                      <a:lnTo>
                        <a:pt x="1488186" y="1488186"/>
                      </a:lnTo>
                      <a:lnTo>
                        <a:pt x="1488186" y="0"/>
                      </a:lnTo>
                      <a:lnTo>
                        <a:pt x="0" y="0"/>
                      </a:lnTo>
                      <a:lnTo>
                        <a:pt x="0" y="1488186"/>
                      </a:lnTo>
                      <a:close/>
                      <a:moveTo>
                        <a:pt x="212598" y="212598"/>
                      </a:moveTo>
                      <a:lnTo>
                        <a:pt x="1275588" y="212598"/>
                      </a:lnTo>
                      <a:lnTo>
                        <a:pt x="1275588" y="1275588"/>
                      </a:lnTo>
                      <a:lnTo>
                        <a:pt x="212598" y="127558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3" name="Полилиния: фигура 354">
                  <a:extLst>
                    <a:ext uri="{FF2B5EF4-FFF2-40B4-BE49-F238E27FC236}">
                      <a16:creationId xmlns:a16="http://schemas.microsoft.com/office/drawing/2014/main" id="{7BA2ACC3-32C2-4017-A7DC-41C5EFED882B}"/>
                    </a:ext>
                  </a:extLst>
                </p:cNvPr>
                <p:cNvSpPr/>
                <p:nvPr/>
              </p:nvSpPr>
              <p:spPr>
                <a:xfrm>
                  <a:off x="6280084" y="5454356"/>
                  <a:ext cx="154171" cy="154171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3CA6507F-16FA-4277-9F4B-BE4A64A2E7B3}"/>
              </a:ext>
            </a:extLst>
          </p:cNvPr>
          <p:cNvGrpSpPr/>
          <p:nvPr/>
        </p:nvGrpSpPr>
        <p:grpSpPr>
          <a:xfrm>
            <a:off x="7772866" y="4811407"/>
            <a:ext cx="1727470" cy="1736203"/>
            <a:chOff x="8485740" y="4313539"/>
            <a:chExt cx="1727470" cy="1736203"/>
          </a:xfrm>
        </p:grpSpPr>
        <p:sp>
          <p:nvSpPr>
            <p:cNvPr id="75" name="Прямоугольник: скругленные углы 356">
              <a:extLst>
                <a:ext uri="{FF2B5EF4-FFF2-40B4-BE49-F238E27FC236}">
                  <a16:creationId xmlns:a16="http://schemas.microsoft.com/office/drawing/2014/main" id="{DD8DC60F-5A9E-4AA9-96CF-F9A711E2DB99}"/>
                </a:ext>
              </a:extLst>
            </p:cNvPr>
            <p:cNvSpPr/>
            <p:nvPr/>
          </p:nvSpPr>
          <p:spPr>
            <a:xfrm>
              <a:off x="8485740" y="4313539"/>
              <a:ext cx="1727470" cy="1736203"/>
            </a:xfrm>
            <a:prstGeom prst="roundRect">
              <a:avLst>
                <a:gd name="adj" fmla="val 8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819A10F2-0D5F-4B4C-943A-634B450248CF}"/>
                </a:ext>
              </a:extLst>
            </p:cNvPr>
            <p:cNvGrpSpPr/>
            <p:nvPr/>
          </p:nvGrpSpPr>
          <p:grpSpPr>
            <a:xfrm>
              <a:off x="8604202" y="4436479"/>
              <a:ext cx="1490323" cy="1490323"/>
              <a:chOff x="8081957" y="4406337"/>
              <a:chExt cx="1490323" cy="1490323"/>
            </a:xfrm>
          </p:grpSpPr>
          <p:sp>
            <p:nvSpPr>
              <p:cNvPr id="77" name="Полилиния: фигура 358">
                <a:extLst>
                  <a:ext uri="{FF2B5EF4-FFF2-40B4-BE49-F238E27FC236}">
                    <a16:creationId xmlns:a16="http://schemas.microsoft.com/office/drawing/2014/main" id="{EA2A9179-96FA-4A18-AA6F-7112B32DF115}"/>
                  </a:ext>
                </a:extLst>
              </p:cNvPr>
              <p:cNvSpPr/>
              <p:nvPr/>
            </p:nvSpPr>
            <p:spPr>
              <a:xfrm>
                <a:off x="8668453" y="5002664"/>
                <a:ext cx="331090" cy="274611"/>
              </a:xfrm>
              <a:custGeom>
                <a:avLst/>
                <a:gdLst>
                  <a:gd name="connsiteX0" fmla="*/ 226599 w 226673"/>
                  <a:gd name="connsiteY0" fmla="*/ 16459 h 188006"/>
                  <a:gd name="connsiteX1" fmla="*/ 202939 w 226673"/>
                  <a:gd name="connsiteY1" fmla="*/ 166535 h 188006"/>
                  <a:gd name="connsiteX2" fmla="*/ 188651 w 226673"/>
                  <a:gd name="connsiteY2" fmla="*/ 187909 h 188006"/>
                  <a:gd name="connsiteX3" fmla="*/ 155618 w 226673"/>
                  <a:gd name="connsiteY3" fmla="*/ 172250 h 188006"/>
                  <a:gd name="connsiteX4" fmla="*/ 108984 w 226673"/>
                  <a:gd name="connsiteY4" fmla="*/ 140932 h 188006"/>
                  <a:gd name="connsiteX5" fmla="*/ 113442 w 226673"/>
                  <a:gd name="connsiteY5" fmla="*/ 107671 h 188006"/>
                  <a:gd name="connsiteX6" fmla="*/ 170935 w 226673"/>
                  <a:gd name="connsiteY6" fmla="*/ 51435 h 188006"/>
                  <a:gd name="connsiteX7" fmla="*/ 170020 w 226673"/>
                  <a:gd name="connsiteY7" fmla="*/ 47777 h 188006"/>
                  <a:gd name="connsiteX8" fmla="*/ 165677 w 226673"/>
                  <a:gd name="connsiteY8" fmla="*/ 47320 h 188006"/>
                  <a:gd name="connsiteX9" fmla="*/ 77666 w 226673"/>
                  <a:gd name="connsiteY9" fmla="*/ 105499 h 188006"/>
                  <a:gd name="connsiteX10" fmla="*/ 55034 w 226673"/>
                  <a:gd name="connsiteY10" fmla="*/ 113843 h 188006"/>
                  <a:gd name="connsiteX11" fmla="*/ 22573 w 226673"/>
                  <a:gd name="connsiteY11" fmla="*/ 106185 h 188006"/>
                  <a:gd name="connsiteX12" fmla="*/ 56 w 226673"/>
                  <a:gd name="connsiteY12" fmla="*/ 92469 h 188006"/>
                  <a:gd name="connsiteX13" fmla="*/ 15601 w 226673"/>
                  <a:gd name="connsiteY13" fmla="*/ 80924 h 188006"/>
                  <a:gd name="connsiteX14" fmla="*/ 137330 w 226673"/>
                  <a:gd name="connsiteY14" fmla="*/ 28461 h 188006"/>
                  <a:gd name="connsiteX15" fmla="*/ 215169 w 226673"/>
                  <a:gd name="connsiteY15" fmla="*/ 0 h 188006"/>
                  <a:gd name="connsiteX16" fmla="*/ 223284 w 226673"/>
                  <a:gd name="connsiteY16" fmla="*/ 2400 h 188006"/>
                  <a:gd name="connsiteX17" fmla="*/ 226256 w 226673"/>
                  <a:gd name="connsiteY17" fmla="*/ 8001 h 188006"/>
                  <a:gd name="connsiteX18" fmla="*/ 226599 w 226673"/>
                  <a:gd name="connsiteY18" fmla="*/ 16459 h 188006"/>
                  <a:gd name="connsiteX19" fmla="*/ 226599 w 226673"/>
                  <a:gd name="connsiteY19" fmla="*/ 16459 h 188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26673" h="188006">
                    <a:moveTo>
                      <a:pt x="226599" y="16459"/>
                    </a:moveTo>
                    <a:cubicBezTo>
                      <a:pt x="223513" y="49492"/>
                      <a:pt x="209911" y="129616"/>
                      <a:pt x="202939" y="166535"/>
                    </a:cubicBezTo>
                    <a:cubicBezTo>
                      <a:pt x="199967" y="182194"/>
                      <a:pt x="194252" y="187452"/>
                      <a:pt x="188651" y="187909"/>
                    </a:cubicBezTo>
                    <a:cubicBezTo>
                      <a:pt x="176535" y="189052"/>
                      <a:pt x="167277" y="179908"/>
                      <a:pt x="155618" y="172250"/>
                    </a:cubicBezTo>
                    <a:cubicBezTo>
                      <a:pt x="137216" y="160249"/>
                      <a:pt x="126815" y="152705"/>
                      <a:pt x="108984" y="140932"/>
                    </a:cubicBezTo>
                    <a:cubicBezTo>
                      <a:pt x="88410" y="127330"/>
                      <a:pt x="101783" y="119901"/>
                      <a:pt x="113442" y="107671"/>
                    </a:cubicBezTo>
                    <a:cubicBezTo>
                      <a:pt x="116528" y="104470"/>
                      <a:pt x="169906" y="55893"/>
                      <a:pt x="170935" y="51435"/>
                    </a:cubicBezTo>
                    <a:cubicBezTo>
                      <a:pt x="171049" y="50864"/>
                      <a:pt x="171163" y="48806"/>
                      <a:pt x="170020" y="47777"/>
                    </a:cubicBezTo>
                    <a:cubicBezTo>
                      <a:pt x="168763" y="46634"/>
                      <a:pt x="167048" y="47092"/>
                      <a:pt x="165677" y="47320"/>
                    </a:cubicBezTo>
                    <a:cubicBezTo>
                      <a:pt x="163848" y="47777"/>
                      <a:pt x="134473" y="67094"/>
                      <a:pt x="77666" y="105499"/>
                    </a:cubicBezTo>
                    <a:cubicBezTo>
                      <a:pt x="69322" y="111214"/>
                      <a:pt x="61778" y="113957"/>
                      <a:pt x="55034" y="113843"/>
                    </a:cubicBezTo>
                    <a:cubicBezTo>
                      <a:pt x="47605" y="113729"/>
                      <a:pt x="33203" y="109614"/>
                      <a:pt x="22573" y="106185"/>
                    </a:cubicBezTo>
                    <a:cubicBezTo>
                      <a:pt x="9543" y="101956"/>
                      <a:pt x="-858" y="99670"/>
                      <a:pt x="56" y="92469"/>
                    </a:cubicBezTo>
                    <a:cubicBezTo>
                      <a:pt x="513" y="88697"/>
                      <a:pt x="5657" y="84811"/>
                      <a:pt x="15601" y="80924"/>
                    </a:cubicBezTo>
                    <a:cubicBezTo>
                      <a:pt x="76408" y="54407"/>
                      <a:pt x="116985" y="36919"/>
                      <a:pt x="137330" y="28461"/>
                    </a:cubicBezTo>
                    <a:cubicBezTo>
                      <a:pt x="195280" y="4343"/>
                      <a:pt x="207396" y="114"/>
                      <a:pt x="215169" y="0"/>
                    </a:cubicBezTo>
                    <a:cubicBezTo>
                      <a:pt x="216883" y="0"/>
                      <a:pt x="220769" y="343"/>
                      <a:pt x="223284" y="2400"/>
                    </a:cubicBezTo>
                    <a:cubicBezTo>
                      <a:pt x="225341" y="4115"/>
                      <a:pt x="226027" y="6401"/>
                      <a:pt x="226256" y="8001"/>
                    </a:cubicBezTo>
                    <a:cubicBezTo>
                      <a:pt x="226484" y="9830"/>
                      <a:pt x="226827" y="13487"/>
                      <a:pt x="226599" y="16459"/>
                    </a:cubicBezTo>
                    <a:lnTo>
                      <a:pt x="226599" y="16459"/>
                    </a:lnTo>
                    <a:close/>
                  </a:path>
                </a:pathLst>
              </a:custGeom>
              <a:solidFill>
                <a:srgbClr val="168DCC"/>
              </a:solidFill>
              <a:ln w="11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78" name="Рисунок 346">
                <a:extLst>
                  <a:ext uri="{FF2B5EF4-FFF2-40B4-BE49-F238E27FC236}">
                    <a16:creationId xmlns:a16="http://schemas.microsoft.com/office/drawing/2014/main" id="{F63FE9FE-2A08-4639-81B0-17C2BD468720}"/>
                  </a:ext>
                </a:extLst>
              </p:cNvPr>
              <p:cNvGrpSpPr/>
              <p:nvPr/>
            </p:nvGrpSpPr>
            <p:grpSpPr>
              <a:xfrm>
                <a:off x="8081957" y="4406337"/>
                <a:ext cx="1490323" cy="1490323"/>
                <a:chOff x="3013329" y="346329"/>
                <a:chExt cx="6165342" cy="6165342"/>
              </a:xfrm>
              <a:solidFill>
                <a:schemeClr val="tx1"/>
              </a:solidFill>
            </p:grpSpPr>
            <p:sp>
              <p:nvSpPr>
                <p:cNvPr id="79" name="Полилиния: фигура 360">
                  <a:extLst>
                    <a:ext uri="{FF2B5EF4-FFF2-40B4-BE49-F238E27FC236}">
                      <a16:creationId xmlns:a16="http://schemas.microsoft.com/office/drawing/2014/main" id="{45C84D28-F7C5-404A-BFD0-DD1FADA00F29}"/>
                    </a:ext>
                  </a:extLst>
                </p:cNvPr>
                <p:cNvSpPr/>
                <p:nvPr/>
              </p:nvSpPr>
              <p:spPr>
                <a:xfrm>
                  <a:off x="3013329" y="311010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0" name="Полилиния: фигура 361">
                  <a:extLst>
                    <a:ext uri="{FF2B5EF4-FFF2-40B4-BE49-F238E27FC236}">
                      <a16:creationId xmlns:a16="http://schemas.microsoft.com/office/drawing/2014/main" id="{9ACBBB79-6E02-422D-89E5-22222C8F8620}"/>
                    </a:ext>
                  </a:extLst>
                </p:cNvPr>
                <p:cNvSpPr/>
                <p:nvPr/>
              </p:nvSpPr>
              <p:spPr>
                <a:xfrm>
                  <a:off x="3013329" y="3747897"/>
                  <a:ext cx="212598" cy="850392"/>
                </a:xfrm>
                <a:custGeom>
                  <a:avLst/>
                  <a:gdLst>
                    <a:gd name="connsiteX0" fmla="*/ 212598 w 212598"/>
                    <a:gd name="connsiteY0" fmla="*/ 425196 h 850392"/>
                    <a:gd name="connsiteX1" fmla="*/ 212598 w 212598"/>
                    <a:gd name="connsiteY1" fmla="*/ 212598 h 850392"/>
                    <a:gd name="connsiteX2" fmla="*/ 212598 w 212598"/>
                    <a:gd name="connsiteY2" fmla="*/ 0 h 850392"/>
                    <a:gd name="connsiteX3" fmla="*/ 0 w 212598"/>
                    <a:gd name="connsiteY3" fmla="*/ 0 h 850392"/>
                    <a:gd name="connsiteX4" fmla="*/ 0 w 212598"/>
                    <a:gd name="connsiteY4" fmla="*/ 212598 h 850392"/>
                    <a:gd name="connsiteX5" fmla="*/ 0 w 212598"/>
                    <a:gd name="connsiteY5" fmla="*/ 425196 h 850392"/>
                    <a:gd name="connsiteX6" fmla="*/ 0 w 212598"/>
                    <a:gd name="connsiteY6" fmla="*/ 637794 h 850392"/>
                    <a:gd name="connsiteX7" fmla="*/ 0 w 212598"/>
                    <a:gd name="connsiteY7" fmla="*/ 850392 h 850392"/>
                    <a:gd name="connsiteX8" fmla="*/ 212598 w 212598"/>
                    <a:gd name="connsiteY8" fmla="*/ 850392 h 850392"/>
                    <a:gd name="connsiteX9" fmla="*/ 212598 w 212598"/>
                    <a:gd name="connsiteY9" fmla="*/ 637794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2598" h="850392">
                      <a:moveTo>
                        <a:pt x="212598" y="425196"/>
                      </a:move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lnTo>
                        <a:pt x="212598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1" name="Полилиния: фигура 362">
                  <a:extLst>
                    <a:ext uri="{FF2B5EF4-FFF2-40B4-BE49-F238E27FC236}">
                      <a16:creationId xmlns:a16="http://schemas.microsoft.com/office/drawing/2014/main" id="{A15820C9-0E4D-45EB-83F2-5EFC19836109}"/>
                    </a:ext>
                  </a:extLst>
                </p:cNvPr>
                <p:cNvSpPr/>
                <p:nvPr/>
              </p:nvSpPr>
              <p:spPr>
                <a:xfrm>
                  <a:off x="3225927" y="3322701"/>
                  <a:ext cx="212598" cy="425196"/>
                </a:xfrm>
                <a:custGeom>
                  <a:avLst/>
                  <a:gdLst>
                    <a:gd name="connsiteX0" fmla="*/ 212598 w 212598"/>
                    <a:gd name="connsiteY0" fmla="*/ 212598 h 425196"/>
                    <a:gd name="connsiteX1" fmla="*/ 212598 w 212598"/>
                    <a:gd name="connsiteY1" fmla="*/ 0 h 425196"/>
                    <a:gd name="connsiteX2" fmla="*/ 0 w 212598"/>
                    <a:gd name="connsiteY2" fmla="*/ 0 h 425196"/>
                    <a:gd name="connsiteX3" fmla="*/ 0 w 212598"/>
                    <a:gd name="connsiteY3" fmla="*/ 212598 h 425196"/>
                    <a:gd name="connsiteX4" fmla="*/ 0 w 212598"/>
                    <a:gd name="connsiteY4" fmla="*/ 425196 h 425196"/>
                    <a:gd name="connsiteX5" fmla="*/ 212598 w 212598"/>
                    <a:gd name="connsiteY5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2598" h="425196">
                      <a:moveTo>
                        <a:pt x="212598" y="212598"/>
                      </a:move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2" name="Полилиния: фигура 363">
                  <a:extLst>
                    <a:ext uri="{FF2B5EF4-FFF2-40B4-BE49-F238E27FC236}">
                      <a16:creationId xmlns:a16="http://schemas.microsoft.com/office/drawing/2014/main" id="{A82F3065-4E6D-4E97-845C-BBCCDBA2AFD5}"/>
                    </a:ext>
                  </a:extLst>
                </p:cNvPr>
                <p:cNvSpPr/>
                <p:nvPr/>
              </p:nvSpPr>
              <p:spPr>
                <a:xfrm>
                  <a:off x="3438525" y="204711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3" name="Полилиния: фигура 364">
                  <a:extLst>
                    <a:ext uri="{FF2B5EF4-FFF2-40B4-BE49-F238E27FC236}">
                      <a16:creationId xmlns:a16="http://schemas.microsoft.com/office/drawing/2014/main" id="{8AA7B5C3-5CC1-4D5C-B604-ACFDD96D6976}"/>
                    </a:ext>
                  </a:extLst>
                </p:cNvPr>
                <p:cNvSpPr/>
                <p:nvPr/>
              </p:nvSpPr>
              <p:spPr>
                <a:xfrm>
                  <a:off x="3225927" y="2684907"/>
                  <a:ext cx="1275588" cy="850392"/>
                </a:xfrm>
                <a:custGeom>
                  <a:avLst/>
                  <a:gdLst>
                    <a:gd name="connsiteX0" fmla="*/ 425196 w 1275588"/>
                    <a:gd name="connsiteY0" fmla="*/ 425196 h 850392"/>
                    <a:gd name="connsiteX1" fmla="*/ 637794 w 1275588"/>
                    <a:gd name="connsiteY1" fmla="*/ 425196 h 850392"/>
                    <a:gd name="connsiteX2" fmla="*/ 637794 w 1275588"/>
                    <a:gd name="connsiteY2" fmla="*/ 637794 h 850392"/>
                    <a:gd name="connsiteX3" fmla="*/ 637794 w 1275588"/>
                    <a:gd name="connsiteY3" fmla="*/ 850392 h 850392"/>
                    <a:gd name="connsiteX4" fmla="*/ 850392 w 1275588"/>
                    <a:gd name="connsiteY4" fmla="*/ 850392 h 850392"/>
                    <a:gd name="connsiteX5" fmla="*/ 850392 w 1275588"/>
                    <a:gd name="connsiteY5" fmla="*/ 637794 h 850392"/>
                    <a:gd name="connsiteX6" fmla="*/ 1062990 w 1275588"/>
                    <a:gd name="connsiteY6" fmla="*/ 637794 h 850392"/>
                    <a:gd name="connsiteX7" fmla="*/ 1062990 w 1275588"/>
                    <a:gd name="connsiteY7" fmla="*/ 425196 h 850392"/>
                    <a:gd name="connsiteX8" fmla="*/ 1275588 w 1275588"/>
                    <a:gd name="connsiteY8" fmla="*/ 425196 h 850392"/>
                    <a:gd name="connsiteX9" fmla="*/ 1275588 w 1275588"/>
                    <a:gd name="connsiteY9" fmla="*/ 212598 h 850392"/>
                    <a:gd name="connsiteX10" fmla="*/ 1062990 w 1275588"/>
                    <a:gd name="connsiteY10" fmla="*/ 212598 h 850392"/>
                    <a:gd name="connsiteX11" fmla="*/ 1062990 w 1275588"/>
                    <a:gd name="connsiteY11" fmla="*/ 0 h 850392"/>
                    <a:gd name="connsiteX12" fmla="*/ 850392 w 1275588"/>
                    <a:gd name="connsiteY12" fmla="*/ 0 h 850392"/>
                    <a:gd name="connsiteX13" fmla="*/ 850392 w 1275588"/>
                    <a:gd name="connsiteY13" fmla="*/ 212598 h 850392"/>
                    <a:gd name="connsiteX14" fmla="*/ 637794 w 1275588"/>
                    <a:gd name="connsiteY14" fmla="*/ 212598 h 850392"/>
                    <a:gd name="connsiteX15" fmla="*/ 425196 w 1275588"/>
                    <a:gd name="connsiteY15" fmla="*/ 212598 h 850392"/>
                    <a:gd name="connsiteX16" fmla="*/ 212598 w 1275588"/>
                    <a:gd name="connsiteY16" fmla="*/ 212598 h 850392"/>
                    <a:gd name="connsiteX17" fmla="*/ 0 w 1275588"/>
                    <a:gd name="connsiteY17" fmla="*/ 212598 h 850392"/>
                    <a:gd name="connsiteX18" fmla="*/ 0 w 1275588"/>
                    <a:gd name="connsiteY18" fmla="*/ 425196 h 850392"/>
                    <a:gd name="connsiteX19" fmla="*/ 212598 w 1275588"/>
                    <a:gd name="connsiteY19" fmla="*/ 425196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75588" h="850392">
                      <a:moveTo>
                        <a:pt x="425196" y="425196"/>
                      </a:moveTo>
                      <a:lnTo>
                        <a:pt x="637794" y="425196"/>
                      </a:lnTo>
                      <a:lnTo>
                        <a:pt x="637794" y="637794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637794"/>
                      </a:lnTo>
                      <a:lnTo>
                        <a:pt x="1062990" y="637794"/>
                      </a:lnTo>
                      <a:lnTo>
                        <a:pt x="1062990" y="425196"/>
                      </a:lnTo>
                      <a:lnTo>
                        <a:pt x="1275588" y="425196"/>
                      </a:lnTo>
                      <a:lnTo>
                        <a:pt x="1275588" y="212598"/>
                      </a:lnTo>
                      <a:lnTo>
                        <a:pt x="1062990" y="212598"/>
                      </a:lnTo>
                      <a:lnTo>
                        <a:pt x="1062990" y="0"/>
                      </a:lnTo>
                      <a:lnTo>
                        <a:pt x="850392" y="0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4" name="Полилиния: фигура 365">
                  <a:extLst>
                    <a:ext uri="{FF2B5EF4-FFF2-40B4-BE49-F238E27FC236}">
                      <a16:creationId xmlns:a16="http://schemas.microsoft.com/office/drawing/2014/main" id="{9FAAFA94-E8FD-4A5A-9684-88DADE5510A6}"/>
                    </a:ext>
                  </a:extLst>
                </p:cNvPr>
                <p:cNvSpPr/>
                <p:nvPr/>
              </p:nvSpPr>
              <p:spPr>
                <a:xfrm>
                  <a:off x="3651123" y="3535299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5" name="Полилиния: фигура 366">
                  <a:extLst>
                    <a:ext uri="{FF2B5EF4-FFF2-40B4-BE49-F238E27FC236}">
                      <a16:creationId xmlns:a16="http://schemas.microsoft.com/office/drawing/2014/main" id="{B44166AB-BEB2-4559-AE52-F5A0BD578A80}"/>
                    </a:ext>
                  </a:extLst>
                </p:cNvPr>
                <p:cNvSpPr/>
                <p:nvPr/>
              </p:nvSpPr>
              <p:spPr>
                <a:xfrm>
                  <a:off x="3225927" y="2047113"/>
                  <a:ext cx="1275588" cy="637794"/>
                </a:xfrm>
                <a:custGeom>
                  <a:avLst/>
                  <a:gdLst>
                    <a:gd name="connsiteX0" fmla="*/ 1275588 w 1275588"/>
                    <a:gd name="connsiteY0" fmla="*/ 212598 h 637794"/>
                    <a:gd name="connsiteX1" fmla="*/ 1275588 w 1275588"/>
                    <a:gd name="connsiteY1" fmla="*/ 0 h 637794"/>
                    <a:gd name="connsiteX2" fmla="*/ 1062990 w 1275588"/>
                    <a:gd name="connsiteY2" fmla="*/ 0 h 637794"/>
                    <a:gd name="connsiteX3" fmla="*/ 850392 w 1275588"/>
                    <a:gd name="connsiteY3" fmla="*/ 0 h 637794"/>
                    <a:gd name="connsiteX4" fmla="*/ 637794 w 1275588"/>
                    <a:gd name="connsiteY4" fmla="*/ 0 h 637794"/>
                    <a:gd name="connsiteX5" fmla="*/ 637794 w 1275588"/>
                    <a:gd name="connsiteY5" fmla="*/ 212598 h 637794"/>
                    <a:gd name="connsiteX6" fmla="*/ 425196 w 1275588"/>
                    <a:gd name="connsiteY6" fmla="*/ 212598 h 637794"/>
                    <a:gd name="connsiteX7" fmla="*/ 425196 w 1275588"/>
                    <a:gd name="connsiteY7" fmla="*/ 425196 h 637794"/>
                    <a:gd name="connsiteX8" fmla="*/ 212598 w 1275588"/>
                    <a:gd name="connsiteY8" fmla="*/ 425196 h 637794"/>
                    <a:gd name="connsiteX9" fmla="*/ 212598 w 1275588"/>
                    <a:gd name="connsiteY9" fmla="*/ 212598 h 637794"/>
                    <a:gd name="connsiteX10" fmla="*/ 0 w 1275588"/>
                    <a:gd name="connsiteY10" fmla="*/ 212598 h 637794"/>
                    <a:gd name="connsiteX11" fmla="*/ 0 w 1275588"/>
                    <a:gd name="connsiteY11" fmla="*/ 425196 h 637794"/>
                    <a:gd name="connsiteX12" fmla="*/ 0 w 1275588"/>
                    <a:gd name="connsiteY12" fmla="*/ 637794 h 637794"/>
                    <a:gd name="connsiteX13" fmla="*/ 212598 w 1275588"/>
                    <a:gd name="connsiteY13" fmla="*/ 637794 h 637794"/>
                    <a:gd name="connsiteX14" fmla="*/ 425196 w 1275588"/>
                    <a:gd name="connsiteY14" fmla="*/ 637794 h 637794"/>
                    <a:gd name="connsiteX15" fmla="*/ 637794 w 1275588"/>
                    <a:gd name="connsiteY15" fmla="*/ 637794 h 637794"/>
                    <a:gd name="connsiteX16" fmla="*/ 637794 w 1275588"/>
                    <a:gd name="connsiteY16" fmla="*/ 425196 h 637794"/>
                    <a:gd name="connsiteX17" fmla="*/ 850392 w 1275588"/>
                    <a:gd name="connsiteY17" fmla="*/ 425196 h 637794"/>
                    <a:gd name="connsiteX18" fmla="*/ 1062990 w 1275588"/>
                    <a:gd name="connsiteY18" fmla="*/ 425196 h 637794"/>
                    <a:gd name="connsiteX19" fmla="*/ 1062990 w 1275588"/>
                    <a:gd name="connsiteY19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75588" h="637794">
                      <a:moveTo>
                        <a:pt x="1275588" y="212598"/>
                      </a:moveTo>
                      <a:lnTo>
                        <a:pt x="1275588" y="0"/>
                      </a:lnTo>
                      <a:lnTo>
                        <a:pt x="1062990" y="0"/>
                      </a:ln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425196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637794" y="637794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1062990" y="425196"/>
                      </a:lnTo>
                      <a:lnTo>
                        <a:pt x="106299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6" name="Полилиния: фигура 367">
                  <a:extLst>
                    <a:ext uri="{FF2B5EF4-FFF2-40B4-BE49-F238E27FC236}">
                      <a16:creationId xmlns:a16="http://schemas.microsoft.com/office/drawing/2014/main" id="{F12A3116-1E38-4A6E-9D2F-8D20CF2A4A8F}"/>
                    </a:ext>
                  </a:extLst>
                </p:cNvPr>
                <p:cNvSpPr/>
                <p:nvPr/>
              </p:nvSpPr>
              <p:spPr>
                <a:xfrm>
                  <a:off x="4288917" y="2047113"/>
                  <a:ext cx="850392" cy="850392"/>
                </a:xfrm>
                <a:custGeom>
                  <a:avLst/>
                  <a:gdLst>
                    <a:gd name="connsiteX0" fmla="*/ 425196 w 850392"/>
                    <a:gd name="connsiteY0" fmla="*/ 637794 h 850392"/>
                    <a:gd name="connsiteX1" fmla="*/ 637794 w 850392"/>
                    <a:gd name="connsiteY1" fmla="*/ 637794 h 850392"/>
                    <a:gd name="connsiteX2" fmla="*/ 637794 w 850392"/>
                    <a:gd name="connsiteY2" fmla="*/ 850392 h 850392"/>
                    <a:gd name="connsiteX3" fmla="*/ 850392 w 850392"/>
                    <a:gd name="connsiteY3" fmla="*/ 850392 h 850392"/>
                    <a:gd name="connsiteX4" fmla="*/ 850392 w 850392"/>
                    <a:gd name="connsiteY4" fmla="*/ 637794 h 850392"/>
                    <a:gd name="connsiteX5" fmla="*/ 850392 w 850392"/>
                    <a:gd name="connsiteY5" fmla="*/ 425196 h 850392"/>
                    <a:gd name="connsiteX6" fmla="*/ 850392 w 850392"/>
                    <a:gd name="connsiteY6" fmla="*/ 212598 h 850392"/>
                    <a:gd name="connsiteX7" fmla="*/ 637794 w 850392"/>
                    <a:gd name="connsiteY7" fmla="*/ 212598 h 850392"/>
                    <a:gd name="connsiteX8" fmla="*/ 637794 w 850392"/>
                    <a:gd name="connsiteY8" fmla="*/ 0 h 850392"/>
                    <a:gd name="connsiteX9" fmla="*/ 425196 w 850392"/>
                    <a:gd name="connsiteY9" fmla="*/ 0 h 850392"/>
                    <a:gd name="connsiteX10" fmla="*/ 425196 w 850392"/>
                    <a:gd name="connsiteY10" fmla="*/ 212598 h 850392"/>
                    <a:gd name="connsiteX11" fmla="*/ 212598 w 850392"/>
                    <a:gd name="connsiteY11" fmla="*/ 212598 h 850392"/>
                    <a:gd name="connsiteX12" fmla="*/ 212598 w 850392"/>
                    <a:gd name="connsiteY12" fmla="*/ 425196 h 850392"/>
                    <a:gd name="connsiteX13" fmla="*/ 0 w 850392"/>
                    <a:gd name="connsiteY13" fmla="*/ 425196 h 850392"/>
                    <a:gd name="connsiteX14" fmla="*/ 0 w 850392"/>
                    <a:gd name="connsiteY14" fmla="*/ 637794 h 850392"/>
                    <a:gd name="connsiteX15" fmla="*/ 212598 w 850392"/>
                    <a:gd name="connsiteY15" fmla="*/ 637794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50392" h="850392">
                      <a:moveTo>
                        <a:pt x="425196" y="637794"/>
                      </a:moveTo>
                      <a:lnTo>
                        <a:pt x="637794" y="637794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7" name="Полилиния: фигура 368">
                  <a:extLst>
                    <a:ext uri="{FF2B5EF4-FFF2-40B4-BE49-F238E27FC236}">
                      <a16:creationId xmlns:a16="http://schemas.microsoft.com/office/drawing/2014/main" id="{7DC0AF4A-A2B7-42D7-BDE9-3ABCCD9A0FA6}"/>
                    </a:ext>
                  </a:extLst>
                </p:cNvPr>
                <p:cNvSpPr/>
                <p:nvPr/>
              </p:nvSpPr>
              <p:spPr>
                <a:xfrm>
                  <a:off x="3225927" y="3110103"/>
                  <a:ext cx="1700784" cy="1700784"/>
                </a:xfrm>
                <a:custGeom>
                  <a:avLst/>
                  <a:gdLst>
                    <a:gd name="connsiteX0" fmla="*/ 1488186 w 1700784"/>
                    <a:gd name="connsiteY0" fmla="*/ 1488186 h 1700784"/>
                    <a:gd name="connsiteX1" fmla="*/ 1488186 w 1700784"/>
                    <a:gd name="connsiteY1" fmla="*/ 1275588 h 1700784"/>
                    <a:gd name="connsiteX2" fmla="*/ 1700784 w 1700784"/>
                    <a:gd name="connsiteY2" fmla="*/ 1275588 h 1700784"/>
                    <a:gd name="connsiteX3" fmla="*/ 1700784 w 1700784"/>
                    <a:gd name="connsiteY3" fmla="*/ 1062990 h 1700784"/>
                    <a:gd name="connsiteX4" fmla="*/ 1488186 w 1700784"/>
                    <a:gd name="connsiteY4" fmla="*/ 1062990 h 1700784"/>
                    <a:gd name="connsiteX5" fmla="*/ 1488186 w 1700784"/>
                    <a:gd name="connsiteY5" fmla="*/ 850392 h 1700784"/>
                    <a:gd name="connsiteX6" fmla="*/ 1488186 w 1700784"/>
                    <a:gd name="connsiteY6" fmla="*/ 637794 h 1700784"/>
                    <a:gd name="connsiteX7" fmla="*/ 1488186 w 1700784"/>
                    <a:gd name="connsiteY7" fmla="*/ 425196 h 1700784"/>
                    <a:gd name="connsiteX8" fmla="*/ 1488186 w 1700784"/>
                    <a:gd name="connsiteY8" fmla="*/ 212598 h 1700784"/>
                    <a:gd name="connsiteX9" fmla="*/ 1488186 w 1700784"/>
                    <a:gd name="connsiteY9" fmla="*/ 0 h 1700784"/>
                    <a:gd name="connsiteX10" fmla="*/ 1275588 w 1700784"/>
                    <a:gd name="connsiteY10" fmla="*/ 0 h 1700784"/>
                    <a:gd name="connsiteX11" fmla="*/ 1275588 w 1700784"/>
                    <a:gd name="connsiteY11" fmla="*/ 212598 h 1700784"/>
                    <a:gd name="connsiteX12" fmla="*/ 1062990 w 1700784"/>
                    <a:gd name="connsiteY12" fmla="*/ 212598 h 1700784"/>
                    <a:gd name="connsiteX13" fmla="*/ 1062990 w 1700784"/>
                    <a:gd name="connsiteY13" fmla="*/ 425196 h 1700784"/>
                    <a:gd name="connsiteX14" fmla="*/ 1275588 w 1700784"/>
                    <a:gd name="connsiteY14" fmla="*/ 425196 h 1700784"/>
                    <a:gd name="connsiteX15" fmla="*/ 1275588 w 1700784"/>
                    <a:gd name="connsiteY15" fmla="*/ 637794 h 1700784"/>
                    <a:gd name="connsiteX16" fmla="*/ 1062990 w 1700784"/>
                    <a:gd name="connsiteY16" fmla="*/ 637794 h 1700784"/>
                    <a:gd name="connsiteX17" fmla="*/ 1062990 w 1700784"/>
                    <a:gd name="connsiteY17" fmla="*/ 850392 h 1700784"/>
                    <a:gd name="connsiteX18" fmla="*/ 1275588 w 1700784"/>
                    <a:gd name="connsiteY18" fmla="*/ 850392 h 1700784"/>
                    <a:gd name="connsiteX19" fmla="*/ 1275588 w 1700784"/>
                    <a:gd name="connsiteY19" fmla="*/ 1062990 h 1700784"/>
                    <a:gd name="connsiteX20" fmla="*/ 1062990 w 1700784"/>
                    <a:gd name="connsiteY20" fmla="*/ 1062990 h 1700784"/>
                    <a:gd name="connsiteX21" fmla="*/ 850392 w 1700784"/>
                    <a:gd name="connsiteY21" fmla="*/ 1062990 h 1700784"/>
                    <a:gd name="connsiteX22" fmla="*/ 637794 w 1700784"/>
                    <a:gd name="connsiteY22" fmla="*/ 1062990 h 1700784"/>
                    <a:gd name="connsiteX23" fmla="*/ 425196 w 1700784"/>
                    <a:gd name="connsiteY23" fmla="*/ 1062990 h 1700784"/>
                    <a:gd name="connsiteX24" fmla="*/ 425196 w 1700784"/>
                    <a:gd name="connsiteY24" fmla="*/ 850392 h 1700784"/>
                    <a:gd name="connsiteX25" fmla="*/ 425196 w 1700784"/>
                    <a:gd name="connsiteY25" fmla="*/ 637794 h 1700784"/>
                    <a:gd name="connsiteX26" fmla="*/ 212598 w 1700784"/>
                    <a:gd name="connsiteY26" fmla="*/ 637794 h 1700784"/>
                    <a:gd name="connsiteX27" fmla="*/ 212598 w 1700784"/>
                    <a:gd name="connsiteY27" fmla="*/ 850392 h 1700784"/>
                    <a:gd name="connsiteX28" fmla="*/ 212598 w 1700784"/>
                    <a:gd name="connsiteY28" fmla="*/ 1062990 h 1700784"/>
                    <a:gd name="connsiteX29" fmla="*/ 212598 w 1700784"/>
                    <a:gd name="connsiteY29" fmla="*/ 1275588 h 1700784"/>
                    <a:gd name="connsiteX30" fmla="*/ 212598 w 1700784"/>
                    <a:gd name="connsiteY30" fmla="*/ 1488186 h 1700784"/>
                    <a:gd name="connsiteX31" fmla="*/ 0 w 1700784"/>
                    <a:gd name="connsiteY31" fmla="*/ 1488186 h 1700784"/>
                    <a:gd name="connsiteX32" fmla="*/ 0 w 1700784"/>
                    <a:gd name="connsiteY32" fmla="*/ 1700784 h 1700784"/>
                    <a:gd name="connsiteX33" fmla="*/ 212598 w 1700784"/>
                    <a:gd name="connsiteY33" fmla="*/ 1700784 h 1700784"/>
                    <a:gd name="connsiteX34" fmla="*/ 425196 w 1700784"/>
                    <a:gd name="connsiteY34" fmla="*/ 1700784 h 1700784"/>
                    <a:gd name="connsiteX35" fmla="*/ 425196 w 1700784"/>
                    <a:gd name="connsiteY35" fmla="*/ 1488186 h 1700784"/>
                    <a:gd name="connsiteX36" fmla="*/ 637794 w 1700784"/>
                    <a:gd name="connsiteY36" fmla="*/ 1488186 h 1700784"/>
                    <a:gd name="connsiteX37" fmla="*/ 637794 w 1700784"/>
                    <a:gd name="connsiteY37" fmla="*/ 1275588 h 1700784"/>
                    <a:gd name="connsiteX38" fmla="*/ 850392 w 1700784"/>
                    <a:gd name="connsiteY38" fmla="*/ 1275588 h 1700784"/>
                    <a:gd name="connsiteX39" fmla="*/ 850392 w 1700784"/>
                    <a:gd name="connsiteY39" fmla="*/ 1488186 h 1700784"/>
                    <a:gd name="connsiteX40" fmla="*/ 850392 w 1700784"/>
                    <a:gd name="connsiteY40" fmla="*/ 1700784 h 1700784"/>
                    <a:gd name="connsiteX41" fmla="*/ 1062990 w 1700784"/>
                    <a:gd name="connsiteY41" fmla="*/ 1700784 h 1700784"/>
                    <a:gd name="connsiteX42" fmla="*/ 1275588 w 1700784"/>
                    <a:gd name="connsiteY42" fmla="*/ 1700784 h 1700784"/>
                    <a:gd name="connsiteX43" fmla="*/ 1488186 w 1700784"/>
                    <a:gd name="connsiteY43" fmla="*/ 1700784 h 1700784"/>
                    <a:gd name="connsiteX44" fmla="*/ 1488186 w 1700784"/>
                    <a:gd name="connsiteY44" fmla="*/ 1488186 h 1700784"/>
                    <a:gd name="connsiteX45" fmla="*/ 1062990 w 1700784"/>
                    <a:gd name="connsiteY45" fmla="*/ 1488186 h 1700784"/>
                    <a:gd name="connsiteX46" fmla="*/ 1062990 w 1700784"/>
                    <a:gd name="connsiteY46" fmla="*/ 1275588 h 1700784"/>
                    <a:gd name="connsiteX47" fmla="*/ 1275588 w 1700784"/>
                    <a:gd name="connsiteY47" fmla="*/ 1275588 h 1700784"/>
                    <a:gd name="connsiteX48" fmla="*/ 1275588 w 1700784"/>
                    <a:gd name="connsiteY48" fmla="*/ 1488186 h 1700784"/>
                    <a:gd name="connsiteX49" fmla="*/ 1062990 w 1700784"/>
                    <a:gd name="connsiteY49" fmla="*/ 1488186 h 1700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700784" h="1700784">
                      <a:moveTo>
                        <a:pt x="1488186" y="1488186"/>
                      </a:moveTo>
                      <a:lnTo>
                        <a:pt x="1488186" y="1275588"/>
                      </a:lnTo>
                      <a:lnTo>
                        <a:pt x="1700784" y="1275588"/>
                      </a:lnTo>
                      <a:lnTo>
                        <a:pt x="1700784" y="1062990"/>
                      </a:lnTo>
                      <a:lnTo>
                        <a:pt x="1488186" y="1062990"/>
                      </a:lnTo>
                      <a:lnTo>
                        <a:pt x="1488186" y="850392"/>
                      </a:lnTo>
                      <a:lnTo>
                        <a:pt x="1488186" y="637794"/>
                      </a:lnTo>
                      <a:lnTo>
                        <a:pt x="1488186" y="425196"/>
                      </a:lnTo>
                      <a:lnTo>
                        <a:pt x="1488186" y="212598"/>
                      </a:lnTo>
                      <a:lnTo>
                        <a:pt x="1488186" y="0"/>
                      </a:lnTo>
                      <a:lnTo>
                        <a:pt x="1275588" y="0"/>
                      </a:lnTo>
                      <a:lnTo>
                        <a:pt x="1275588" y="212598"/>
                      </a:lnTo>
                      <a:lnTo>
                        <a:pt x="1062990" y="212598"/>
                      </a:lnTo>
                      <a:lnTo>
                        <a:pt x="1062990" y="425196"/>
                      </a:lnTo>
                      <a:lnTo>
                        <a:pt x="1275588" y="425196"/>
                      </a:lnTo>
                      <a:lnTo>
                        <a:pt x="1275588" y="637794"/>
                      </a:lnTo>
                      <a:lnTo>
                        <a:pt x="1062990" y="637794"/>
                      </a:lnTo>
                      <a:lnTo>
                        <a:pt x="1062990" y="850392"/>
                      </a:lnTo>
                      <a:lnTo>
                        <a:pt x="1275588" y="850392"/>
                      </a:lnTo>
                      <a:lnTo>
                        <a:pt x="1275588" y="1062990"/>
                      </a:lnTo>
                      <a:lnTo>
                        <a:pt x="1062990" y="1062990"/>
                      </a:lnTo>
                      <a:lnTo>
                        <a:pt x="850392" y="1062990"/>
                      </a:lnTo>
                      <a:lnTo>
                        <a:pt x="637794" y="1062990"/>
                      </a:lnTo>
                      <a:lnTo>
                        <a:pt x="425196" y="1062990"/>
                      </a:lnTo>
                      <a:lnTo>
                        <a:pt x="425196" y="850392"/>
                      </a:lnTo>
                      <a:lnTo>
                        <a:pt x="425196" y="637794"/>
                      </a:lnTo>
                      <a:lnTo>
                        <a:pt x="212598" y="637794"/>
                      </a:lnTo>
                      <a:lnTo>
                        <a:pt x="212598" y="850392"/>
                      </a:lnTo>
                      <a:lnTo>
                        <a:pt x="212598" y="1062990"/>
                      </a:lnTo>
                      <a:lnTo>
                        <a:pt x="212598" y="1275588"/>
                      </a:lnTo>
                      <a:lnTo>
                        <a:pt x="212598" y="1488186"/>
                      </a:lnTo>
                      <a:lnTo>
                        <a:pt x="0" y="1488186"/>
                      </a:lnTo>
                      <a:lnTo>
                        <a:pt x="0" y="1700784"/>
                      </a:lnTo>
                      <a:lnTo>
                        <a:pt x="212598" y="1700784"/>
                      </a:lnTo>
                      <a:lnTo>
                        <a:pt x="425196" y="1700784"/>
                      </a:lnTo>
                      <a:lnTo>
                        <a:pt x="425196" y="1488186"/>
                      </a:lnTo>
                      <a:lnTo>
                        <a:pt x="637794" y="1488186"/>
                      </a:lnTo>
                      <a:lnTo>
                        <a:pt x="637794" y="1275588"/>
                      </a:lnTo>
                      <a:lnTo>
                        <a:pt x="850392" y="1275588"/>
                      </a:lnTo>
                      <a:lnTo>
                        <a:pt x="850392" y="1488186"/>
                      </a:lnTo>
                      <a:lnTo>
                        <a:pt x="850392" y="1700784"/>
                      </a:lnTo>
                      <a:lnTo>
                        <a:pt x="1062990" y="1700784"/>
                      </a:lnTo>
                      <a:lnTo>
                        <a:pt x="1275588" y="1700784"/>
                      </a:lnTo>
                      <a:lnTo>
                        <a:pt x="1488186" y="1700784"/>
                      </a:lnTo>
                      <a:lnTo>
                        <a:pt x="1488186" y="1488186"/>
                      </a:lnTo>
                      <a:close/>
                      <a:moveTo>
                        <a:pt x="1062990" y="1488186"/>
                      </a:moveTo>
                      <a:lnTo>
                        <a:pt x="1062990" y="1275588"/>
                      </a:lnTo>
                      <a:lnTo>
                        <a:pt x="1275588" y="1275588"/>
                      </a:lnTo>
                      <a:lnTo>
                        <a:pt x="1275588" y="1488186"/>
                      </a:lnTo>
                      <a:lnTo>
                        <a:pt x="1062990" y="148818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8" name="Полилиния: фигура 369">
                  <a:extLst>
                    <a:ext uri="{FF2B5EF4-FFF2-40B4-BE49-F238E27FC236}">
                      <a16:creationId xmlns:a16="http://schemas.microsoft.com/office/drawing/2014/main" id="{F4DB7E7E-1174-4514-820E-626F50345852}"/>
                    </a:ext>
                  </a:extLst>
                </p:cNvPr>
                <p:cNvSpPr/>
                <p:nvPr/>
              </p:nvSpPr>
              <p:spPr>
                <a:xfrm>
                  <a:off x="4714113" y="558927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89" name="Полилиния: фигура 370">
                  <a:extLst>
                    <a:ext uri="{FF2B5EF4-FFF2-40B4-BE49-F238E27FC236}">
                      <a16:creationId xmlns:a16="http://schemas.microsoft.com/office/drawing/2014/main" id="{A70C7399-E0EC-4A08-ADE3-3B18BB6B8FBA}"/>
                    </a:ext>
                  </a:extLst>
                </p:cNvPr>
                <p:cNvSpPr/>
                <p:nvPr/>
              </p:nvSpPr>
              <p:spPr>
                <a:xfrm>
                  <a:off x="4714113" y="1196721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0" name="Полилиния: фигура 371">
                  <a:extLst>
                    <a:ext uri="{FF2B5EF4-FFF2-40B4-BE49-F238E27FC236}">
                      <a16:creationId xmlns:a16="http://schemas.microsoft.com/office/drawing/2014/main" id="{09F548F9-D33C-485F-A7AF-9FDE664EBC4E}"/>
                    </a:ext>
                  </a:extLst>
                </p:cNvPr>
                <p:cNvSpPr/>
                <p:nvPr/>
              </p:nvSpPr>
              <p:spPr>
                <a:xfrm>
                  <a:off x="4714113" y="1621917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1" name="Полилиния: фигура 372">
                  <a:extLst>
                    <a:ext uri="{FF2B5EF4-FFF2-40B4-BE49-F238E27FC236}">
                      <a16:creationId xmlns:a16="http://schemas.microsoft.com/office/drawing/2014/main" id="{969C2CD1-16F8-4894-AA56-BED3C613192A}"/>
                    </a:ext>
                  </a:extLst>
                </p:cNvPr>
                <p:cNvSpPr/>
                <p:nvPr/>
              </p:nvSpPr>
              <p:spPr>
                <a:xfrm>
                  <a:off x="4926711" y="3535299"/>
                  <a:ext cx="212598" cy="425196"/>
                </a:xfrm>
                <a:custGeom>
                  <a:avLst/>
                  <a:gdLst>
                    <a:gd name="connsiteX0" fmla="*/ 0 w 212598"/>
                    <a:gd name="connsiteY0" fmla="*/ 212598 h 425196"/>
                    <a:gd name="connsiteX1" fmla="*/ 0 w 212598"/>
                    <a:gd name="connsiteY1" fmla="*/ 425196 h 425196"/>
                    <a:gd name="connsiteX2" fmla="*/ 212598 w 212598"/>
                    <a:gd name="connsiteY2" fmla="*/ 425196 h 425196"/>
                    <a:gd name="connsiteX3" fmla="*/ 212598 w 212598"/>
                    <a:gd name="connsiteY3" fmla="*/ 212598 h 425196"/>
                    <a:gd name="connsiteX4" fmla="*/ 212598 w 212598"/>
                    <a:gd name="connsiteY4" fmla="*/ 0 h 425196"/>
                    <a:gd name="connsiteX5" fmla="*/ 0 w 212598"/>
                    <a:gd name="connsiteY5" fmla="*/ 0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2598" h="425196">
                      <a:moveTo>
                        <a:pt x="0" y="212598"/>
                      </a:move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2" name="Полилиния: фигура 373">
                  <a:extLst>
                    <a:ext uri="{FF2B5EF4-FFF2-40B4-BE49-F238E27FC236}">
                      <a16:creationId xmlns:a16="http://schemas.microsoft.com/office/drawing/2014/main" id="{0E8E332A-5901-4187-BA57-DE4DBF5B83D9}"/>
                    </a:ext>
                  </a:extLst>
                </p:cNvPr>
                <p:cNvSpPr/>
                <p:nvPr/>
              </p:nvSpPr>
              <p:spPr>
                <a:xfrm>
                  <a:off x="4714113" y="4385691"/>
                  <a:ext cx="850392" cy="637794"/>
                </a:xfrm>
                <a:custGeom>
                  <a:avLst/>
                  <a:gdLst>
                    <a:gd name="connsiteX0" fmla="*/ 212598 w 850392"/>
                    <a:gd name="connsiteY0" fmla="*/ 425196 h 637794"/>
                    <a:gd name="connsiteX1" fmla="*/ 0 w 850392"/>
                    <a:gd name="connsiteY1" fmla="*/ 425196 h 637794"/>
                    <a:gd name="connsiteX2" fmla="*/ 0 w 850392"/>
                    <a:gd name="connsiteY2" fmla="*/ 637794 h 637794"/>
                    <a:gd name="connsiteX3" fmla="*/ 212598 w 850392"/>
                    <a:gd name="connsiteY3" fmla="*/ 637794 h 637794"/>
                    <a:gd name="connsiteX4" fmla="*/ 425196 w 850392"/>
                    <a:gd name="connsiteY4" fmla="*/ 637794 h 637794"/>
                    <a:gd name="connsiteX5" fmla="*/ 637794 w 850392"/>
                    <a:gd name="connsiteY5" fmla="*/ 637794 h 637794"/>
                    <a:gd name="connsiteX6" fmla="*/ 850392 w 850392"/>
                    <a:gd name="connsiteY6" fmla="*/ 637794 h 637794"/>
                    <a:gd name="connsiteX7" fmla="*/ 850392 w 850392"/>
                    <a:gd name="connsiteY7" fmla="*/ 425196 h 637794"/>
                    <a:gd name="connsiteX8" fmla="*/ 637794 w 850392"/>
                    <a:gd name="connsiteY8" fmla="*/ 425196 h 637794"/>
                    <a:gd name="connsiteX9" fmla="*/ 637794 w 850392"/>
                    <a:gd name="connsiteY9" fmla="*/ 212598 h 637794"/>
                    <a:gd name="connsiteX10" fmla="*/ 425196 w 850392"/>
                    <a:gd name="connsiteY10" fmla="*/ 212598 h 637794"/>
                    <a:gd name="connsiteX11" fmla="*/ 425196 w 850392"/>
                    <a:gd name="connsiteY11" fmla="*/ 0 h 637794"/>
                    <a:gd name="connsiteX12" fmla="*/ 212598 w 850392"/>
                    <a:gd name="connsiteY12" fmla="*/ 0 h 637794"/>
                    <a:gd name="connsiteX13" fmla="*/ 212598 w 850392"/>
                    <a:gd name="connsiteY13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0392" h="637794">
                      <a:moveTo>
                        <a:pt x="212598" y="425196"/>
                      </a:move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lnTo>
                        <a:pt x="637794" y="425196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3" name="Полилиния: фигура 374">
                  <a:extLst>
                    <a:ext uri="{FF2B5EF4-FFF2-40B4-BE49-F238E27FC236}">
                      <a16:creationId xmlns:a16="http://schemas.microsoft.com/office/drawing/2014/main" id="{BC618E54-DC41-4204-8400-A0A824E4F1F3}"/>
                    </a:ext>
                  </a:extLst>
                </p:cNvPr>
                <p:cNvSpPr/>
                <p:nvPr/>
              </p:nvSpPr>
              <p:spPr>
                <a:xfrm>
                  <a:off x="4926711" y="346329"/>
                  <a:ext cx="425196" cy="425196"/>
                </a:xfrm>
                <a:custGeom>
                  <a:avLst/>
                  <a:gdLst>
                    <a:gd name="connsiteX0" fmla="*/ 425196 w 425196"/>
                    <a:gd name="connsiteY0" fmla="*/ 0 h 425196"/>
                    <a:gd name="connsiteX1" fmla="*/ 212598 w 425196"/>
                    <a:gd name="connsiteY1" fmla="*/ 0 h 425196"/>
                    <a:gd name="connsiteX2" fmla="*/ 0 w 425196"/>
                    <a:gd name="connsiteY2" fmla="*/ 0 h 425196"/>
                    <a:gd name="connsiteX3" fmla="*/ 0 w 425196"/>
                    <a:gd name="connsiteY3" fmla="*/ 212598 h 425196"/>
                    <a:gd name="connsiteX4" fmla="*/ 212598 w 425196"/>
                    <a:gd name="connsiteY4" fmla="*/ 212598 h 425196"/>
                    <a:gd name="connsiteX5" fmla="*/ 212598 w 425196"/>
                    <a:gd name="connsiteY5" fmla="*/ 425196 h 425196"/>
                    <a:gd name="connsiteX6" fmla="*/ 425196 w 425196"/>
                    <a:gd name="connsiteY6" fmla="*/ 425196 h 425196"/>
                    <a:gd name="connsiteX7" fmla="*/ 425196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0"/>
                      </a:move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4" name="Полилиния: фигура 375">
                  <a:extLst>
                    <a:ext uri="{FF2B5EF4-FFF2-40B4-BE49-F238E27FC236}">
                      <a16:creationId xmlns:a16="http://schemas.microsoft.com/office/drawing/2014/main" id="{57DD37AB-39F4-49E2-AE07-B26516D2FC56}"/>
                    </a:ext>
                  </a:extLst>
                </p:cNvPr>
                <p:cNvSpPr/>
                <p:nvPr/>
              </p:nvSpPr>
              <p:spPr>
                <a:xfrm>
                  <a:off x="5139309" y="1196721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5" name="Полилиния: фигура 376">
                  <a:extLst>
                    <a:ext uri="{FF2B5EF4-FFF2-40B4-BE49-F238E27FC236}">
                      <a16:creationId xmlns:a16="http://schemas.microsoft.com/office/drawing/2014/main" id="{D0EB4A07-B924-4A4B-9799-321A8B5155D3}"/>
                    </a:ext>
                  </a:extLst>
                </p:cNvPr>
                <p:cNvSpPr/>
                <p:nvPr/>
              </p:nvSpPr>
              <p:spPr>
                <a:xfrm>
                  <a:off x="4714113" y="5236083"/>
                  <a:ext cx="850392" cy="637794"/>
                </a:xfrm>
                <a:custGeom>
                  <a:avLst/>
                  <a:gdLst>
                    <a:gd name="connsiteX0" fmla="*/ 425196 w 850392"/>
                    <a:gd name="connsiteY0" fmla="*/ 212598 h 637794"/>
                    <a:gd name="connsiteX1" fmla="*/ 425196 w 850392"/>
                    <a:gd name="connsiteY1" fmla="*/ 0 h 637794"/>
                    <a:gd name="connsiteX2" fmla="*/ 212598 w 850392"/>
                    <a:gd name="connsiteY2" fmla="*/ 0 h 637794"/>
                    <a:gd name="connsiteX3" fmla="*/ 0 w 850392"/>
                    <a:gd name="connsiteY3" fmla="*/ 0 h 637794"/>
                    <a:gd name="connsiteX4" fmla="*/ 0 w 850392"/>
                    <a:gd name="connsiteY4" fmla="*/ 212598 h 637794"/>
                    <a:gd name="connsiteX5" fmla="*/ 0 w 850392"/>
                    <a:gd name="connsiteY5" fmla="*/ 425196 h 637794"/>
                    <a:gd name="connsiteX6" fmla="*/ 212598 w 850392"/>
                    <a:gd name="connsiteY6" fmla="*/ 425196 h 637794"/>
                    <a:gd name="connsiteX7" fmla="*/ 425196 w 850392"/>
                    <a:gd name="connsiteY7" fmla="*/ 425196 h 637794"/>
                    <a:gd name="connsiteX8" fmla="*/ 637794 w 850392"/>
                    <a:gd name="connsiteY8" fmla="*/ 425196 h 637794"/>
                    <a:gd name="connsiteX9" fmla="*/ 637794 w 850392"/>
                    <a:gd name="connsiteY9" fmla="*/ 637794 h 637794"/>
                    <a:gd name="connsiteX10" fmla="*/ 850392 w 850392"/>
                    <a:gd name="connsiteY10" fmla="*/ 637794 h 637794"/>
                    <a:gd name="connsiteX11" fmla="*/ 850392 w 850392"/>
                    <a:gd name="connsiteY11" fmla="*/ 425196 h 637794"/>
                    <a:gd name="connsiteX12" fmla="*/ 850392 w 850392"/>
                    <a:gd name="connsiteY12" fmla="*/ 212598 h 637794"/>
                    <a:gd name="connsiteX13" fmla="*/ 637794 w 850392"/>
                    <a:gd name="connsiteY13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0392" h="637794">
                      <a:moveTo>
                        <a:pt x="425196" y="212598"/>
                      </a:move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6" name="Полилиния: фигура 377">
                  <a:extLst>
                    <a:ext uri="{FF2B5EF4-FFF2-40B4-BE49-F238E27FC236}">
                      <a16:creationId xmlns:a16="http://schemas.microsoft.com/office/drawing/2014/main" id="{706E45EB-B43F-4330-9363-F9632B4C79D2}"/>
                    </a:ext>
                  </a:extLst>
                </p:cNvPr>
                <p:cNvSpPr/>
                <p:nvPr/>
              </p:nvSpPr>
              <p:spPr>
                <a:xfrm>
                  <a:off x="5139309" y="1621917"/>
                  <a:ext cx="850392" cy="850392"/>
                </a:xfrm>
                <a:custGeom>
                  <a:avLst/>
                  <a:gdLst>
                    <a:gd name="connsiteX0" fmla="*/ 212598 w 850392"/>
                    <a:gd name="connsiteY0" fmla="*/ 850392 h 850392"/>
                    <a:gd name="connsiteX1" fmla="*/ 425196 w 850392"/>
                    <a:gd name="connsiteY1" fmla="*/ 850392 h 850392"/>
                    <a:gd name="connsiteX2" fmla="*/ 637794 w 850392"/>
                    <a:gd name="connsiteY2" fmla="*/ 850392 h 850392"/>
                    <a:gd name="connsiteX3" fmla="*/ 850392 w 850392"/>
                    <a:gd name="connsiteY3" fmla="*/ 850392 h 850392"/>
                    <a:gd name="connsiteX4" fmla="*/ 850392 w 850392"/>
                    <a:gd name="connsiteY4" fmla="*/ 637794 h 850392"/>
                    <a:gd name="connsiteX5" fmla="*/ 637794 w 850392"/>
                    <a:gd name="connsiteY5" fmla="*/ 637794 h 850392"/>
                    <a:gd name="connsiteX6" fmla="*/ 425196 w 850392"/>
                    <a:gd name="connsiteY6" fmla="*/ 637794 h 850392"/>
                    <a:gd name="connsiteX7" fmla="*/ 425196 w 850392"/>
                    <a:gd name="connsiteY7" fmla="*/ 425196 h 850392"/>
                    <a:gd name="connsiteX8" fmla="*/ 425196 w 850392"/>
                    <a:gd name="connsiteY8" fmla="*/ 212598 h 850392"/>
                    <a:gd name="connsiteX9" fmla="*/ 212598 w 850392"/>
                    <a:gd name="connsiteY9" fmla="*/ 212598 h 850392"/>
                    <a:gd name="connsiteX10" fmla="*/ 212598 w 850392"/>
                    <a:gd name="connsiteY10" fmla="*/ 0 h 850392"/>
                    <a:gd name="connsiteX11" fmla="*/ 0 w 850392"/>
                    <a:gd name="connsiteY11" fmla="*/ 0 h 850392"/>
                    <a:gd name="connsiteX12" fmla="*/ 0 w 850392"/>
                    <a:gd name="connsiteY12" fmla="*/ 212598 h 850392"/>
                    <a:gd name="connsiteX13" fmla="*/ 0 w 850392"/>
                    <a:gd name="connsiteY13" fmla="*/ 425196 h 850392"/>
                    <a:gd name="connsiteX14" fmla="*/ 0 w 850392"/>
                    <a:gd name="connsiteY14" fmla="*/ 637794 h 850392"/>
                    <a:gd name="connsiteX15" fmla="*/ 212598 w 850392"/>
                    <a:gd name="connsiteY15" fmla="*/ 637794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50392" h="850392">
                      <a:moveTo>
                        <a:pt x="212598" y="850392"/>
                      </a:moveTo>
                      <a:lnTo>
                        <a:pt x="425196" y="850392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637794"/>
                      </a:lnTo>
                      <a:lnTo>
                        <a:pt x="637794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7" name="Полилиния: фигура 378">
                  <a:extLst>
                    <a:ext uri="{FF2B5EF4-FFF2-40B4-BE49-F238E27FC236}">
                      <a16:creationId xmlns:a16="http://schemas.microsoft.com/office/drawing/2014/main" id="{0D365C09-4B84-4B55-9818-E0EBE5A0A1FE}"/>
                    </a:ext>
                  </a:extLst>
                </p:cNvPr>
                <p:cNvSpPr/>
                <p:nvPr/>
              </p:nvSpPr>
              <p:spPr>
                <a:xfrm>
                  <a:off x="4714113" y="5873877"/>
                  <a:ext cx="1062990" cy="637794"/>
                </a:xfrm>
                <a:custGeom>
                  <a:avLst/>
                  <a:gdLst>
                    <a:gd name="connsiteX0" fmla="*/ 637794 w 1062990"/>
                    <a:gd name="connsiteY0" fmla="*/ 425196 h 637794"/>
                    <a:gd name="connsiteX1" fmla="*/ 425196 w 1062990"/>
                    <a:gd name="connsiteY1" fmla="*/ 425196 h 637794"/>
                    <a:gd name="connsiteX2" fmla="*/ 425196 w 1062990"/>
                    <a:gd name="connsiteY2" fmla="*/ 212598 h 637794"/>
                    <a:gd name="connsiteX3" fmla="*/ 637794 w 1062990"/>
                    <a:gd name="connsiteY3" fmla="*/ 212598 h 637794"/>
                    <a:gd name="connsiteX4" fmla="*/ 637794 w 1062990"/>
                    <a:gd name="connsiteY4" fmla="*/ 0 h 637794"/>
                    <a:gd name="connsiteX5" fmla="*/ 425196 w 1062990"/>
                    <a:gd name="connsiteY5" fmla="*/ 0 h 637794"/>
                    <a:gd name="connsiteX6" fmla="*/ 212598 w 1062990"/>
                    <a:gd name="connsiteY6" fmla="*/ 0 h 637794"/>
                    <a:gd name="connsiteX7" fmla="*/ 0 w 1062990"/>
                    <a:gd name="connsiteY7" fmla="*/ 0 h 637794"/>
                    <a:gd name="connsiteX8" fmla="*/ 0 w 1062990"/>
                    <a:gd name="connsiteY8" fmla="*/ 212598 h 637794"/>
                    <a:gd name="connsiteX9" fmla="*/ 212598 w 1062990"/>
                    <a:gd name="connsiteY9" fmla="*/ 212598 h 637794"/>
                    <a:gd name="connsiteX10" fmla="*/ 212598 w 1062990"/>
                    <a:gd name="connsiteY10" fmla="*/ 425196 h 637794"/>
                    <a:gd name="connsiteX11" fmla="*/ 212598 w 1062990"/>
                    <a:gd name="connsiteY11" fmla="*/ 637794 h 637794"/>
                    <a:gd name="connsiteX12" fmla="*/ 425196 w 1062990"/>
                    <a:gd name="connsiteY12" fmla="*/ 637794 h 637794"/>
                    <a:gd name="connsiteX13" fmla="*/ 637794 w 1062990"/>
                    <a:gd name="connsiteY13" fmla="*/ 637794 h 637794"/>
                    <a:gd name="connsiteX14" fmla="*/ 850392 w 1062990"/>
                    <a:gd name="connsiteY14" fmla="*/ 637794 h 637794"/>
                    <a:gd name="connsiteX15" fmla="*/ 1062990 w 1062990"/>
                    <a:gd name="connsiteY15" fmla="*/ 637794 h 637794"/>
                    <a:gd name="connsiteX16" fmla="*/ 1062990 w 1062990"/>
                    <a:gd name="connsiteY16" fmla="*/ 425196 h 637794"/>
                    <a:gd name="connsiteX17" fmla="*/ 850392 w 1062990"/>
                    <a:gd name="connsiteY17" fmla="*/ 425196 h 637794"/>
                    <a:gd name="connsiteX18" fmla="*/ 850392 w 1062990"/>
                    <a:gd name="connsiteY18" fmla="*/ 212598 h 637794"/>
                    <a:gd name="connsiteX19" fmla="*/ 637794 w 1062990"/>
                    <a:gd name="connsiteY19" fmla="*/ 212598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062990" h="637794">
                      <a:moveTo>
                        <a:pt x="637794" y="425196"/>
                      </a:move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1062990" y="637794"/>
                      </a:lnTo>
                      <a:lnTo>
                        <a:pt x="1062990" y="425196"/>
                      </a:lnTo>
                      <a:lnTo>
                        <a:pt x="850392" y="425196"/>
                      </a:lnTo>
                      <a:lnTo>
                        <a:pt x="850392" y="212598"/>
                      </a:lnTo>
                      <a:lnTo>
                        <a:pt x="637794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8" name="Полилиния: фигура 379">
                  <a:extLst>
                    <a:ext uri="{FF2B5EF4-FFF2-40B4-BE49-F238E27FC236}">
                      <a16:creationId xmlns:a16="http://schemas.microsoft.com/office/drawing/2014/main" id="{DBF3F5D9-A21E-4B10-BA83-C527AF7FAA71}"/>
                    </a:ext>
                  </a:extLst>
                </p:cNvPr>
                <p:cNvSpPr/>
                <p:nvPr/>
              </p:nvSpPr>
              <p:spPr>
                <a:xfrm>
                  <a:off x="5351907" y="771525"/>
                  <a:ext cx="425196" cy="637794"/>
                </a:xfrm>
                <a:custGeom>
                  <a:avLst/>
                  <a:gdLst>
                    <a:gd name="connsiteX0" fmla="*/ 425196 w 425196"/>
                    <a:gd name="connsiteY0" fmla="*/ 212598 h 637794"/>
                    <a:gd name="connsiteX1" fmla="*/ 212598 w 425196"/>
                    <a:gd name="connsiteY1" fmla="*/ 212598 h 637794"/>
                    <a:gd name="connsiteX2" fmla="*/ 212598 w 425196"/>
                    <a:gd name="connsiteY2" fmla="*/ 0 h 637794"/>
                    <a:gd name="connsiteX3" fmla="*/ 0 w 425196"/>
                    <a:gd name="connsiteY3" fmla="*/ 0 h 637794"/>
                    <a:gd name="connsiteX4" fmla="*/ 0 w 425196"/>
                    <a:gd name="connsiteY4" fmla="*/ 212598 h 637794"/>
                    <a:gd name="connsiteX5" fmla="*/ 0 w 425196"/>
                    <a:gd name="connsiteY5" fmla="*/ 425196 h 637794"/>
                    <a:gd name="connsiteX6" fmla="*/ 212598 w 425196"/>
                    <a:gd name="connsiteY6" fmla="*/ 425196 h 637794"/>
                    <a:gd name="connsiteX7" fmla="*/ 212598 w 425196"/>
                    <a:gd name="connsiteY7" fmla="*/ 637794 h 637794"/>
                    <a:gd name="connsiteX8" fmla="*/ 425196 w 425196"/>
                    <a:gd name="connsiteY8" fmla="*/ 637794 h 637794"/>
                    <a:gd name="connsiteX9" fmla="*/ 425196 w 425196"/>
                    <a:gd name="connsiteY9" fmla="*/ 425196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5196" h="637794">
                      <a:moveTo>
                        <a:pt x="425196" y="212598"/>
                      </a:move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99" name="Полилиния: фигура 380">
                  <a:extLst>
                    <a:ext uri="{FF2B5EF4-FFF2-40B4-BE49-F238E27FC236}">
                      <a16:creationId xmlns:a16="http://schemas.microsoft.com/office/drawing/2014/main" id="{1A5F858A-8F61-4475-B34E-12DBC977F421}"/>
                    </a:ext>
                  </a:extLst>
                </p:cNvPr>
                <p:cNvSpPr/>
                <p:nvPr/>
              </p:nvSpPr>
              <p:spPr>
                <a:xfrm>
                  <a:off x="5564505" y="1621917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0" name="Полилиния: фигура 381">
                  <a:extLst>
                    <a:ext uri="{FF2B5EF4-FFF2-40B4-BE49-F238E27FC236}">
                      <a16:creationId xmlns:a16="http://schemas.microsoft.com/office/drawing/2014/main" id="{74EF3609-D499-4585-9627-358A1FC8A60F}"/>
                    </a:ext>
                  </a:extLst>
                </p:cNvPr>
                <p:cNvSpPr/>
                <p:nvPr/>
              </p:nvSpPr>
              <p:spPr>
                <a:xfrm>
                  <a:off x="5564505" y="523608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1" name="Полилиния: фигура 382">
                  <a:extLst>
                    <a:ext uri="{FF2B5EF4-FFF2-40B4-BE49-F238E27FC236}">
                      <a16:creationId xmlns:a16="http://schemas.microsoft.com/office/drawing/2014/main" id="{8A224BB5-D9F6-46C4-9753-B8679330A759}"/>
                    </a:ext>
                  </a:extLst>
                </p:cNvPr>
                <p:cNvSpPr/>
                <p:nvPr/>
              </p:nvSpPr>
              <p:spPr>
                <a:xfrm>
                  <a:off x="5564505" y="5873877"/>
                  <a:ext cx="425196" cy="212598"/>
                </a:xfrm>
                <a:custGeom>
                  <a:avLst/>
                  <a:gdLst>
                    <a:gd name="connsiteX0" fmla="*/ 212598 w 425196"/>
                    <a:gd name="connsiteY0" fmla="*/ 212598 h 212598"/>
                    <a:gd name="connsiteX1" fmla="*/ 425196 w 425196"/>
                    <a:gd name="connsiteY1" fmla="*/ 212598 h 212598"/>
                    <a:gd name="connsiteX2" fmla="*/ 425196 w 425196"/>
                    <a:gd name="connsiteY2" fmla="*/ 0 h 212598"/>
                    <a:gd name="connsiteX3" fmla="*/ 212598 w 425196"/>
                    <a:gd name="connsiteY3" fmla="*/ 0 h 212598"/>
                    <a:gd name="connsiteX4" fmla="*/ 0 w 425196"/>
                    <a:gd name="connsiteY4" fmla="*/ 0 h 212598"/>
                    <a:gd name="connsiteX5" fmla="*/ 0 w 425196"/>
                    <a:gd name="connsiteY5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212598" y="212598"/>
                      </a:move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2" name="Полилиния: фигура 383">
                  <a:extLst>
                    <a:ext uri="{FF2B5EF4-FFF2-40B4-BE49-F238E27FC236}">
                      <a16:creationId xmlns:a16="http://schemas.microsoft.com/office/drawing/2014/main" id="{CA08FC92-DA13-47A0-8A9C-6FECFBE2A402}"/>
                    </a:ext>
                  </a:extLst>
                </p:cNvPr>
                <p:cNvSpPr/>
                <p:nvPr/>
              </p:nvSpPr>
              <p:spPr>
                <a:xfrm>
                  <a:off x="5564505" y="4385691"/>
                  <a:ext cx="425196" cy="425196"/>
                </a:xfrm>
                <a:custGeom>
                  <a:avLst/>
                  <a:gdLst>
                    <a:gd name="connsiteX0" fmla="*/ 425196 w 425196"/>
                    <a:gd name="connsiteY0" fmla="*/ 425196 h 425196"/>
                    <a:gd name="connsiteX1" fmla="*/ 425196 w 425196"/>
                    <a:gd name="connsiteY1" fmla="*/ 212598 h 425196"/>
                    <a:gd name="connsiteX2" fmla="*/ 212598 w 425196"/>
                    <a:gd name="connsiteY2" fmla="*/ 212598 h 425196"/>
                    <a:gd name="connsiteX3" fmla="*/ 212598 w 425196"/>
                    <a:gd name="connsiteY3" fmla="*/ 0 h 425196"/>
                    <a:gd name="connsiteX4" fmla="*/ 0 w 425196"/>
                    <a:gd name="connsiteY4" fmla="*/ 0 h 425196"/>
                    <a:gd name="connsiteX5" fmla="*/ 0 w 425196"/>
                    <a:gd name="connsiteY5" fmla="*/ 212598 h 425196"/>
                    <a:gd name="connsiteX6" fmla="*/ 0 w 425196"/>
                    <a:gd name="connsiteY6" fmla="*/ 425196 h 425196"/>
                    <a:gd name="connsiteX7" fmla="*/ 212598 w 425196"/>
                    <a:gd name="connsiteY7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425196" y="425196"/>
                      </a:move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3" name="Полилиния: фигура 384">
                  <a:extLst>
                    <a:ext uri="{FF2B5EF4-FFF2-40B4-BE49-F238E27FC236}">
                      <a16:creationId xmlns:a16="http://schemas.microsoft.com/office/drawing/2014/main" id="{D8E32FD2-8EAB-454B-B770-8C7460467E47}"/>
                    </a:ext>
                  </a:extLst>
                </p:cNvPr>
                <p:cNvSpPr/>
                <p:nvPr/>
              </p:nvSpPr>
              <p:spPr>
                <a:xfrm>
                  <a:off x="5777103" y="5023485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4" name="Полилиния: фигура 385">
                  <a:extLst>
                    <a:ext uri="{FF2B5EF4-FFF2-40B4-BE49-F238E27FC236}">
                      <a16:creationId xmlns:a16="http://schemas.microsoft.com/office/drawing/2014/main" id="{6C51593C-D6A8-4428-BAF6-757C0894A42C}"/>
                    </a:ext>
                  </a:extLst>
                </p:cNvPr>
                <p:cNvSpPr/>
                <p:nvPr/>
              </p:nvSpPr>
              <p:spPr>
                <a:xfrm>
                  <a:off x="5564505" y="346329"/>
                  <a:ext cx="1700784" cy="1488186"/>
                </a:xfrm>
                <a:custGeom>
                  <a:avLst/>
                  <a:gdLst>
                    <a:gd name="connsiteX0" fmla="*/ 425196 w 1700784"/>
                    <a:gd name="connsiteY0" fmla="*/ 1488186 h 1488186"/>
                    <a:gd name="connsiteX1" fmla="*/ 637794 w 1700784"/>
                    <a:gd name="connsiteY1" fmla="*/ 1488186 h 1488186"/>
                    <a:gd name="connsiteX2" fmla="*/ 637794 w 1700784"/>
                    <a:gd name="connsiteY2" fmla="*/ 1275588 h 1488186"/>
                    <a:gd name="connsiteX3" fmla="*/ 850392 w 1700784"/>
                    <a:gd name="connsiteY3" fmla="*/ 1275588 h 1488186"/>
                    <a:gd name="connsiteX4" fmla="*/ 850392 w 1700784"/>
                    <a:gd name="connsiteY4" fmla="*/ 1488186 h 1488186"/>
                    <a:gd name="connsiteX5" fmla="*/ 1062990 w 1700784"/>
                    <a:gd name="connsiteY5" fmla="*/ 1488186 h 1488186"/>
                    <a:gd name="connsiteX6" fmla="*/ 1062990 w 1700784"/>
                    <a:gd name="connsiteY6" fmla="*/ 1275588 h 1488186"/>
                    <a:gd name="connsiteX7" fmla="*/ 1275588 w 1700784"/>
                    <a:gd name="connsiteY7" fmla="*/ 1275588 h 1488186"/>
                    <a:gd name="connsiteX8" fmla="*/ 1275588 w 1700784"/>
                    <a:gd name="connsiteY8" fmla="*/ 1488186 h 1488186"/>
                    <a:gd name="connsiteX9" fmla="*/ 1488186 w 1700784"/>
                    <a:gd name="connsiteY9" fmla="*/ 1488186 h 1488186"/>
                    <a:gd name="connsiteX10" fmla="*/ 1488186 w 1700784"/>
                    <a:gd name="connsiteY10" fmla="*/ 1275588 h 1488186"/>
                    <a:gd name="connsiteX11" fmla="*/ 1700784 w 1700784"/>
                    <a:gd name="connsiteY11" fmla="*/ 1275588 h 1488186"/>
                    <a:gd name="connsiteX12" fmla="*/ 1700784 w 1700784"/>
                    <a:gd name="connsiteY12" fmla="*/ 1062990 h 1488186"/>
                    <a:gd name="connsiteX13" fmla="*/ 1700784 w 1700784"/>
                    <a:gd name="connsiteY13" fmla="*/ 850392 h 1488186"/>
                    <a:gd name="connsiteX14" fmla="*/ 1488186 w 1700784"/>
                    <a:gd name="connsiteY14" fmla="*/ 850392 h 1488186"/>
                    <a:gd name="connsiteX15" fmla="*/ 1275588 w 1700784"/>
                    <a:gd name="connsiteY15" fmla="*/ 850392 h 1488186"/>
                    <a:gd name="connsiteX16" fmla="*/ 1275588 w 1700784"/>
                    <a:gd name="connsiteY16" fmla="*/ 637794 h 1488186"/>
                    <a:gd name="connsiteX17" fmla="*/ 1275588 w 1700784"/>
                    <a:gd name="connsiteY17" fmla="*/ 425196 h 1488186"/>
                    <a:gd name="connsiteX18" fmla="*/ 1062990 w 1700784"/>
                    <a:gd name="connsiteY18" fmla="*/ 425196 h 1488186"/>
                    <a:gd name="connsiteX19" fmla="*/ 1062990 w 1700784"/>
                    <a:gd name="connsiteY19" fmla="*/ 637794 h 1488186"/>
                    <a:gd name="connsiteX20" fmla="*/ 1062990 w 1700784"/>
                    <a:gd name="connsiteY20" fmla="*/ 850392 h 1488186"/>
                    <a:gd name="connsiteX21" fmla="*/ 850392 w 1700784"/>
                    <a:gd name="connsiteY21" fmla="*/ 850392 h 1488186"/>
                    <a:gd name="connsiteX22" fmla="*/ 850392 w 1700784"/>
                    <a:gd name="connsiteY22" fmla="*/ 1062990 h 1488186"/>
                    <a:gd name="connsiteX23" fmla="*/ 637794 w 1700784"/>
                    <a:gd name="connsiteY23" fmla="*/ 1062990 h 1488186"/>
                    <a:gd name="connsiteX24" fmla="*/ 637794 w 1700784"/>
                    <a:gd name="connsiteY24" fmla="*/ 850392 h 1488186"/>
                    <a:gd name="connsiteX25" fmla="*/ 850392 w 1700784"/>
                    <a:gd name="connsiteY25" fmla="*/ 850392 h 1488186"/>
                    <a:gd name="connsiteX26" fmla="*/ 850392 w 1700784"/>
                    <a:gd name="connsiteY26" fmla="*/ 637794 h 1488186"/>
                    <a:gd name="connsiteX27" fmla="*/ 637794 w 1700784"/>
                    <a:gd name="connsiteY27" fmla="*/ 637794 h 1488186"/>
                    <a:gd name="connsiteX28" fmla="*/ 637794 w 1700784"/>
                    <a:gd name="connsiteY28" fmla="*/ 425196 h 1488186"/>
                    <a:gd name="connsiteX29" fmla="*/ 425196 w 1700784"/>
                    <a:gd name="connsiteY29" fmla="*/ 425196 h 1488186"/>
                    <a:gd name="connsiteX30" fmla="*/ 425196 w 1700784"/>
                    <a:gd name="connsiteY30" fmla="*/ 212598 h 1488186"/>
                    <a:gd name="connsiteX31" fmla="*/ 425196 w 1700784"/>
                    <a:gd name="connsiteY31" fmla="*/ 0 h 1488186"/>
                    <a:gd name="connsiteX32" fmla="*/ 212598 w 1700784"/>
                    <a:gd name="connsiteY32" fmla="*/ 0 h 1488186"/>
                    <a:gd name="connsiteX33" fmla="*/ 0 w 1700784"/>
                    <a:gd name="connsiteY33" fmla="*/ 0 h 1488186"/>
                    <a:gd name="connsiteX34" fmla="*/ 0 w 1700784"/>
                    <a:gd name="connsiteY34" fmla="*/ 212598 h 1488186"/>
                    <a:gd name="connsiteX35" fmla="*/ 212598 w 1700784"/>
                    <a:gd name="connsiteY35" fmla="*/ 212598 h 1488186"/>
                    <a:gd name="connsiteX36" fmla="*/ 212598 w 1700784"/>
                    <a:gd name="connsiteY36" fmla="*/ 425196 h 1488186"/>
                    <a:gd name="connsiteX37" fmla="*/ 212598 w 1700784"/>
                    <a:gd name="connsiteY37" fmla="*/ 637794 h 1488186"/>
                    <a:gd name="connsiteX38" fmla="*/ 425196 w 1700784"/>
                    <a:gd name="connsiteY38" fmla="*/ 637794 h 1488186"/>
                    <a:gd name="connsiteX39" fmla="*/ 425196 w 1700784"/>
                    <a:gd name="connsiteY39" fmla="*/ 850392 h 1488186"/>
                    <a:gd name="connsiteX40" fmla="*/ 425196 w 1700784"/>
                    <a:gd name="connsiteY40" fmla="*/ 1062990 h 1488186"/>
                    <a:gd name="connsiteX41" fmla="*/ 212598 w 1700784"/>
                    <a:gd name="connsiteY41" fmla="*/ 1062990 h 1488186"/>
                    <a:gd name="connsiteX42" fmla="*/ 212598 w 1700784"/>
                    <a:gd name="connsiteY42" fmla="*/ 1275588 h 1488186"/>
                    <a:gd name="connsiteX43" fmla="*/ 425196 w 1700784"/>
                    <a:gd name="connsiteY43" fmla="*/ 127558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700784" h="1488186">
                      <a:moveTo>
                        <a:pt x="425196" y="1488186"/>
                      </a:moveTo>
                      <a:lnTo>
                        <a:pt x="637794" y="1488186"/>
                      </a:lnTo>
                      <a:lnTo>
                        <a:pt x="637794" y="1275588"/>
                      </a:lnTo>
                      <a:lnTo>
                        <a:pt x="850392" y="1275588"/>
                      </a:lnTo>
                      <a:lnTo>
                        <a:pt x="850392" y="1488186"/>
                      </a:lnTo>
                      <a:lnTo>
                        <a:pt x="1062990" y="1488186"/>
                      </a:lnTo>
                      <a:lnTo>
                        <a:pt x="1062990" y="1275588"/>
                      </a:lnTo>
                      <a:lnTo>
                        <a:pt x="1275588" y="1275588"/>
                      </a:lnTo>
                      <a:lnTo>
                        <a:pt x="1275588" y="1488186"/>
                      </a:lnTo>
                      <a:lnTo>
                        <a:pt x="1488186" y="1488186"/>
                      </a:lnTo>
                      <a:lnTo>
                        <a:pt x="1488186" y="1275588"/>
                      </a:lnTo>
                      <a:lnTo>
                        <a:pt x="1700784" y="1275588"/>
                      </a:lnTo>
                      <a:lnTo>
                        <a:pt x="1700784" y="1062990"/>
                      </a:lnTo>
                      <a:lnTo>
                        <a:pt x="1700784" y="850392"/>
                      </a:lnTo>
                      <a:lnTo>
                        <a:pt x="1488186" y="850392"/>
                      </a:lnTo>
                      <a:lnTo>
                        <a:pt x="1275588" y="850392"/>
                      </a:lnTo>
                      <a:lnTo>
                        <a:pt x="1275588" y="637794"/>
                      </a:lnTo>
                      <a:lnTo>
                        <a:pt x="1275588" y="425196"/>
                      </a:lnTo>
                      <a:lnTo>
                        <a:pt x="1062990" y="425196"/>
                      </a:lnTo>
                      <a:lnTo>
                        <a:pt x="1062990" y="637794"/>
                      </a:lnTo>
                      <a:lnTo>
                        <a:pt x="1062990" y="850392"/>
                      </a:lnTo>
                      <a:lnTo>
                        <a:pt x="850392" y="850392"/>
                      </a:lnTo>
                      <a:lnTo>
                        <a:pt x="850392" y="1062990"/>
                      </a:lnTo>
                      <a:lnTo>
                        <a:pt x="637794" y="1062990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637794"/>
                      </a:lnTo>
                      <a:lnTo>
                        <a:pt x="637794" y="637794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850392"/>
                      </a:lnTo>
                      <a:lnTo>
                        <a:pt x="425196" y="1062990"/>
                      </a:lnTo>
                      <a:lnTo>
                        <a:pt x="212598" y="1062990"/>
                      </a:lnTo>
                      <a:lnTo>
                        <a:pt x="212598" y="1275588"/>
                      </a:lnTo>
                      <a:lnTo>
                        <a:pt x="425196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5" name="Полилиния: фигура 386">
                  <a:extLst>
                    <a:ext uri="{FF2B5EF4-FFF2-40B4-BE49-F238E27FC236}">
                      <a16:creationId xmlns:a16="http://schemas.microsoft.com/office/drawing/2014/main" id="{C75F4826-3322-4CE5-8DE7-B61741343AFA}"/>
                    </a:ext>
                  </a:extLst>
                </p:cNvPr>
                <p:cNvSpPr/>
                <p:nvPr/>
              </p:nvSpPr>
              <p:spPr>
                <a:xfrm>
                  <a:off x="5777103" y="5448681"/>
                  <a:ext cx="425196" cy="212598"/>
                </a:xfrm>
                <a:custGeom>
                  <a:avLst/>
                  <a:gdLst>
                    <a:gd name="connsiteX0" fmla="*/ 212598 w 425196"/>
                    <a:gd name="connsiteY0" fmla="*/ 0 h 212598"/>
                    <a:gd name="connsiteX1" fmla="*/ 0 w 425196"/>
                    <a:gd name="connsiteY1" fmla="*/ 0 h 212598"/>
                    <a:gd name="connsiteX2" fmla="*/ 0 w 425196"/>
                    <a:gd name="connsiteY2" fmla="*/ 212598 h 212598"/>
                    <a:gd name="connsiteX3" fmla="*/ 212598 w 425196"/>
                    <a:gd name="connsiteY3" fmla="*/ 212598 h 212598"/>
                    <a:gd name="connsiteX4" fmla="*/ 425196 w 425196"/>
                    <a:gd name="connsiteY4" fmla="*/ 212598 h 212598"/>
                    <a:gd name="connsiteX5" fmla="*/ 425196 w 425196"/>
                    <a:gd name="connsiteY5" fmla="*/ 0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212598" y="0"/>
                      </a:move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6" name="Полилиния: фигура 387">
                  <a:extLst>
                    <a:ext uri="{FF2B5EF4-FFF2-40B4-BE49-F238E27FC236}">
                      <a16:creationId xmlns:a16="http://schemas.microsoft.com/office/drawing/2014/main" id="{96C8A08B-4F6B-4BB5-B4A2-69B4FC03A1B5}"/>
                    </a:ext>
                  </a:extLst>
                </p:cNvPr>
                <p:cNvSpPr/>
                <p:nvPr/>
              </p:nvSpPr>
              <p:spPr>
                <a:xfrm>
                  <a:off x="5989701" y="629907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7" name="Полилиния: фигура 388">
                  <a:extLst>
                    <a:ext uri="{FF2B5EF4-FFF2-40B4-BE49-F238E27FC236}">
                      <a16:creationId xmlns:a16="http://schemas.microsoft.com/office/drawing/2014/main" id="{24D5BD37-B9ED-459F-8B56-117BC662D025}"/>
                    </a:ext>
                  </a:extLst>
                </p:cNvPr>
                <p:cNvSpPr/>
                <p:nvPr/>
              </p:nvSpPr>
              <p:spPr>
                <a:xfrm>
                  <a:off x="6202299" y="346329"/>
                  <a:ext cx="637794" cy="425196"/>
                </a:xfrm>
                <a:custGeom>
                  <a:avLst/>
                  <a:gdLst>
                    <a:gd name="connsiteX0" fmla="*/ 212598 w 637794"/>
                    <a:gd name="connsiteY0" fmla="*/ 212598 h 425196"/>
                    <a:gd name="connsiteX1" fmla="*/ 425196 w 637794"/>
                    <a:gd name="connsiteY1" fmla="*/ 212598 h 425196"/>
                    <a:gd name="connsiteX2" fmla="*/ 637794 w 637794"/>
                    <a:gd name="connsiteY2" fmla="*/ 212598 h 425196"/>
                    <a:gd name="connsiteX3" fmla="*/ 637794 w 637794"/>
                    <a:gd name="connsiteY3" fmla="*/ 0 h 425196"/>
                    <a:gd name="connsiteX4" fmla="*/ 425196 w 637794"/>
                    <a:gd name="connsiteY4" fmla="*/ 0 h 425196"/>
                    <a:gd name="connsiteX5" fmla="*/ 212598 w 637794"/>
                    <a:gd name="connsiteY5" fmla="*/ 0 h 425196"/>
                    <a:gd name="connsiteX6" fmla="*/ 0 w 637794"/>
                    <a:gd name="connsiteY6" fmla="*/ 0 h 425196"/>
                    <a:gd name="connsiteX7" fmla="*/ 0 w 637794"/>
                    <a:gd name="connsiteY7" fmla="*/ 212598 h 425196"/>
                    <a:gd name="connsiteX8" fmla="*/ 0 w 637794"/>
                    <a:gd name="connsiteY8" fmla="*/ 425196 h 425196"/>
                    <a:gd name="connsiteX9" fmla="*/ 212598 w 637794"/>
                    <a:gd name="connsiteY9" fmla="*/ 425196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7794" h="425196">
                      <a:moveTo>
                        <a:pt x="212598" y="212598"/>
                      </a:moveTo>
                      <a:lnTo>
                        <a:pt x="425196" y="212598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8" name="Полилиния: фигура 389">
                  <a:extLst>
                    <a:ext uri="{FF2B5EF4-FFF2-40B4-BE49-F238E27FC236}">
                      <a16:creationId xmlns:a16="http://schemas.microsoft.com/office/drawing/2014/main" id="{762B7C09-BE54-4489-87E9-173D665213EE}"/>
                    </a:ext>
                  </a:extLst>
                </p:cNvPr>
                <p:cNvSpPr/>
                <p:nvPr/>
              </p:nvSpPr>
              <p:spPr>
                <a:xfrm>
                  <a:off x="6202299" y="2259711"/>
                  <a:ext cx="425196" cy="212598"/>
                </a:xfrm>
                <a:custGeom>
                  <a:avLst/>
                  <a:gdLst>
                    <a:gd name="connsiteX0" fmla="*/ 0 w 425196"/>
                    <a:gd name="connsiteY0" fmla="*/ 0 h 212598"/>
                    <a:gd name="connsiteX1" fmla="*/ 0 w 425196"/>
                    <a:gd name="connsiteY1" fmla="*/ 212598 h 212598"/>
                    <a:gd name="connsiteX2" fmla="*/ 212598 w 425196"/>
                    <a:gd name="connsiteY2" fmla="*/ 212598 h 212598"/>
                    <a:gd name="connsiteX3" fmla="*/ 425196 w 425196"/>
                    <a:gd name="connsiteY3" fmla="*/ 212598 h 212598"/>
                    <a:gd name="connsiteX4" fmla="*/ 425196 w 425196"/>
                    <a:gd name="connsiteY4" fmla="*/ 0 h 212598"/>
                    <a:gd name="connsiteX5" fmla="*/ 212598 w 425196"/>
                    <a:gd name="connsiteY5" fmla="*/ 0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0" y="0"/>
                      </a:moveTo>
                      <a:lnTo>
                        <a:pt x="0" y="212598"/>
                      </a:lnTo>
                      <a:lnTo>
                        <a:pt x="212598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9" name="Полилиния: фигура 390">
                  <a:extLst>
                    <a:ext uri="{FF2B5EF4-FFF2-40B4-BE49-F238E27FC236}">
                      <a16:creationId xmlns:a16="http://schemas.microsoft.com/office/drawing/2014/main" id="{23E017FD-4713-4CE2-90E3-F212CDB2696B}"/>
                    </a:ext>
                  </a:extLst>
                </p:cNvPr>
                <p:cNvSpPr/>
                <p:nvPr/>
              </p:nvSpPr>
              <p:spPr>
                <a:xfrm>
                  <a:off x="6202299" y="523608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0" name="Полилиния: фигура 391">
                  <a:extLst>
                    <a:ext uri="{FF2B5EF4-FFF2-40B4-BE49-F238E27FC236}">
                      <a16:creationId xmlns:a16="http://schemas.microsoft.com/office/drawing/2014/main" id="{64BBDBB4-828F-4DF8-B3AF-E95C04081F26}"/>
                    </a:ext>
                  </a:extLst>
                </p:cNvPr>
                <p:cNvSpPr/>
                <p:nvPr/>
              </p:nvSpPr>
              <p:spPr>
                <a:xfrm>
                  <a:off x="6202299" y="5661279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1" name="Полилиния: фигура 392">
                  <a:extLst>
                    <a:ext uri="{FF2B5EF4-FFF2-40B4-BE49-F238E27FC236}">
                      <a16:creationId xmlns:a16="http://schemas.microsoft.com/office/drawing/2014/main" id="{DC02578D-15ED-4E1C-90C1-829238674584}"/>
                    </a:ext>
                  </a:extLst>
                </p:cNvPr>
                <p:cNvSpPr/>
                <p:nvPr/>
              </p:nvSpPr>
              <p:spPr>
                <a:xfrm>
                  <a:off x="6627495" y="1834515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2" name="Полилиния: фигура 393">
                  <a:extLst>
                    <a:ext uri="{FF2B5EF4-FFF2-40B4-BE49-F238E27FC236}">
                      <a16:creationId xmlns:a16="http://schemas.microsoft.com/office/drawing/2014/main" id="{C337FFAC-0B79-4DC2-ABB9-387513D2080C}"/>
                    </a:ext>
                  </a:extLst>
                </p:cNvPr>
                <p:cNvSpPr/>
                <p:nvPr/>
              </p:nvSpPr>
              <p:spPr>
                <a:xfrm>
                  <a:off x="6840093" y="1834515"/>
                  <a:ext cx="425196" cy="637794"/>
                </a:xfrm>
                <a:custGeom>
                  <a:avLst/>
                  <a:gdLst>
                    <a:gd name="connsiteX0" fmla="*/ 212598 w 425196"/>
                    <a:gd name="connsiteY0" fmla="*/ 212598 h 637794"/>
                    <a:gd name="connsiteX1" fmla="*/ 0 w 425196"/>
                    <a:gd name="connsiteY1" fmla="*/ 212598 h 637794"/>
                    <a:gd name="connsiteX2" fmla="*/ 0 w 425196"/>
                    <a:gd name="connsiteY2" fmla="*/ 425196 h 637794"/>
                    <a:gd name="connsiteX3" fmla="*/ 0 w 425196"/>
                    <a:gd name="connsiteY3" fmla="*/ 637794 h 637794"/>
                    <a:gd name="connsiteX4" fmla="*/ 212598 w 425196"/>
                    <a:gd name="connsiteY4" fmla="*/ 637794 h 637794"/>
                    <a:gd name="connsiteX5" fmla="*/ 212598 w 425196"/>
                    <a:gd name="connsiteY5" fmla="*/ 425196 h 637794"/>
                    <a:gd name="connsiteX6" fmla="*/ 425196 w 425196"/>
                    <a:gd name="connsiteY6" fmla="*/ 425196 h 637794"/>
                    <a:gd name="connsiteX7" fmla="*/ 425196 w 425196"/>
                    <a:gd name="connsiteY7" fmla="*/ 212598 h 637794"/>
                    <a:gd name="connsiteX8" fmla="*/ 425196 w 425196"/>
                    <a:gd name="connsiteY8" fmla="*/ 0 h 637794"/>
                    <a:gd name="connsiteX9" fmla="*/ 212598 w 425196"/>
                    <a:gd name="connsiteY9" fmla="*/ 0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25196" h="637794">
                      <a:moveTo>
                        <a:pt x="212598" y="212598"/>
                      </a:move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3" name="Полилиния: фигура 394">
                  <a:extLst>
                    <a:ext uri="{FF2B5EF4-FFF2-40B4-BE49-F238E27FC236}">
                      <a16:creationId xmlns:a16="http://schemas.microsoft.com/office/drawing/2014/main" id="{64871BEF-A4DA-4049-BBC4-85FD80BC533F}"/>
                    </a:ext>
                  </a:extLst>
                </p:cNvPr>
                <p:cNvSpPr/>
                <p:nvPr/>
              </p:nvSpPr>
              <p:spPr>
                <a:xfrm>
                  <a:off x="6414897" y="6086475"/>
                  <a:ext cx="1062990" cy="425196"/>
                </a:xfrm>
                <a:custGeom>
                  <a:avLst/>
                  <a:gdLst>
                    <a:gd name="connsiteX0" fmla="*/ 850392 w 1062990"/>
                    <a:gd name="connsiteY0" fmla="*/ 0 h 425196"/>
                    <a:gd name="connsiteX1" fmla="*/ 637794 w 1062990"/>
                    <a:gd name="connsiteY1" fmla="*/ 0 h 425196"/>
                    <a:gd name="connsiteX2" fmla="*/ 637794 w 1062990"/>
                    <a:gd name="connsiteY2" fmla="*/ 212598 h 425196"/>
                    <a:gd name="connsiteX3" fmla="*/ 425196 w 1062990"/>
                    <a:gd name="connsiteY3" fmla="*/ 212598 h 425196"/>
                    <a:gd name="connsiteX4" fmla="*/ 212598 w 1062990"/>
                    <a:gd name="connsiteY4" fmla="*/ 212598 h 425196"/>
                    <a:gd name="connsiteX5" fmla="*/ 212598 w 1062990"/>
                    <a:gd name="connsiteY5" fmla="*/ 0 h 425196"/>
                    <a:gd name="connsiteX6" fmla="*/ 0 w 1062990"/>
                    <a:gd name="connsiteY6" fmla="*/ 0 h 425196"/>
                    <a:gd name="connsiteX7" fmla="*/ 0 w 1062990"/>
                    <a:gd name="connsiteY7" fmla="*/ 212598 h 425196"/>
                    <a:gd name="connsiteX8" fmla="*/ 0 w 1062990"/>
                    <a:gd name="connsiteY8" fmla="*/ 425196 h 425196"/>
                    <a:gd name="connsiteX9" fmla="*/ 212598 w 1062990"/>
                    <a:gd name="connsiteY9" fmla="*/ 425196 h 425196"/>
                    <a:gd name="connsiteX10" fmla="*/ 425196 w 1062990"/>
                    <a:gd name="connsiteY10" fmla="*/ 425196 h 425196"/>
                    <a:gd name="connsiteX11" fmla="*/ 637794 w 1062990"/>
                    <a:gd name="connsiteY11" fmla="*/ 425196 h 425196"/>
                    <a:gd name="connsiteX12" fmla="*/ 850392 w 1062990"/>
                    <a:gd name="connsiteY12" fmla="*/ 425196 h 425196"/>
                    <a:gd name="connsiteX13" fmla="*/ 1062990 w 1062990"/>
                    <a:gd name="connsiteY13" fmla="*/ 425196 h 425196"/>
                    <a:gd name="connsiteX14" fmla="*/ 1062990 w 1062990"/>
                    <a:gd name="connsiteY14" fmla="*/ 212598 h 425196"/>
                    <a:gd name="connsiteX15" fmla="*/ 850392 w 1062990"/>
                    <a:gd name="connsiteY15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062990" h="425196">
                      <a:moveTo>
                        <a:pt x="850392" y="0"/>
                      </a:moveTo>
                      <a:lnTo>
                        <a:pt x="637794" y="0"/>
                      </a:ln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637794" y="425196"/>
                      </a:lnTo>
                      <a:lnTo>
                        <a:pt x="850392" y="425196"/>
                      </a:lnTo>
                      <a:lnTo>
                        <a:pt x="1062990" y="425196"/>
                      </a:lnTo>
                      <a:lnTo>
                        <a:pt x="1062990" y="212598"/>
                      </a:lnTo>
                      <a:lnTo>
                        <a:pt x="850392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4" name="Полилиния: фигура 395">
                  <a:extLst>
                    <a:ext uri="{FF2B5EF4-FFF2-40B4-BE49-F238E27FC236}">
                      <a16:creationId xmlns:a16="http://schemas.microsoft.com/office/drawing/2014/main" id="{B8378982-2F48-421B-901F-E041DC5A9B3F}"/>
                    </a:ext>
                  </a:extLst>
                </p:cNvPr>
                <p:cNvSpPr/>
                <p:nvPr/>
              </p:nvSpPr>
              <p:spPr>
                <a:xfrm>
                  <a:off x="7265289" y="346329"/>
                  <a:ext cx="212598" cy="850392"/>
                </a:xfrm>
                <a:custGeom>
                  <a:avLst/>
                  <a:gdLst>
                    <a:gd name="connsiteX0" fmla="*/ 212598 w 212598"/>
                    <a:gd name="connsiteY0" fmla="*/ 637794 h 850392"/>
                    <a:gd name="connsiteX1" fmla="*/ 212598 w 212598"/>
                    <a:gd name="connsiteY1" fmla="*/ 425196 h 850392"/>
                    <a:gd name="connsiteX2" fmla="*/ 212598 w 212598"/>
                    <a:gd name="connsiteY2" fmla="*/ 212598 h 850392"/>
                    <a:gd name="connsiteX3" fmla="*/ 212598 w 212598"/>
                    <a:gd name="connsiteY3" fmla="*/ 0 h 850392"/>
                    <a:gd name="connsiteX4" fmla="*/ 0 w 212598"/>
                    <a:gd name="connsiteY4" fmla="*/ 0 h 850392"/>
                    <a:gd name="connsiteX5" fmla="*/ 0 w 212598"/>
                    <a:gd name="connsiteY5" fmla="*/ 212598 h 850392"/>
                    <a:gd name="connsiteX6" fmla="*/ 0 w 212598"/>
                    <a:gd name="connsiteY6" fmla="*/ 425196 h 850392"/>
                    <a:gd name="connsiteX7" fmla="*/ 0 w 212598"/>
                    <a:gd name="connsiteY7" fmla="*/ 637794 h 850392"/>
                    <a:gd name="connsiteX8" fmla="*/ 0 w 212598"/>
                    <a:gd name="connsiteY8" fmla="*/ 850392 h 850392"/>
                    <a:gd name="connsiteX9" fmla="*/ 212598 w 212598"/>
                    <a:gd name="connsiteY9" fmla="*/ 850392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12598" h="850392">
                      <a:moveTo>
                        <a:pt x="212598" y="637794"/>
                      </a:move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5" name="Полилиния: фигура 396">
                  <a:extLst>
                    <a:ext uri="{FF2B5EF4-FFF2-40B4-BE49-F238E27FC236}">
                      <a16:creationId xmlns:a16="http://schemas.microsoft.com/office/drawing/2014/main" id="{C85EB4FA-6002-4FA4-9D86-FB64EA938993}"/>
                    </a:ext>
                  </a:extLst>
                </p:cNvPr>
                <p:cNvSpPr/>
                <p:nvPr/>
              </p:nvSpPr>
              <p:spPr>
                <a:xfrm>
                  <a:off x="7265289" y="1621917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6" name="Полилиния: фигура 397">
                  <a:extLst>
                    <a:ext uri="{FF2B5EF4-FFF2-40B4-BE49-F238E27FC236}">
                      <a16:creationId xmlns:a16="http://schemas.microsoft.com/office/drawing/2014/main" id="{A847E339-4E30-4DA8-A4B7-DB053B4C62D3}"/>
                    </a:ext>
                  </a:extLst>
                </p:cNvPr>
                <p:cNvSpPr/>
                <p:nvPr/>
              </p:nvSpPr>
              <p:spPr>
                <a:xfrm>
                  <a:off x="7265289" y="5873877"/>
                  <a:ext cx="425196" cy="425196"/>
                </a:xfrm>
                <a:custGeom>
                  <a:avLst/>
                  <a:gdLst>
                    <a:gd name="connsiteX0" fmla="*/ 212598 w 425196"/>
                    <a:gd name="connsiteY0" fmla="*/ 212598 h 425196"/>
                    <a:gd name="connsiteX1" fmla="*/ 212598 w 425196"/>
                    <a:gd name="connsiteY1" fmla="*/ 425196 h 425196"/>
                    <a:gd name="connsiteX2" fmla="*/ 425196 w 425196"/>
                    <a:gd name="connsiteY2" fmla="*/ 425196 h 425196"/>
                    <a:gd name="connsiteX3" fmla="*/ 425196 w 425196"/>
                    <a:gd name="connsiteY3" fmla="*/ 212598 h 425196"/>
                    <a:gd name="connsiteX4" fmla="*/ 425196 w 425196"/>
                    <a:gd name="connsiteY4" fmla="*/ 0 h 425196"/>
                    <a:gd name="connsiteX5" fmla="*/ 212598 w 425196"/>
                    <a:gd name="connsiteY5" fmla="*/ 0 h 425196"/>
                    <a:gd name="connsiteX6" fmla="*/ 0 w 425196"/>
                    <a:gd name="connsiteY6" fmla="*/ 0 h 425196"/>
                    <a:gd name="connsiteX7" fmla="*/ 0 w 425196"/>
                    <a:gd name="connsiteY7" fmla="*/ 212598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25196" h="425196">
                      <a:moveTo>
                        <a:pt x="212598" y="212598"/>
                      </a:moveTo>
                      <a:lnTo>
                        <a:pt x="212598" y="425196"/>
                      </a:lnTo>
                      <a:lnTo>
                        <a:pt x="425196" y="425196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7" name="Полилиния: фигура 398">
                  <a:extLst>
                    <a:ext uri="{FF2B5EF4-FFF2-40B4-BE49-F238E27FC236}">
                      <a16:creationId xmlns:a16="http://schemas.microsoft.com/office/drawing/2014/main" id="{EDEB91DA-354B-4C70-A530-4ACC50638F94}"/>
                    </a:ext>
                  </a:extLst>
                </p:cNvPr>
                <p:cNvSpPr/>
                <p:nvPr/>
              </p:nvSpPr>
              <p:spPr>
                <a:xfrm>
                  <a:off x="7477887" y="204711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8" name="Полилиния: фигура 399">
                  <a:extLst>
                    <a:ext uri="{FF2B5EF4-FFF2-40B4-BE49-F238E27FC236}">
                      <a16:creationId xmlns:a16="http://schemas.microsoft.com/office/drawing/2014/main" id="{AF8164BA-BDB2-4E6D-A5FB-38D3E2D9E258}"/>
                    </a:ext>
                  </a:extLst>
                </p:cNvPr>
                <p:cNvSpPr/>
                <p:nvPr/>
              </p:nvSpPr>
              <p:spPr>
                <a:xfrm>
                  <a:off x="7477887" y="3747897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9" name="Полилиния: фигура 400">
                  <a:extLst>
                    <a:ext uri="{FF2B5EF4-FFF2-40B4-BE49-F238E27FC236}">
                      <a16:creationId xmlns:a16="http://schemas.microsoft.com/office/drawing/2014/main" id="{FBADE853-EB4B-4DFA-A412-052559F640A9}"/>
                    </a:ext>
                  </a:extLst>
                </p:cNvPr>
                <p:cNvSpPr/>
                <p:nvPr/>
              </p:nvSpPr>
              <p:spPr>
                <a:xfrm>
                  <a:off x="7690485" y="2259711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0" name="Полилиния: фигура 401">
                  <a:extLst>
                    <a:ext uri="{FF2B5EF4-FFF2-40B4-BE49-F238E27FC236}">
                      <a16:creationId xmlns:a16="http://schemas.microsoft.com/office/drawing/2014/main" id="{B0E15AE1-140E-4A41-8B2A-EAED15BF621F}"/>
                    </a:ext>
                  </a:extLst>
                </p:cNvPr>
                <p:cNvSpPr/>
                <p:nvPr/>
              </p:nvSpPr>
              <p:spPr>
                <a:xfrm>
                  <a:off x="7690485" y="5023485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1" name="Полилиния: фигура 402">
                  <a:extLst>
                    <a:ext uri="{FF2B5EF4-FFF2-40B4-BE49-F238E27FC236}">
                      <a16:creationId xmlns:a16="http://schemas.microsoft.com/office/drawing/2014/main" id="{868F50B6-2E1B-42F7-8079-9E5BDCF1CF01}"/>
                    </a:ext>
                  </a:extLst>
                </p:cNvPr>
                <p:cNvSpPr/>
                <p:nvPr/>
              </p:nvSpPr>
              <p:spPr>
                <a:xfrm>
                  <a:off x="7690485" y="6299073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2" name="Полилиния: фигура 403">
                  <a:extLst>
                    <a:ext uri="{FF2B5EF4-FFF2-40B4-BE49-F238E27FC236}">
                      <a16:creationId xmlns:a16="http://schemas.microsoft.com/office/drawing/2014/main" id="{BA4BBA0F-A9E9-40A1-B0AC-C0283F3B7567}"/>
                    </a:ext>
                  </a:extLst>
                </p:cNvPr>
                <p:cNvSpPr/>
                <p:nvPr/>
              </p:nvSpPr>
              <p:spPr>
                <a:xfrm>
                  <a:off x="8115681" y="3535299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3" name="Полилиния: фигура 404">
                  <a:extLst>
                    <a:ext uri="{FF2B5EF4-FFF2-40B4-BE49-F238E27FC236}">
                      <a16:creationId xmlns:a16="http://schemas.microsoft.com/office/drawing/2014/main" id="{BA660306-F836-4181-8495-84A3A4B8DF10}"/>
                    </a:ext>
                  </a:extLst>
                </p:cNvPr>
                <p:cNvSpPr/>
                <p:nvPr/>
              </p:nvSpPr>
              <p:spPr>
                <a:xfrm>
                  <a:off x="8328279" y="3747897"/>
                  <a:ext cx="425196" cy="212598"/>
                </a:xfrm>
                <a:custGeom>
                  <a:avLst/>
                  <a:gdLst>
                    <a:gd name="connsiteX0" fmla="*/ 212598 w 425196"/>
                    <a:gd name="connsiteY0" fmla="*/ 212598 h 212598"/>
                    <a:gd name="connsiteX1" fmla="*/ 425196 w 425196"/>
                    <a:gd name="connsiteY1" fmla="*/ 212598 h 212598"/>
                    <a:gd name="connsiteX2" fmla="*/ 425196 w 425196"/>
                    <a:gd name="connsiteY2" fmla="*/ 0 h 212598"/>
                    <a:gd name="connsiteX3" fmla="*/ 212598 w 425196"/>
                    <a:gd name="connsiteY3" fmla="*/ 0 h 212598"/>
                    <a:gd name="connsiteX4" fmla="*/ 0 w 425196"/>
                    <a:gd name="connsiteY4" fmla="*/ 0 h 212598"/>
                    <a:gd name="connsiteX5" fmla="*/ 0 w 425196"/>
                    <a:gd name="connsiteY5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5196" h="212598">
                      <a:moveTo>
                        <a:pt x="212598" y="212598"/>
                      </a:move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4" name="Полилиния: фигура 405">
                  <a:extLst>
                    <a:ext uri="{FF2B5EF4-FFF2-40B4-BE49-F238E27FC236}">
                      <a16:creationId xmlns:a16="http://schemas.microsoft.com/office/drawing/2014/main" id="{E6D474D7-F3E5-4602-903F-2D73B262211F}"/>
                    </a:ext>
                  </a:extLst>
                </p:cNvPr>
                <p:cNvSpPr/>
                <p:nvPr/>
              </p:nvSpPr>
              <p:spPr>
                <a:xfrm>
                  <a:off x="6202299" y="2472309"/>
                  <a:ext cx="2338578" cy="3614166"/>
                </a:xfrm>
                <a:custGeom>
                  <a:avLst/>
                  <a:gdLst>
                    <a:gd name="connsiteX0" fmla="*/ 2338578 w 2338578"/>
                    <a:gd name="connsiteY0" fmla="*/ 2976372 h 3614166"/>
                    <a:gd name="connsiteX1" fmla="*/ 2338578 w 2338578"/>
                    <a:gd name="connsiteY1" fmla="*/ 2763774 h 3614166"/>
                    <a:gd name="connsiteX2" fmla="*/ 2125980 w 2338578"/>
                    <a:gd name="connsiteY2" fmla="*/ 2763774 h 3614166"/>
                    <a:gd name="connsiteX3" fmla="*/ 2125980 w 2338578"/>
                    <a:gd name="connsiteY3" fmla="*/ 2551176 h 3614166"/>
                    <a:gd name="connsiteX4" fmla="*/ 2125980 w 2338578"/>
                    <a:gd name="connsiteY4" fmla="*/ 2338578 h 3614166"/>
                    <a:gd name="connsiteX5" fmla="*/ 2125980 w 2338578"/>
                    <a:gd name="connsiteY5" fmla="*/ 2125980 h 3614166"/>
                    <a:gd name="connsiteX6" fmla="*/ 2125980 w 2338578"/>
                    <a:gd name="connsiteY6" fmla="*/ 1913382 h 3614166"/>
                    <a:gd name="connsiteX7" fmla="*/ 2125980 w 2338578"/>
                    <a:gd name="connsiteY7" fmla="*/ 1700784 h 3614166"/>
                    <a:gd name="connsiteX8" fmla="*/ 1913382 w 2338578"/>
                    <a:gd name="connsiteY8" fmla="*/ 1700784 h 3614166"/>
                    <a:gd name="connsiteX9" fmla="*/ 1913382 w 2338578"/>
                    <a:gd name="connsiteY9" fmla="*/ 1488186 h 3614166"/>
                    <a:gd name="connsiteX10" fmla="*/ 1700784 w 2338578"/>
                    <a:gd name="connsiteY10" fmla="*/ 1488186 h 3614166"/>
                    <a:gd name="connsiteX11" fmla="*/ 1488186 w 2338578"/>
                    <a:gd name="connsiteY11" fmla="*/ 1488186 h 3614166"/>
                    <a:gd name="connsiteX12" fmla="*/ 1488186 w 2338578"/>
                    <a:gd name="connsiteY12" fmla="*/ 1700784 h 3614166"/>
                    <a:gd name="connsiteX13" fmla="*/ 1700784 w 2338578"/>
                    <a:gd name="connsiteY13" fmla="*/ 1700784 h 3614166"/>
                    <a:gd name="connsiteX14" fmla="*/ 1700784 w 2338578"/>
                    <a:gd name="connsiteY14" fmla="*/ 1913382 h 3614166"/>
                    <a:gd name="connsiteX15" fmla="*/ 1488186 w 2338578"/>
                    <a:gd name="connsiteY15" fmla="*/ 1913382 h 3614166"/>
                    <a:gd name="connsiteX16" fmla="*/ 1488186 w 2338578"/>
                    <a:gd name="connsiteY16" fmla="*/ 2125980 h 3614166"/>
                    <a:gd name="connsiteX17" fmla="*/ 1275588 w 2338578"/>
                    <a:gd name="connsiteY17" fmla="*/ 2125980 h 3614166"/>
                    <a:gd name="connsiteX18" fmla="*/ 1062990 w 2338578"/>
                    <a:gd name="connsiteY18" fmla="*/ 2125980 h 3614166"/>
                    <a:gd name="connsiteX19" fmla="*/ 1062990 w 2338578"/>
                    <a:gd name="connsiteY19" fmla="*/ 1913382 h 3614166"/>
                    <a:gd name="connsiteX20" fmla="*/ 1062990 w 2338578"/>
                    <a:gd name="connsiteY20" fmla="*/ 1700784 h 3614166"/>
                    <a:gd name="connsiteX21" fmla="*/ 1062990 w 2338578"/>
                    <a:gd name="connsiteY21" fmla="*/ 1488186 h 3614166"/>
                    <a:gd name="connsiteX22" fmla="*/ 1062990 w 2338578"/>
                    <a:gd name="connsiteY22" fmla="*/ 1275588 h 3614166"/>
                    <a:gd name="connsiteX23" fmla="*/ 1062990 w 2338578"/>
                    <a:gd name="connsiteY23" fmla="*/ 1062990 h 3614166"/>
                    <a:gd name="connsiteX24" fmla="*/ 1275588 w 2338578"/>
                    <a:gd name="connsiteY24" fmla="*/ 1062990 h 3614166"/>
                    <a:gd name="connsiteX25" fmla="*/ 1488186 w 2338578"/>
                    <a:gd name="connsiteY25" fmla="*/ 1062990 h 3614166"/>
                    <a:gd name="connsiteX26" fmla="*/ 1488186 w 2338578"/>
                    <a:gd name="connsiteY26" fmla="*/ 1275588 h 3614166"/>
                    <a:gd name="connsiteX27" fmla="*/ 1700784 w 2338578"/>
                    <a:gd name="connsiteY27" fmla="*/ 1275588 h 3614166"/>
                    <a:gd name="connsiteX28" fmla="*/ 1700784 w 2338578"/>
                    <a:gd name="connsiteY28" fmla="*/ 1062990 h 3614166"/>
                    <a:gd name="connsiteX29" fmla="*/ 1913382 w 2338578"/>
                    <a:gd name="connsiteY29" fmla="*/ 1062990 h 3614166"/>
                    <a:gd name="connsiteX30" fmla="*/ 1913382 w 2338578"/>
                    <a:gd name="connsiteY30" fmla="*/ 850392 h 3614166"/>
                    <a:gd name="connsiteX31" fmla="*/ 1700784 w 2338578"/>
                    <a:gd name="connsiteY31" fmla="*/ 850392 h 3614166"/>
                    <a:gd name="connsiteX32" fmla="*/ 1488186 w 2338578"/>
                    <a:gd name="connsiteY32" fmla="*/ 850392 h 3614166"/>
                    <a:gd name="connsiteX33" fmla="*/ 1275588 w 2338578"/>
                    <a:gd name="connsiteY33" fmla="*/ 850392 h 3614166"/>
                    <a:gd name="connsiteX34" fmla="*/ 1275588 w 2338578"/>
                    <a:gd name="connsiteY34" fmla="*/ 637794 h 3614166"/>
                    <a:gd name="connsiteX35" fmla="*/ 1488186 w 2338578"/>
                    <a:gd name="connsiteY35" fmla="*/ 637794 h 3614166"/>
                    <a:gd name="connsiteX36" fmla="*/ 1700784 w 2338578"/>
                    <a:gd name="connsiteY36" fmla="*/ 637794 h 3614166"/>
                    <a:gd name="connsiteX37" fmla="*/ 1700784 w 2338578"/>
                    <a:gd name="connsiteY37" fmla="*/ 425196 h 3614166"/>
                    <a:gd name="connsiteX38" fmla="*/ 1488186 w 2338578"/>
                    <a:gd name="connsiteY38" fmla="*/ 425196 h 3614166"/>
                    <a:gd name="connsiteX39" fmla="*/ 1488186 w 2338578"/>
                    <a:gd name="connsiteY39" fmla="*/ 212598 h 3614166"/>
                    <a:gd name="connsiteX40" fmla="*/ 1488186 w 2338578"/>
                    <a:gd name="connsiteY40" fmla="*/ 0 h 3614166"/>
                    <a:gd name="connsiteX41" fmla="*/ 1275588 w 2338578"/>
                    <a:gd name="connsiteY41" fmla="*/ 0 h 3614166"/>
                    <a:gd name="connsiteX42" fmla="*/ 1275588 w 2338578"/>
                    <a:gd name="connsiteY42" fmla="*/ 212598 h 3614166"/>
                    <a:gd name="connsiteX43" fmla="*/ 1275588 w 2338578"/>
                    <a:gd name="connsiteY43" fmla="*/ 425196 h 3614166"/>
                    <a:gd name="connsiteX44" fmla="*/ 1062990 w 2338578"/>
                    <a:gd name="connsiteY44" fmla="*/ 425196 h 3614166"/>
                    <a:gd name="connsiteX45" fmla="*/ 1062990 w 2338578"/>
                    <a:gd name="connsiteY45" fmla="*/ 637794 h 3614166"/>
                    <a:gd name="connsiteX46" fmla="*/ 1062990 w 2338578"/>
                    <a:gd name="connsiteY46" fmla="*/ 850392 h 3614166"/>
                    <a:gd name="connsiteX47" fmla="*/ 850392 w 2338578"/>
                    <a:gd name="connsiteY47" fmla="*/ 850392 h 3614166"/>
                    <a:gd name="connsiteX48" fmla="*/ 850392 w 2338578"/>
                    <a:gd name="connsiteY48" fmla="*/ 1062990 h 3614166"/>
                    <a:gd name="connsiteX49" fmla="*/ 850392 w 2338578"/>
                    <a:gd name="connsiteY49" fmla="*/ 1275588 h 3614166"/>
                    <a:gd name="connsiteX50" fmla="*/ 850392 w 2338578"/>
                    <a:gd name="connsiteY50" fmla="*/ 1488186 h 3614166"/>
                    <a:gd name="connsiteX51" fmla="*/ 850392 w 2338578"/>
                    <a:gd name="connsiteY51" fmla="*/ 1700784 h 3614166"/>
                    <a:gd name="connsiteX52" fmla="*/ 850392 w 2338578"/>
                    <a:gd name="connsiteY52" fmla="*/ 1913382 h 3614166"/>
                    <a:gd name="connsiteX53" fmla="*/ 637794 w 2338578"/>
                    <a:gd name="connsiteY53" fmla="*/ 1913382 h 3614166"/>
                    <a:gd name="connsiteX54" fmla="*/ 425196 w 2338578"/>
                    <a:gd name="connsiteY54" fmla="*/ 1913382 h 3614166"/>
                    <a:gd name="connsiteX55" fmla="*/ 212598 w 2338578"/>
                    <a:gd name="connsiteY55" fmla="*/ 1913382 h 3614166"/>
                    <a:gd name="connsiteX56" fmla="*/ 212598 w 2338578"/>
                    <a:gd name="connsiteY56" fmla="*/ 2125980 h 3614166"/>
                    <a:gd name="connsiteX57" fmla="*/ 0 w 2338578"/>
                    <a:gd name="connsiteY57" fmla="*/ 2125980 h 3614166"/>
                    <a:gd name="connsiteX58" fmla="*/ 0 w 2338578"/>
                    <a:gd name="connsiteY58" fmla="*/ 2338578 h 3614166"/>
                    <a:gd name="connsiteX59" fmla="*/ 212598 w 2338578"/>
                    <a:gd name="connsiteY59" fmla="*/ 2338578 h 3614166"/>
                    <a:gd name="connsiteX60" fmla="*/ 212598 w 2338578"/>
                    <a:gd name="connsiteY60" fmla="*/ 2551176 h 3614166"/>
                    <a:gd name="connsiteX61" fmla="*/ 425196 w 2338578"/>
                    <a:gd name="connsiteY61" fmla="*/ 2551176 h 3614166"/>
                    <a:gd name="connsiteX62" fmla="*/ 637794 w 2338578"/>
                    <a:gd name="connsiteY62" fmla="*/ 2551176 h 3614166"/>
                    <a:gd name="connsiteX63" fmla="*/ 637794 w 2338578"/>
                    <a:gd name="connsiteY63" fmla="*/ 2338578 h 3614166"/>
                    <a:gd name="connsiteX64" fmla="*/ 425196 w 2338578"/>
                    <a:gd name="connsiteY64" fmla="*/ 2338578 h 3614166"/>
                    <a:gd name="connsiteX65" fmla="*/ 425196 w 2338578"/>
                    <a:gd name="connsiteY65" fmla="*/ 2125980 h 3614166"/>
                    <a:gd name="connsiteX66" fmla="*/ 637794 w 2338578"/>
                    <a:gd name="connsiteY66" fmla="*/ 2125980 h 3614166"/>
                    <a:gd name="connsiteX67" fmla="*/ 850392 w 2338578"/>
                    <a:gd name="connsiteY67" fmla="*/ 2125980 h 3614166"/>
                    <a:gd name="connsiteX68" fmla="*/ 850392 w 2338578"/>
                    <a:gd name="connsiteY68" fmla="*/ 2338578 h 3614166"/>
                    <a:gd name="connsiteX69" fmla="*/ 1062990 w 2338578"/>
                    <a:gd name="connsiteY69" fmla="*/ 2338578 h 3614166"/>
                    <a:gd name="connsiteX70" fmla="*/ 1062990 w 2338578"/>
                    <a:gd name="connsiteY70" fmla="*/ 2551176 h 3614166"/>
                    <a:gd name="connsiteX71" fmla="*/ 1062990 w 2338578"/>
                    <a:gd name="connsiteY71" fmla="*/ 2763774 h 3614166"/>
                    <a:gd name="connsiteX72" fmla="*/ 1062990 w 2338578"/>
                    <a:gd name="connsiteY72" fmla="*/ 2976372 h 3614166"/>
                    <a:gd name="connsiteX73" fmla="*/ 850392 w 2338578"/>
                    <a:gd name="connsiteY73" fmla="*/ 2976372 h 3614166"/>
                    <a:gd name="connsiteX74" fmla="*/ 637794 w 2338578"/>
                    <a:gd name="connsiteY74" fmla="*/ 2976372 h 3614166"/>
                    <a:gd name="connsiteX75" fmla="*/ 637794 w 2338578"/>
                    <a:gd name="connsiteY75" fmla="*/ 2763774 h 3614166"/>
                    <a:gd name="connsiteX76" fmla="*/ 425196 w 2338578"/>
                    <a:gd name="connsiteY76" fmla="*/ 2763774 h 3614166"/>
                    <a:gd name="connsiteX77" fmla="*/ 425196 w 2338578"/>
                    <a:gd name="connsiteY77" fmla="*/ 2976372 h 3614166"/>
                    <a:gd name="connsiteX78" fmla="*/ 212598 w 2338578"/>
                    <a:gd name="connsiteY78" fmla="*/ 2976372 h 3614166"/>
                    <a:gd name="connsiteX79" fmla="*/ 212598 w 2338578"/>
                    <a:gd name="connsiteY79" fmla="*/ 3188970 h 3614166"/>
                    <a:gd name="connsiteX80" fmla="*/ 425196 w 2338578"/>
                    <a:gd name="connsiteY80" fmla="*/ 3188970 h 3614166"/>
                    <a:gd name="connsiteX81" fmla="*/ 637794 w 2338578"/>
                    <a:gd name="connsiteY81" fmla="*/ 3188970 h 3614166"/>
                    <a:gd name="connsiteX82" fmla="*/ 637794 w 2338578"/>
                    <a:gd name="connsiteY82" fmla="*/ 3401568 h 3614166"/>
                    <a:gd name="connsiteX83" fmla="*/ 637794 w 2338578"/>
                    <a:gd name="connsiteY83" fmla="*/ 3614166 h 3614166"/>
                    <a:gd name="connsiteX84" fmla="*/ 850392 w 2338578"/>
                    <a:gd name="connsiteY84" fmla="*/ 3614166 h 3614166"/>
                    <a:gd name="connsiteX85" fmla="*/ 850392 w 2338578"/>
                    <a:gd name="connsiteY85" fmla="*/ 3401568 h 3614166"/>
                    <a:gd name="connsiteX86" fmla="*/ 1062990 w 2338578"/>
                    <a:gd name="connsiteY86" fmla="*/ 3401568 h 3614166"/>
                    <a:gd name="connsiteX87" fmla="*/ 1062990 w 2338578"/>
                    <a:gd name="connsiteY87" fmla="*/ 3188970 h 3614166"/>
                    <a:gd name="connsiteX88" fmla="*/ 1275588 w 2338578"/>
                    <a:gd name="connsiteY88" fmla="*/ 3188970 h 3614166"/>
                    <a:gd name="connsiteX89" fmla="*/ 1488186 w 2338578"/>
                    <a:gd name="connsiteY89" fmla="*/ 3188970 h 3614166"/>
                    <a:gd name="connsiteX90" fmla="*/ 1700784 w 2338578"/>
                    <a:gd name="connsiteY90" fmla="*/ 3188970 h 3614166"/>
                    <a:gd name="connsiteX91" fmla="*/ 1700784 w 2338578"/>
                    <a:gd name="connsiteY91" fmla="*/ 3401568 h 3614166"/>
                    <a:gd name="connsiteX92" fmla="*/ 1913382 w 2338578"/>
                    <a:gd name="connsiteY92" fmla="*/ 3401568 h 3614166"/>
                    <a:gd name="connsiteX93" fmla="*/ 1913382 w 2338578"/>
                    <a:gd name="connsiteY93" fmla="*/ 3188970 h 3614166"/>
                    <a:gd name="connsiteX94" fmla="*/ 2125980 w 2338578"/>
                    <a:gd name="connsiteY94" fmla="*/ 3188970 h 3614166"/>
                    <a:gd name="connsiteX95" fmla="*/ 2125980 w 2338578"/>
                    <a:gd name="connsiteY95" fmla="*/ 2976372 h 3614166"/>
                    <a:gd name="connsiteX96" fmla="*/ 2338578 w 2338578"/>
                    <a:gd name="connsiteY96" fmla="*/ 2976372 h 3614166"/>
                    <a:gd name="connsiteX97" fmla="*/ 1700784 w 2338578"/>
                    <a:gd name="connsiteY97" fmla="*/ 2976372 h 3614166"/>
                    <a:gd name="connsiteX98" fmla="*/ 1488186 w 2338578"/>
                    <a:gd name="connsiteY98" fmla="*/ 2976372 h 3614166"/>
                    <a:gd name="connsiteX99" fmla="*/ 1275588 w 2338578"/>
                    <a:gd name="connsiteY99" fmla="*/ 2976372 h 3614166"/>
                    <a:gd name="connsiteX100" fmla="*/ 1275588 w 2338578"/>
                    <a:gd name="connsiteY100" fmla="*/ 2763774 h 3614166"/>
                    <a:gd name="connsiteX101" fmla="*/ 1275588 w 2338578"/>
                    <a:gd name="connsiteY101" fmla="*/ 2551176 h 3614166"/>
                    <a:gd name="connsiteX102" fmla="*/ 1275588 w 2338578"/>
                    <a:gd name="connsiteY102" fmla="*/ 2338578 h 3614166"/>
                    <a:gd name="connsiteX103" fmla="*/ 1488186 w 2338578"/>
                    <a:gd name="connsiteY103" fmla="*/ 2338578 h 3614166"/>
                    <a:gd name="connsiteX104" fmla="*/ 1700784 w 2338578"/>
                    <a:gd name="connsiteY104" fmla="*/ 2338578 h 3614166"/>
                    <a:gd name="connsiteX105" fmla="*/ 1913382 w 2338578"/>
                    <a:gd name="connsiteY105" fmla="*/ 2338578 h 3614166"/>
                    <a:gd name="connsiteX106" fmla="*/ 1913382 w 2338578"/>
                    <a:gd name="connsiteY106" fmla="*/ 2551176 h 3614166"/>
                    <a:gd name="connsiteX107" fmla="*/ 1913382 w 2338578"/>
                    <a:gd name="connsiteY107" fmla="*/ 2763774 h 3614166"/>
                    <a:gd name="connsiteX108" fmla="*/ 1913382 w 2338578"/>
                    <a:gd name="connsiteY108" fmla="*/ 2976372 h 3614166"/>
                    <a:gd name="connsiteX109" fmla="*/ 1700784 w 2338578"/>
                    <a:gd name="connsiteY109" fmla="*/ 2976372 h 3614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2338578" h="3614166">
                      <a:moveTo>
                        <a:pt x="2338578" y="2976372"/>
                      </a:moveTo>
                      <a:lnTo>
                        <a:pt x="2338578" y="2763774"/>
                      </a:lnTo>
                      <a:lnTo>
                        <a:pt x="2125980" y="2763774"/>
                      </a:lnTo>
                      <a:lnTo>
                        <a:pt x="2125980" y="2551176"/>
                      </a:lnTo>
                      <a:lnTo>
                        <a:pt x="2125980" y="2338578"/>
                      </a:lnTo>
                      <a:lnTo>
                        <a:pt x="2125980" y="2125980"/>
                      </a:lnTo>
                      <a:lnTo>
                        <a:pt x="2125980" y="1913382"/>
                      </a:lnTo>
                      <a:lnTo>
                        <a:pt x="2125980" y="1700784"/>
                      </a:lnTo>
                      <a:lnTo>
                        <a:pt x="1913382" y="1700784"/>
                      </a:lnTo>
                      <a:lnTo>
                        <a:pt x="1913382" y="1488186"/>
                      </a:lnTo>
                      <a:lnTo>
                        <a:pt x="1700784" y="1488186"/>
                      </a:lnTo>
                      <a:lnTo>
                        <a:pt x="1488186" y="1488186"/>
                      </a:lnTo>
                      <a:lnTo>
                        <a:pt x="1488186" y="1700784"/>
                      </a:lnTo>
                      <a:lnTo>
                        <a:pt x="1700784" y="1700784"/>
                      </a:lnTo>
                      <a:lnTo>
                        <a:pt x="1700784" y="1913382"/>
                      </a:lnTo>
                      <a:lnTo>
                        <a:pt x="1488186" y="1913382"/>
                      </a:lnTo>
                      <a:lnTo>
                        <a:pt x="1488186" y="2125980"/>
                      </a:lnTo>
                      <a:lnTo>
                        <a:pt x="1275588" y="2125980"/>
                      </a:lnTo>
                      <a:lnTo>
                        <a:pt x="1062990" y="2125980"/>
                      </a:lnTo>
                      <a:lnTo>
                        <a:pt x="1062990" y="1913382"/>
                      </a:lnTo>
                      <a:lnTo>
                        <a:pt x="1062990" y="1700784"/>
                      </a:lnTo>
                      <a:lnTo>
                        <a:pt x="1062990" y="1488186"/>
                      </a:lnTo>
                      <a:lnTo>
                        <a:pt x="1062990" y="1275588"/>
                      </a:lnTo>
                      <a:lnTo>
                        <a:pt x="1062990" y="1062990"/>
                      </a:lnTo>
                      <a:lnTo>
                        <a:pt x="1275588" y="1062990"/>
                      </a:lnTo>
                      <a:lnTo>
                        <a:pt x="1488186" y="1062990"/>
                      </a:lnTo>
                      <a:lnTo>
                        <a:pt x="1488186" y="1275588"/>
                      </a:lnTo>
                      <a:lnTo>
                        <a:pt x="1700784" y="1275588"/>
                      </a:lnTo>
                      <a:lnTo>
                        <a:pt x="1700784" y="1062990"/>
                      </a:lnTo>
                      <a:lnTo>
                        <a:pt x="1913382" y="1062990"/>
                      </a:lnTo>
                      <a:lnTo>
                        <a:pt x="1913382" y="850392"/>
                      </a:lnTo>
                      <a:lnTo>
                        <a:pt x="1700784" y="850392"/>
                      </a:lnTo>
                      <a:lnTo>
                        <a:pt x="1488186" y="850392"/>
                      </a:lnTo>
                      <a:lnTo>
                        <a:pt x="1275588" y="850392"/>
                      </a:lnTo>
                      <a:lnTo>
                        <a:pt x="1275588" y="637794"/>
                      </a:lnTo>
                      <a:lnTo>
                        <a:pt x="1488186" y="637794"/>
                      </a:lnTo>
                      <a:lnTo>
                        <a:pt x="1700784" y="637794"/>
                      </a:lnTo>
                      <a:lnTo>
                        <a:pt x="1700784" y="425196"/>
                      </a:lnTo>
                      <a:lnTo>
                        <a:pt x="1488186" y="425196"/>
                      </a:lnTo>
                      <a:lnTo>
                        <a:pt x="1488186" y="212598"/>
                      </a:lnTo>
                      <a:lnTo>
                        <a:pt x="1488186" y="0"/>
                      </a:lnTo>
                      <a:lnTo>
                        <a:pt x="1275588" y="0"/>
                      </a:lnTo>
                      <a:lnTo>
                        <a:pt x="1275588" y="212598"/>
                      </a:lnTo>
                      <a:lnTo>
                        <a:pt x="1275588" y="425196"/>
                      </a:lnTo>
                      <a:lnTo>
                        <a:pt x="1062990" y="425196"/>
                      </a:lnTo>
                      <a:lnTo>
                        <a:pt x="1062990" y="637794"/>
                      </a:lnTo>
                      <a:lnTo>
                        <a:pt x="1062990" y="850392"/>
                      </a:lnTo>
                      <a:lnTo>
                        <a:pt x="850392" y="850392"/>
                      </a:lnTo>
                      <a:lnTo>
                        <a:pt x="850392" y="1062990"/>
                      </a:lnTo>
                      <a:lnTo>
                        <a:pt x="850392" y="1275588"/>
                      </a:lnTo>
                      <a:lnTo>
                        <a:pt x="850392" y="1488186"/>
                      </a:lnTo>
                      <a:lnTo>
                        <a:pt x="850392" y="1700784"/>
                      </a:lnTo>
                      <a:lnTo>
                        <a:pt x="850392" y="1913382"/>
                      </a:lnTo>
                      <a:lnTo>
                        <a:pt x="637794" y="1913382"/>
                      </a:lnTo>
                      <a:lnTo>
                        <a:pt x="425196" y="1913382"/>
                      </a:lnTo>
                      <a:lnTo>
                        <a:pt x="212598" y="1913382"/>
                      </a:lnTo>
                      <a:lnTo>
                        <a:pt x="212598" y="2125980"/>
                      </a:lnTo>
                      <a:lnTo>
                        <a:pt x="0" y="2125980"/>
                      </a:lnTo>
                      <a:lnTo>
                        <a:pt x="0" y="2338578"/>
                      </a:lnTo>
                      <a:lnTo>
                        <a:pt x="212598" y="2338578"/>
                      </a:lnTo>
                      <a:lnTo>
                        <a:pt x="212598" y="2551176"/>
                      </a:lnTo>
                      <a:lnTo>
                        <a:pt x="425196" y="2551176"/>
                      </a:lnTo>
                      <a:lnTo>
                        <a:pt x="637794" y="2551176"/>
                      </a:lnTo>
                      <a:lnTo>
                        <a:pt x="637794" y="2338578"/>
                      </a:lnTo>
                      <a:lnTo>
                        <a:pt x="425196" y="2338578"/>
                      </a:lnTo>
                      <a:lnTo>
                        <a:pt x="425196" y="2125980"/>
                      </a:lnTo>
                      <a:lnTo>
                        <a:pt x="637794" y="2125980"/>
                      </a:lnTo>
                      <a:lnTo>
                        <a:pt x="850392" y="2125980"/>
                      </a:lnTo>
                      <a:lnTo>
                        <a:pt x="850392" y="2338578"/>
                      </a:lnTo>
                      <a:lnTo>
                        <a:pt x="1062990" y="2338578"/>
                      </a:lnTo>
                      <a:lnTo>
                        <a:pt x="1062990" y="2551176"/>
                      </a:lnTo>
                      <a:lnTo>
                        <a:pt x="1062990" y="2763774"/>
                      </a:lnTo>
                      <a:lnTo>
                        <a:pt x="1062990" y="2976372"/>
                      </a:lnTo>
                      <a:lnTo>
                        <a:pt x="850392" y="2976372"/>
                      </a:lnTo>
                      <a:lnTo>
                        <a:pt x="637794" y="2976372"/>
                      </a:lnTo>
                      <a:lnTo>
                        <a:pt x="637794" y="2763774"/>
                      </a:lnTo>
                      <a:lnTo>
                        <a:pt x="425196" y="2763774"/>
                      </a:lnTo>
                      <a:lnTo>
                        <a:pt x="425196" y="2976372"/>
                      </a:lnTo>
                      <a:lnTo>
                        <a:pt x="212598" y="2976372"/>
                      </a:lnTo>
                      <a:lnTo>
                        <a:pt x="212598" y="3188970"/>
                      </a:lnTo>
                      <a:lnTo>
                        <a:pt x="425196" y="3188970"/>
                      </a:lnTo>
                      <a:lnTo>
                        <a:pt x="637794" y="3188970"/>
                      </a:lnTo>
                      <a:lnTo>
                        <a:pt x="637794" y="3401568"/>
                      </a:lnTo>
                      <a:lnTo>
                        <a:pt x="637794" y="3614166"/>
                      </a:lnTo>
                      <a:lnTo>
                        <a:pt x="850392" y="3614166"/>
                      </a:lnTo>
                      <a:lnTo>
                        <a:pt x="850392" y="3401568"/>
                      </a:lnTo>
                      <a:lnTo>
                        <a:pt x="1062990" y="3401568"/>
                      </a:lnTo>
                      <a:lnTo>
                        <a:pt x="1062990" y="3188970"/>
                      </a:lnTo>
                      <a:lnTo>
                        <a:pt x="1275588" y="3188970"/>
                      </a:lnTo>
                      <a:lnTo>
                        <a:pt x="1488186" y="3188970"/>
                      </a:lnTo>
                      <a:lnTo>
                        <a:pt x="1700784" y="3188970"/>
                      </a:lnTo>
                      <a:lnTo>
                        <a:pt x="1700784" y="3401568"/>
                      </a:lnTo>
                      <a:lnTo>
                        <a:pt x="1913382" y="3401568"/>
                      </a:lnTo>
                      <a:lnTo>
                        <a:pt x="1913382" y="3188970"/>
                      </a:lnTo>
                      <a:lnTo>
                        <a:pt x="2125980" y="3188970"/>
                      </a:lnTo>
                      <a:lnTo>
                        <a:pt x="2125980" y="2976372"/>
                      </a:lnTo>
                      <a:lnTo>
                        <a:pt x="2338578" y="2976372"/>
                      </a:lnTo>
                      <a:close/>
                      <a:moveTo>
                        <a:pt x="1700784" y="2976372"/>
                      </a:moveTo>
                      <a:lnTo>
                        <a:pt x="1488186" y="2976372"/>
                      </a:lnTo>
                      <a:lnTo>
                        <a:pt x="1275588" y="2976372"/>
                      </a:lnTo>
                      <a:lnTo>
                        <a:pt x="1275588" y="2763774"/>
                      </a:lnTo>
                      <a:lnTo>
                        <a:pt x="1275588" y="2551176"/>
                      </a:lnTo>
                      <a:lnTo>
                        <a:pt x="1275588" y="2338578"/>
                      </a:lnTo>
                      <a:lnTo>
                        <a:pt x="1488186" y="2338578"/>
                      </a:lnTo>
                      <a:lnTo>
                        <a:pt x="1700784" y="2338578"/>
                      </a:lnTo>
                      <a:lnTo>
                        <a:pt x="1913382" y="2338578"/>
                      </a:lnTo>
                      <a:lnTo>
                        <a:pt x="1913382" y="2551176"/>
                      </a:lnTo>
                      <a:lnTo>
                        <a:pt x="1913382" y="2763774"/>
                      </a:lnTo>
                      <a:lnTo>
                        <a:pt x="1913382" y="2976372"/>
                      </a:lnTo>
                      <a:lnTo>
                        <a:pt x="1700784" y="297637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5" name="Полилиния: фигура 406">
                  <a:extLst>
                    <a:ext uri="{FF2B5EF4-FFF2-40B4-BE49-F238E27FC236}">
                      <a16:creationId xmlns:a16="http://schemas.microsoft.com/office/drawing/2014/main" id="{0BB83D56-6D3C-4F9E-BE26-8FF558DD8832}"/>
                    </a:ext>
                  </a:extLst>
                </p:cNvPr>
                <p:cNvSpPr/>
                <p:nvPr/>
              </p:nvSpPr>
              <p:spPr>
                <a:xfrm>
                  <a:off x="8115681" y="2047113"/>
                  <a:ext cx="1062990" cy="1913382"/>
                </a:xfrm>
                <a:custGeom>
                  <a:avLst/>
                  <a:gdLst>
                    <a:gd name="connsiteX0" fmla="*/ 850392 w 1062990"/>
                    <a:gd name="connsiteY0" fmla="*/ 212598 h 1913382"/>
                    <a:gd name="connsiteX1" fmla="*/ 850392 w 1062990"/>
                    <a:gd name="connsiteY1" fmla="*/ 0 h 1913382"/>
                    <a:gd name="connsiteX2" fmla="*/ 637794 w 1062990"/>
                    <a:gd name="connsiteY2" fmla="*/ 0 h 1913382"/>
                    <a:gd name="connsiteX3" fmla="*/ 637794 w 1062990"/>
                    <a:gd name="connsiteY3" fmla="*/ 212598 h 1913382"/>
                    <a:gd name="connsiteX4" fmla="*/ 637794 w 1062990"/>
                    <a:gd name="connsiteY4" fmla="*/ 425196 h 1913382"/>
                    <a:gd name="connsiteX5" fmla="*/ 425196 w 1062990"/>
                    <a:gd name="connsiteY5" fmla="*/ 425196 h 1913382"/>
                    <a:gd name="connsiteX6" fmla="*/ 425196 w 1062990"/>
                    <a:gd name="connsiteY6" fmla="*/ 637794 h 1913382"/>
                    <a:gd name="connsiteX7" fmla="*/ 212598 w 1062990"/>
                    <a:gd name="connsiteY7" fmla="*/ 637794 h 1913382"/>
                    <a:gd name="connsiteX8" fmla="*/ 212598 w 1062990"/>
                    <a:gd name="connsiteY8" fmla="*/ 425196 h 1913382"/>
                    <a:gd name="connsiteX9" fmla="*/ 212598 w 1062990"/>
                    <a:gd name="connsiteY9" fmla="*/ 212598 h 1913382"/>
                    <a:gd name="connsiteX10" fmla="*/ 212598 w 1062990"/>
                    <a:gd name="connsiteY10" fmla="*/ 0 h 1913382"/>
                    <a:gd name="connsiteX11" fmla="*/ 0 w 1062990"/>
                    <a:gd name="connsiteY11" fmla="*/ 0 h 1913382"/>
                    <a:gd name="connsiteX12" fmla="*/ 0 w 1062990"/>
                    <a:gd name="connsiteY12" fmla="*/ 212598 h 1913382"/>
                    <a:gd name="connsiteX13" fmla="*/ 0 w 1062990"/>
                    <a:gd name="connsiteY13" fmla="*/ 425196 h 1913382"/>
                    <a:gd name="connsiteX14" fmla="*/ 0 w 1062990"/>
                    <a:gd name="connsiteY14" fmla="*/ 637794 h 1913382"/>
                    <a:gd name="connsiteX15" fmla="*/ 0 w 1062990"/>
                    <a:gd name="connsiteY15" fmla="*/ 850392 h 1913382"/>
                    <a:gd name="connsiteX16" fmla="*/ 0 w 1062990"/>
                    <a:gd name="connsiteY16" fmla="*/ 1062990 h 1913382"/>
                    <a:gd name="connsiteX17" fmla="*/ 0 w 1062990"/>
                    <a:gd name="connsiteY17" fmla="*/ 1275588 h 1913382"/>
                    <a:gd name="connsiteX18" fmla="*/ 212598 w 1062990"/>
                    <a:gd name="connsiteY18" fmla="*/ 1275588 h 1913382"/>
                    <a:gd name="connsiteX19" fmla="*/ 212598 w 1062990"/>
                    <a:gd name="connsiteY19" fmla="*/ 1488186 h 1913382"/>
                    <a:gd name="connsiteX20" fmla="*/ 425196 w 1062990"/>
                    <a:gd name="connsiteY20" fmla="*/ 1488186 h 1913382"/>
                    <a:gd name="connsiteX21" fmla="*/ 425196 w 1062990"/>
                    <a:gd name="connsiteY21" fmla="*/ 1275588 h 1913382"/>
                    <a:gd name="connsiteX22" fmla="*/ 637794 w 1062990"/>
                    <a:gd name="connsiteY22" fmla="*/ 1275588 h 1913382"/>
                    <a:gd name="connsiteX23" fmla="*/ 637794 w 1062990"/>
                    <a:gd name="connsiteY23" fmla="*/ 1488186 h 1913382"/>
                    <a:gd name="connsiteX24" fmla="*/ 850392 w 1062990"/>
                    <a:gd name="connsiteY24" fmla="*/ 1488186 h 1913382"/>
                    <a:gd name="connsiteX25" fmla="*/ 850392 w 1062990"/>
                    <a:gd name="connsiteY25" fmla="*/ 1700784 h 1913382"/>
                    <a:gd name="connsiteX26" fmla="*/ 850392 w 1062990"/>
                    <a:gd name="connsiteY26" fmla="*/ 1913382 h 1913382"/>
                    <a:gd name="connsiteX27" fmla="*/ 1062990 w 1062990"/>
                    <a:gd name="connsiteY27" fmla="*/ 1913382 h 1913382"/>
                    <a:gd name="connsiteX28" fmla="*/ 1062990 w 1062990"/>
                    <a:gd name="connsiteY28" fmla="*/ 1700784 h 1913382"/>
                    <a:gd name="connsiteX29" fmla="*/ 1062990 w 1062990"/>
                    <a:gd name="connsiteY29" fmla="*/ 1488186 h 1913382"/>
                    <a:gd name="connsiteX30" fmla="*/ 1062990 w 1062990"/>
                    <a:gd name="connsiteY30" fmla="*/ 1275588 h 1913382"/>
                    <a:gd name="connsiteX31" fmla="*/ 850392 w 1062990"/>
                    <a:gd name="connsiteY31" fmla="*/ 1275588 h 1913382"/>
                    <a:gd name="connsiteX32" fmla="*/ 850392 w 1062990"/>
                    <a:gd name="connsiteY32" fmla="*/ 1062990 h 1913382"/>
                    <a:gd name="connsiteX33" fmla="*/ 637794 w 1062990"/>
                    <a:gd name="connsiteY33" fmla="*/ 1062990 h 1913382"/>
                    <a:gd name="connsiteX34" fmla="*/ 637794 w 1062990"/>
                    <a:gd name="connsiteY34" fmla="*/ 850392 h 1913382"/>
                    <a:gd name="connsiteX35" fmla="*/ 637794 w 1062990"/>
                    <a:gd name="connsiteY35" fmla="*/ 637794 h 1913382"/>
                    <a:gd name="connsiteX36" fmla="*/ 850392 w 1062990"/>
                    <a:gd name="connsiteY36" fmla="*/ 637794 h 1913382"/>
                    <a:gd name="connsiteX37" fmla="*/ 850392 w 1062990"/>
                    <a:gd name="connsiteY37" fmla="*/ 850392 h 1913382"/>
                    <a:gd name="connsiteX38" fmla="*/ 1062990 w 1062990"/>
                    <a:gd name="connsiteY38" fmla="*/ 850392 h 1913382"/>
                    <a:gd name="connsiteX39" fmla="*/ 1062990 w 1062990"/>
                    <a:gd name="connsiteY39" fmla="*/ 637794 h 1913382"/>
                    <a:gd name="connsiteX40" fmla="*/ 1062990 w 1062990"/>
                    <a:gd name="connsiteY40" fmla="*/ 425196 h 1913382"/>
                    <a:gd name="connsiteX41" fmla="*/ 850392 w 1062990"/>
                    <a:gd name="connsiteY41" fmla="*/ 425196 h 19133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1062990" h="1913382">
                      <a:moveTo>
                        <a:pt x="850392" y="212598"/>
                      </a:moveTo>
                      <a:lnTo>
                        <a:pt x="850392" y="0"/>
                      </a:lnTo>
                      <a:lnTo>
                        <a:pt x="637794" y="0"/>
                      </a:lnTo>
                      <a:lnTo>
                        <a:pt x="637794" y="212598"/>
                      </a:lnTo>
                      <a:lnTo>
                        <a:pt x="637794" y="425196"/>
                      </a:lnTo>
                      <a:lnTo>
                        <a:pt x="425196" y="425196"/>
                      </a:lnTo>
                      <a:lnTo>
                        <a:pt x="425196" y="637794"/>
                      </a:lnTo>
                      <a:lnTo>
                        <a:pt x="212598" y="637794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0" y="1062990"/>
                      </a:lnTo>
                      <a:lnTo>
                        <a:pt x="0" y="1275588"/>
                      </a:lnTo>
                      <a:lnTo>
                        <a:pt x="212598" y="1275588"/>
                      </a:lnTo>
                      <a:lnTo>
                        <a:pt x="212598" y="1488186"/>
                      </a:lnTo>
                      <a:lnTo>
                        <a:pt x="425196" y="1488186"/>
                      </a:lnTo>
                      <a:lnTo>
                        <a:pt x="425196" y="1275588"/>
                      </a:lnTo>
                      <a:lnTo>
                        <a:pt x="637794" y="1275588"/>
                      </a:lnTo>
                      <a:lnTo>
                        <a:pt x="637794" y="1488186"/>
                      </a:lnTo>
                      <a:lnTo>
                        <a:pt x="850392" y="1488186"/>
                      </a:lnTo>
                      <a:lnTo>
                        <a:pt x="850392" y="1700784"/>
                      </a:lnTo>
                      <a:lnTo>
                        <a:pt x="850392" y="1913382"/>
                      </a:lnTo>
                      <a:lnTo>
                        <a:pt x="1062990" y="1913382"/>
                      </a:lnTo>
                      <a:lnTo>
                        <a:pt x="1062990" y="1700784"/>
                      </a:lnTo>
                      <a:lnTo>
                        <a:pt x="1062990" y="1488186"/>
                      </a:lnTo>
                      <a:lnTo>
                        <a:pt x="1062990" y="1275588"/>
                      </a:lnTo>
                      <a:lnTo>
                        <a:pt x="850392" y="1275588"/>
                      </a:lnTo>
                      <a:lnTo>
                        <a:pt x="850392" y="1062990"/>
                      </a:lnTo>
                      <a:lnTo>
                        <a:pt x="637794" y="1062990"/>
                      </a:lnTo>
                      <a:lnTo>
                        <a:pt x="637794" y="850392"/>
                      </a:lnTo>
                      <a:lnTo>
                        <a:pt x="637794" y="637794"/>
                      </a:lnTo>
                      <a:lnTo>
                        <a:pt x="850392" y="637794"/>
                      </a:lnTo>
                      <a:lnTo>
                        <a:pt x="850392" y="850392"/>
                      </a:lnTo>
                      <a:lnTo>
                        <a:pt x="1062990" y="850392"/>
                      </a:lnTo>
                      <a:lnTo>
                        <a:pt x="1062990" y="637794"/>
                      </a:lnTo>
                      <a:lnTo>
                        <a:pt x="1062990" y="425196"/>
                      </a:lnTo>
                      <a:lnTo>
                        <a:pt x="850392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6" name="Полилиния: фигура 407">
                  <a:extLst>
                    <a:ext uri="{FF2B5EF4-FFF2-40B4-BE49-F238E27FC236}">
                      <a16:creationId xmlns:a16="http://schemas.microsoft.com/office/drawing/2014/main" id="{10EF399A-5AF5-4D46-AA56-D03C45C13BBD}"/>
                    </a:ext>
                  </a:extLst>
                </p:cNvPr>
                <p:cNvSpPr/>
                <p:nvPr/>
              </p:nvSpPr>
              <p:spPr>
                <a:xfrm>
                  <a:off x="8753475" y="3960495"/>
                  <a:ext cx="212598" cy="425196"/>
                </a:xfrm>
                <a:custGeom>
                  <a:avLst/>
                  <a:gdLst>
                    <a:gd name="connsiteX0" fmla="*/ 0 w 212598"/>
                    <a:gd name="connsiteY0" fmla="*/ 212598 h 425196"/>
                    <a:gd name="connsiteX1" fmla="*/ 0 w 212598"/>
                    <a:gd name="connsiteY1" fmla="*/ 425196 h 425196"/>
                    <a:gd name="connsiteX2" fmla="*/ 212598 w 212598"/>
                    <a:gd name="connsiteY2" fmla="*/ 425196 h 425196"/>
                    <a:gd name="connsiteX3" fmla="*/ 212598 w 212598"/>
                    <a:gd name="connsiteY3" fmla="*/ 212598 h 425196"/>
                    <a:gd name="connsiteX4" fmla="*/ 212598 w 212598"/>
                    <a:gd name="connsiteY4" fmla="*/ 0 h 425196"/>
                    <a:gd name="connsiteX5" fmla="*/ 0 w 212598"/>
                    <a:gd name="connsiteY5" fmla="*/ 0 h 42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2598" h="425196">
                      <a:moveTo>
                        <a:pt x="0" y="212598"/>
                      </a:moveTo>
                      <a:lnTo>
                        <a:pt x="0" y="425196"/>
                      </a:ln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7" name="Полилиния: фигура 408">
                  <a:extLst>
                    <a:ext uri="{FF2B5EF4-FFF2-40B4-BE49-F238E27FC236}">
                      <a16:creationId xmlns:a16="http://schemas.microsoft.com/office/drawing/2014/main" id="{1ACD7317-5C30-460A-9911-B6D8D2214E0D}"/>
                    </a:ext>
                  </a:extLst>
                </p:cNvPr>
                <p:cNvSpPr/>
                <p:nvPr/>
              </p:nvSpPr>
              <p:spPr>
                <a:xfrm>
                  <a:off x="8753475" y="5661279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8" name="Полилиния: фигура 409">
                  <a:extLst>
                    <a:ext uri="{FF2B5EF4-FFF2-40B4-BE49-F238E27FC236}">
                      <a16:creationId xmlns:a16="http://schemas.microsoft.com/office/drawing/2014/main" id="{DC09929C-D845-44B6-BCAA-F43D5727FCE9}"/>
                    </a:ext>
                  </a:extLst>
                </p:cNvPr>
                <p:cNvSpPr/>
                <p:nvPr/>
              </p:nvSpPr>
              <p:spPr>
                <a:xfrm>
                  <a:off x="8115681" y="5661279"/>
                  <a:ext cx="1062990" cy="850392"/>
                </a:xfrm>
                <a:custGeom>
                  <a:avLst/>
                  <a:gdLst>
                    <a:gd name="connsiteX0" fmla="*/ 637794 w 1062990"/>
                    <a:gd name="connsiteY0" fmla="*/ 425196 h 850392"/>
                    <a:gd name="connsiteX1" fmla="*/ 637794 w 1062990"/>
                    <a:gd name="connsiteY1" fmla="*/ 212598 h 850392"/>
                    <a:gd name="connsiteX2" fmla="*/ 425196 w 1062990"/>
                    <a:gd name="connsiteY2" fmla="*/ 212598 h 850392"/>
                    <a:gd name="connsiteX3" fmla="*/ 425196 w 1062990"/>
                    <a:gd name="connsiteY3" fmla="*/ 0 h 850392"/>
                    <a:gd name="connsiteX4" fmla="*/ 212598 w 1062990"/>
                    <a:gd name="connsiteY4" fmla="*/ 0 h 850392"/>
                    <a:gd name="connsiteX5" fmla="*/ 212598 w 1062990"/>
                    <a:gd name="connsiteY5" fmla="*/ 212598 h 850392"/>
                    <a:gd name="connsiteX6" fmla="*/ 212598 w 1062990"/>
                    <a:gd name="connsiteY6" fmla="*/ 425196 h 850392"/>
                    <a:gd name="connsiteX7" fmla="*/ 0 w 1062990"/>
                    <a:gd name="connsiteY7" fmla="*/ 425196 h 850392"/>
                    <a:gd name="connsiteX8" fmla="*/ 0 w 1062990"/>
                    <a:gd name="connsiteY8" fmla="*/ 637794 h 850392"/>
                    <a:gd name="connsiteX9" fmla="*/ 0 w 1062990"/>
                    <a:gd name="connsiteY9" fmla="*/ 850392 h 850392"/>
                    <a:gd name="connsiteX10" fmla="*/ 212598 w 1062990"/>
                    <a:gd name="connsiteY10" fmla="*/ 850392 h 850392"/>
                    <a:gd name="connsiteX11" fmla="*/ 212598 w 1062990"/>
                    <a:gd name="connsiteY11" fmla="*/ 637794 h 850392"/>
                    <a:gd name="connsiteX12" fmla="*/ 425196 w 1062990"/>
                    <a:gd name="connsiteY12" fmla="*/ 637794 h 850392"/>
                    <a:gd name="connsiteX13" fmla="*/ 425196 w 1062990"/>
                    <a:gd name="connsiteY13" fmla="*/ 850392 h 850392"/>
                    <a:gd name="connsiteX14" fmla="*/ 637794 w 1062990"/>
                    <a:gd name="connsiteY14" fmla="*/ 850392 h 850392"/>
                    <a:gd name="connsiteX15" fmla="*/ 850392 w 1062990"/>
                    <a:gd name="connsiteY15" fmla="*/ 850392 h 850392"/>
                    <a:gd name="connsiteX16" fmla="*/ 850392 w 1062990"/>
                    <a:gd name="connsiteY16" fmla="*/ 637794 h 850392"/>
                    <a:gd name="connsiteX17" fmla="*/ 1062990 w 1062990"/>
                    <a:gd name="connsiteY17" fmla="*/ 637794 h 850392"/>
                    <a:gd name="connsiteX18" fmla="*/ 1062990 w 1062990"/>
                    <a:gd name="connsiteY18" fmla="*/ 425196 h 850392"/>
                    <a:gd name="connsiteX19" fmla="*/ 1062990 w 1062990"/>
                    <a:gd name="connsiteY19" fmla="*/ 212598 h 850392"/>
                    <a:gd name="connsiteX20" fmla="*/ 850392 w 1062990"/>
                    <a:gd name="connsiteY20" fmla="*/ 212598 h 850392"/>
                    <a:gd name="connsiteX21" fmla="*/ 850392 w 1062990"/>
                    <a:gd name="connsiteY21" fmla="*/ 425196 h 85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62990" h="850392">
                      <a:moveTo>
                        <a:pt x="637794" y="425196"/>
                      </a:moveTo>
                      <a:lnTo>
                        <a:pt x="637794" y="212598"/>
                      </a:lnTo>
                      <a:lnTo>
                        <a:pt x="425196" y="212598"/>
                      </a:lnTo>
                      <a:lnTo>
                        <a:pt x="425196" y="0"/>
                      </a:ln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212598" y="425196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0" y="850392"/>
                      </a:lnTo>
                      <a:lnTo>
                        <a:pt x="212598" y="850392"/>
                      </a:lnTo>
                      <a:lnTo>
                        <a:pt x="212598" y="637794"/>
                      </a:lnTo>
                      <a:lnTo>
                        <a:pt x="425196" y="637794"/>
                      </a:lnTo>
                      <a:lnTo>
                        <a:pt x="425196" y="850392"/>
                      </a:lnTo>
                      <a:lnTo>
                        <a:pt x="637794" y="850392"/>
                      </a:lnTo>
                      <a:lnTo>
                        <a:pt x="850392" y="850392"/>
                      </a:lnTo>
                      <a:lnTo>
                        <a:pt x="850392" y="637794"/>
                      </a:lnTo>
                      <a:lnTo>
                        <a:pt x="1062990" y="637794"/>
                      </a:lnTo>
                      <a:lnTo>
                        <a:pt x="1062990" y="425196"/>
                      </a:lnTo>
                      <a:lnTo>
                        <a:pt x="1062990" y="212598"/>
                      </a:lnTo>
                      <a:lnTo>
                        <a:pt x="850392" y="212598"/>
                      </a:lnTo>
                      <a:lnTo>
                        <a:pt x="850392" y="42519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29" name="Полилиния: фигура 410">
                  <a:extLst>
                    <a:ext uri="{FF2B5EF4-FFF2-40B4-BE49-F238E27FC236}">
                      <a16:creationId xmlns:a16="http://schemas.microsoft.com/office/drawing/2014/main" id="{17DBD76A-F224-4FE4-8FF8-15501AFFC9E7}"/>
                    </a:ext>
                  </a:extLst>
                </p:cNvPr>
                <p:cNvSpPr/>
                <p:nvPr/>
              </p:nvSpPr>
              <p:spPr>
                <a:xfrm>
                  <a:off x="8540877" y="4385691"/>
                  <a:ext cx="637794" cy="1062990"/>
                </a:xfrm>
                <a:custGeom>
                  <a:avLst/>
                  <a:gdLst>
                    <a:gd name="connsiteX0" fmla="*/ 425196 w 637794"/>
                    <a:gd name="connsiteY0" fmla="*/ 425196 h 1062990"/>
                    <a:gd name="connsiteX1" fmla="*/ 212598 w 637794"/>
                    <a:gd name="connsiteY1" fmla="*/ 425196 h 1062990"/>
                    <a:gd name="connsiteX2" fmla="*/ 212598 w 637794"/>
                    <a:gd name="connsiteY2" fmla="*/ 212598 h 1062990"/>
                    <a:gd name="connsiteX3" fmla="*/ 212598 w 637794"/>
                    <a:gd name="connsiteY3" fmla="*/ 0 h 1062990"/>
                    <a:gd name="connsiteX4" fmla="*/ 0 w 637794"/>
                    <a:gd name="connsiteY4" fmla="*/ 0 h 1062990"/>
                    <a:gd name="connsiteX5" fmla="*/ 0 w 637794"/>
                    <a:gd name="connsiteY5" fmla="*/ 212598 h 1062990"/>
                    <a:gd name="connsiteX6" fmla="*/ 0 w 637794"/>
                    <a:gd name="connsiteY6" fmla="*/ 425196 h 1062990"/>
                    <a:gd name="connsiteX7" fmla="*/ 0 w 637794"/>
                    <a:gd name="connsiteY7" fmla="*/ 637794 h 1062990"/>
                    <a:gd name="connsiteX8" fmla="*/ 212598 w 637794"/>
                    <a:gd name="connsiteY8" fmla="*/ 637794 h 1062990"/>
                    <a:gd name="connsiteX9" fmla="*/ 212598 w 637794"/>
                    <a:gd name="connsiteY9" fmla="*/ 850392 h 1062990"/>
                    <a:gd name="connsiteX10" fmla="*/ 212598 w 637794"/>
                    <a:gd name="connsiteY10" fmla="*/ 1062990 h 1062990"/>
                    <a:gd name="connsiteX11" fmla="*/ 425196 w 637794"/>
                    <a:gd name="connsiteY11" fmla="*/ 1062990 h 1062990"/>
                    <a:gd name="connsiteX12" fmla="*/ 425196 w 637794"/>
                    <a:gd name="connsiteY12" fmla="*/ 850392 h 1062990"/>
                    <a:gd name="connsiteX13" fmla="*/ 637794 w 637794"/>
                    <a:gd name="connsiteY13" fmla="*/ 850392 h 1062990"/>
                    <a:gd name="connsiteX14" fmla="*/ 637794 w 637794"/>
                    <a:gd name="connsiteY14" fmla="*/ 637794 h 1062990"/>
                    <a:gd name="connsiteX15" fmla="*/ 637794 w 637794"/>
                    <a:gd name="connsiteY15" fmla="*/ 425196 h 1062990"/>
                    <a:gd name="connsiteX16" fmla="*/ 637794 w 637794"/>
                    <a:gd name="connsiteY16" fmla="*/ 212598 h 1062990"/>
                    <a:gd name="connsiteX17" fmla="*/ 637794 w 637794"/>
                    <a:gd name="connsiteY17" fmla="*/ 0 h 1062990"/>
                    <a:gd name="connsiteX18" fmla="*/ 425196 w 637794"/>
                    <a:gd name="connsiteY18" fmla="*/ 0 h 1062990"/>
                    <a:gd name="connsiteX19" fmla="*/ 425196 w 637794"/>
                    <a:gd name="connsiteY19" fmla="*/ 212598 h 1062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37794" h="1062990">
                      <a:moveTo>
                        <a:pt x="425196" y="425196"/>
                      </a:moveTo>
                      <a:lnTo>
                        <a:pt x="212598" y="425196"/>
                      </a:lnTo>
                      <a:lnTo>
                        <a:pt x="212598" y="212598"/>
                      </a:lnTo>
                      <a:lnTo>
                        <a:pt x="212598" y="0"/>
                      </a:lnTo>
                      <a:lnTo>
                        <a:pt x="0" y="0"/>
                      </a:lnTo>
                      <a:lnTo>
                        <a:pt x="0" y="212598"/>
                      </a:lnTo>
                      <a:lnTo>
                        <a:pt x="0" y="425196"/>
                      </a:lnTo>
                      <a:lnTo>
                        <a:pt x="0" y="637794"/>
                      </a:lnTo>
                      <a:lnTo>
                        <a:pt x="212598" y="637794"/>
                      </a:lnTo>
                      <a:lnTo>
                        <a:pt x="212598" y="850392"/>
                      </a:lnTo>
                      <a:lnTo>
                        <a:pt x="212598" y="1062990"/>
                      </a:lnTo>
                      <a:lnTo>
                        <a:pt x="425196" y="1062990"/>
                      </a:lnTo>
                      <a:lnTo>
                        <a:pt x="425196" y="850392"/>
                      </a:lnTo>
                      <a:lnTo>
                        <a:pt x="637794" y="850392"/>
                      </a:lnTo>
                      <a:lnTo>
                        <a:pt x="637794" y="637794"/>
                      </a:lnTo>
                      <a:lnTo>
                        <a:pt x="637794" y="425196"/>
                      </a:lnTo>
                      <a:lnTo>
                        <a:pt x="637794" y="212598"/>
                      </a:lnTo>
                      <a:lnTo>
                        <a:pt x="637794" y="0"/>
                      </a:lnTo>
                      <a:lnTo>
                        <a:pt x="425196" y="0"/>
                      </a:lnTo>
                      <a:lnTo>
                        <a:pt x="425196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0" name="Полилиния: фигура 411">
                  <a:extLst>
                    <a:ext uri="{FF2B5EF4-FFF2-40B4-BE49-F238E27FC236}">
                      <a16:creationId xmlns:a16="http://schemas.microsoft.com/office/drawing/2014/main" id="{75665BFD-3F15-43BD-ACAE-751BD9914931}"/>
                    </a:ext>
                  </a:extLst>
                </p:cNvPr>
                <p:cNvSpPr/>
                <p:nvPr/>
              </p:nvSpPr>
              <p:spPr>
                <a:xfrm>
                  <a:off x="8966073" y="5448681"/>
                  <a:ext cx="212598" cy="212598"/>
                </a:xfrm>
                <a:custGeom>
                  <a:avLst/>
                  <a:gdLst>
                    <a:gd name="connsiteX0" fmla="*/ 0 w 212598"/>
                    <a:gd name="connsiteY0" fmla="*/ 0 h 212598"/>
                    <a:gd name="connsiteX1" fmla="*/ 212598 w 212598"/>
                    <a:gd name="connsiteY1" fmla="*/ 0 h 212598"/>
                    <a:gd name="connsiteX2" fmla="*/ 212598 w 212598"/>
                    <a:gd name="connsiteY2" fmla="*/ 212598 h 212598"/>
                    <a:gd name="connsiteX3" fmla="*/ 0 w 212598"/>
                    <a:gd name="connsiteY3" fmla="*/ 212598 h 212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2598" h="212598">
                      <a:moveTo>
                        <a:pt x="0" y="0"/>
                      </a:moveTo>
                      <a:lnTo>
                        <a:pt x="212598" y="0"/>
                      </a:lnTo>
                      <a:lnTo>
                        <a:pt x="212598" y="212598"/>
                      </a:lnTo>
                      <a:lnTo>
                        <a:pt x="0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1" name="Полилиния: фигура 412">
                  <a:extLst>
                    <a:ext uri="{FF2B5EF4-FFF2-40B4-BE49-F238E27FC236}">
                      <a16:creationId xmlns:a16="http://schemas.microsoft.com/office/drawing/2014/main" id="{D8FE0A3F-B1D2-4005-8CF9-1649ED652DDA}"/>
                    </a:ext>
                  </a:extLst>
                </p:cNvPr>
                <p:cNvSpPr/>
                <p:nvPr/>
              </p:nvSpPr>
              <p:spPr>
                <a:xfrm>
                  <a:off x="3013329" y="346329"/>
                  <a:ext cx="1488186" cy="1488186"/>
                </a:xfrm>
                <a:custGeom>
                  <a:avLst/>
                  <a:gdLst>
                    <a:gd name="connsiteX0" fmla="*/ 1488186 w 1488186"/>
                    <a:gd name="connsiteY0" fmla="*/ 0 h 1488186"/>
                    <a:gd name="connsiteX1" fmla="*/ 0 w 1488186"/>
                    <a:gd name="connsiteY1" fmla="*/ 0 h 1488186"/>
                    <a:gd name="connsiteX2" fmla="*/ 0 w 1488186"/>
                    <a:gd name="connsiteY2" fmla="*/ 1488186 h 1488186"/>
                    <a:gd name="connsiteX3" fmla="*/ 1488186 w 1488186"/>
                    <a:gd name="connsiteY3" fmla="*/ 1488186 h 1488186"/>
                    <a:gd name="connsiteX4" fmla="*/ 1488186 w 1488186"/>
                    <a:gd name="connsiteY4" fmla="*/ 0 h 1488186"/>
                    <a:gd name="connsiteX5" fmla="*/ 1275588 w 1488186"/>
                    <a:gd name="connsiteY5" fmla="*/ 1275588 h 1488186"/>
                    <a:gd name="connsiteX6" fmla="*/ 212598 w 1488186"/>
                    <a:gd name="connsiteY6" fmla="*/ 1275588 h 1488186"/>
                    <a:gd name="connsiteX7" fmla="*/ 212598 w 1488186"/>
                    <a:gd name="connsiteY7" fmla="*/ 212598 h 1488186"/>
                    <a:gd name="connsiteX8" fmla="*/ 1275588 w 1488186"/>
                    <a:gd name="connsiteY8" fmla="*/ 212598 h 1488186"/>
                    <a:gd name="connsiteX9" fmla="*/ 1275588 w 1488186"/>
                    <a:gd name="connsiteY9" fmla="*/ 127558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1488186" y="0"/>
                      </a:moveTo>
                      <a:lnTo>
                        <a:pt x="0" y="0"/>
                      </a:lnTo>
                      <a:lnTo>
                        <a:pt x="0" y="1488186"/>
                      </a:lnTo>
                      <a:lnTo>
                        <a:pt x="1488186" y="1488186"/>
                      </a:lnTo>
                      <a:lnTo>
                        <a:pt x="1488186" y="0"/>
                      </a:lnTo>
                      <a:close/>
                      <a:moveTo>
                        <a:pt x="1275588" y="1275588"/>
                      </a:moveTo>
                      <a:lnTo>
                        <a:pt x="212598" y="1275588"/>
                      </a:lnTo>
                      <a:lnTo>
                        <a:pt x="212598" y="212598"/>
                      </a:lnTo>
                      <a:lnTo>
                        <a:pt x="1275588" y="212598"/>
                      </a:lnTo>
                      <a:lnTo>
                        <a:pt x="1275588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2" name="Полилиния: фигура 413">
                  <a:extLst>
                    <a:ext uri="{FF2B5EF4-FFF2-40B4-BE49-F238E27FC236}">
                      <a16:creationId xmlns:a16="http://schemas.microsoft.com/office/drawing/2014/main" id="{0A1029A4-6F28-4EFB-B755-D9F9429C8A4B}"/>
                    </a:ext>
                  </a:extLst>
                </p:cNvPr>
                <p:cNvSpPr/>
                <p:nvPr/>
              </p:nvSpPr>
              <p:spPr>
                <a:xfrm>
                  <a:off x="3438525" y="771525"/>
                  <a:ext cx="637794" cy="637794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3" name="Полилиния: фигура 414">
                  <a:extLst>
                    <a:ext uri="{FF2B5EF4-FFF2-40B4-BE49-F238E27FC236}">
                      <a16:creationId xmlns:a16="http://schemas.microsoft.com/office/drawing/2014/main" id="{8F35FC72-36B7-4228-9D15-A86E93CFB112}"/>
                    </a:ext>
                  </a:extLst>
                </p:cNvPr>
                <p:cNvSpPr/>
                <p:nvPr/>
              </p:nvSpPr>
              <p:spPr>
                <a:xfrm>
                  <a:off x="7690485" y="346329"/>
                  <a:ext cx="1488186" cy="1488186"/>
                </a:xfrm>
                <a:custGeom>
                  <a:avLst/>
                  <a:gdLst>
                    <a:gd name="connsiteX0" fmla="*/ 0 w 1488186"/>
                    <a:gd name="connsiteY0" fmla="*/ 0 h 1488186"/>
                    <a:gd name="connsiteX1" fmla="*/ 0 w 1488186"/>
                    <a:gd name="connsiteY1" fmla="*/ 1488186 h 1488186"/>
                    <a:gd name="connsiteX2" fmla="*/ 1488186 w 1488186"/>
                    <a:gd name="connsiteY2" fmla="*/ 1488186 h 1488186"/>
                    <a:gd name="connsiteX3" fmla="*/ 1488186 w 1488186"/>
                    <a:gd name="connsiteY3" fmla="*/ 0 h 1488186"/>
                    <a:gd name="connsiteX4" fmla="*/ 0 w 1488186"/>
                    <a:gd name="connsiteY4" fmla="*/ 0 h 1488186"/>
                    <a:gd name="connsiteX5" fmla="*/ 1275588 w 1488186"/>
                    <a:gd name="connsiteY5" fmla="*/ 1275588 h 1488186"/>
                    <a:gd name="connsiteX6" fmla="*/ 212598 w 1488186"/>
                    <a:gd name="connsiteY6" fmla="*/ 1275588 h 1488186"/>
                    <a:gd name="connsiteX7" fmla="*/ 212598 w 1488186"/>
                    <a:gd name="connsiteY7" fmla="*/ 212598 h 1488186"/>
                    <a:gd name="connsiteX8" fmla="*/ 1275588 w 1488186"/>
                    <a:gd name="connsiteY8" fmla="*/ 212598 h 1488186"/>
                    <a:gd name="connsiteX9" fmla="*/ 1275588 w 1488186"/>
                    <a:gd name="connsiteY9" fmla="*/ 127558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0" y="0"/>
                      </a:moveTo>
                      <a:lnTo>
                        <a:pt x="0" y="1488186"/>
                      </a:lnTo>
                      <a:lnTo>
                        <a:pt x="1488186" y="1488186"/>
                      </a:lnTo>
                      <a:lnTo>
                        <a:pt x="1488186" y="0"/>
                      </a:lnTo>
                      <a:lnTo>
                        <a:pt x="0" y="0"/>
                      </a:lnTo>
                      <a:close/>
                      <a:moveTo>
                        <a:pt x="1275588" y="1275588"/>
                      </a:moveTo>
                      <a:lnTo>
                        <a:pt x="212598" y="1275588"/>
                      </a:lnTo>
                      <a:lnTo>
                        <a:pt x="212598" y="212598"/>
                      </a:lnTo>
                      <a:lnTo>
                        <a:pt x="1275588" y="212598"/>
                      </a:lnTo>
                      <a:lnTo>
                        <a:pt x="1275588" y="12755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4" name="Полилиния: фигура 415">
                  <a:extLst>
                    <a:ext uri="{FF2B5EF4-FFF2-40B4-BE49-F238E27FC236}">
                      <a16:creationId xmlns:a16="http://schemas.microsoft.com/office/drawing/2014/main" id="{24F9CA34-1004-4109-B51A-E44973DA577B}"/>
                    </a:ext>
                  </a:extLst>
                </p:cNvPr>
                <p:cNvSpPr/>
                <p:nvPr/>
              </p:nvSpPr>
              <p:spPr>
                <a:xfrm>
                  <a:off x="8115681" y="771525"/>
                  <a:ext cx="637794" cy="637794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5" name="Полилиния: фигура 416">
                  <a:extLst>
                    <a:ext uri="{FF2B5EF4-FFF2-40B4-BE49-F238E27FC236}">
                      <a16:creationId xmlns:a16="http://schemas.microsoft.com/office/drawing/2014/main" id="{92CB9F2D-C3B6-4EFF-B477-E7A139558085}"/>
                    </a:ext>
                  </a:extLst>
                </p:cNvPr>
                <p:cNvSpPr/>
                <p:nvPr/>
              </p:nvSpPr>
              <p:spPr>
                <a:xfrm>
                  <a:off x="3013329" y="5023485"/>
                  <a:ext cx="1488186" cy="1488186"/>
                </a:xfrm>
                <a:custGeom>
                  <a:avLst/>
                  <a:gdLst>
                    <a:gd name="connsiteX0" fmla="*/ 0 w 1488186"/>
                    <a:gd name="connsiteY0" fmla="*/ 1488186 h 1488186"/>
                    <a:gd name="connsiteX1" fmla="*/ 1488186 w 1488186"/>
                    <a:gd name="connsiteY1" fmla="*/ 1488186 h 1488186"/>
                    <a:gd name="connsiteX2" fmla="*/ 1488186 w 1488186"/>
                    <a:gd name="connsiteY2" fmla="*/ 0 h 1488186"/>
                    <a:gd name="connsiteX3" fmla="*/ 0 w 1488186"/>
                    <a:gd name="connsiteY3" fmla="*/ 0 h 1488186"/>
                    <a:gd name="connsiteX4" fmla="*/ 0 w 1488186"/>
                    <a:gd name="connsiteY4" fmla="*/ 1488186 h 1488186"/>
                    <a:gd name="connsiteX5" fmla="*/ 212598 w 1488186"/>
                    <a:gd name="connsiteY5" fmla="*/ 212598 h 1488186"/>
                    <a:gd name="connsiteX6" fmla="*/ 1275588 w 1488186"/>
                    <a:gd name="connsiteY6" fmla="*/ 212598 h 1488186"/>
                    <a:gd name="connsiteX7" fmla="*/ 1275588 w 1488186"/>
                    <a:gd name="connsiteY7" fmla="*/ 1275588 h 1488186"/>
                    <a:gd name="connsiteX8" fmla="*/ 212598 w 1488186"/>
                    <a:gd name="connsiteY8" fmla="*/ 1275588 h 1488186"/>
                    <a:gd name="connsiteX9" fmla="*/ 212598 w 1488186"/>
                    <a:gd name="connsiteY9" fmla="*/ 212598 h 1488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88186" h="1488186">
                      <a:moveTo>
                        <a:pt x="0" y="1488186"/>
                      </a:moveTo>
                      <a:lnTo>
                        <a:pt x="1488186" y="1488186"/>
                      </a:lnTo>
                      <a:lnTo>
                        <a:pt x="1488186" y="0"/>
                      </a:lnTo>
                      <a:lnTo>
                        <a:pt x="0" y="0"/>
                      </a:lnTo>
                      <a:lnTo>
                        <a:pt x="0" y="1488186"/>
                      </a:lnTo>
                      <a:close/>
                      <a:moveTo>
                        <a:pt x="212598" y="212598"/>
                      </a:moveTo>
                      <a:lnTo>
                        <a:pt x="1275588" y="212598"/>
                      </a:lnTo>
                      <a:lnTo>
                        <a:pt x="1275588" y="1275588"/>
                      </a:lnTo>
                      <a:lnTo>
                        <a:pt x="212598" y="1275588"/>
                      </a:lnTo>
                      <a:lnTo>
                        <a:pt x="212598" y="21259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36" name="Полилиния: фигура 417">
                  <a:extLst>
                    <a:ext uri="{FF2B5EF4-FFF2-40B4-BE49-F238E27FC236}">
                      <a16:creationId xmlns:a16="http://schemas.microsoft.com/office/drawing/2014/main" id="{EEDAE6DC-379D-44C7-A0BB-5F58D5A72F70}"/>
                    </a:ext>
                  </a:extLst>
                </p:cNvPr>
                <p:cNvSpPr/>
                <p:nvPr/>
              </p:nvSpPr>
              <p:spPr>
                <a:xfrm>
                  <a:off x="3438525" y="5448681"/>
                  <a:ext cx="637794" cy="637794"/>
                </a:xfrm>
                <a:custGeom>
                  <a:avLst/>
                  <a:gdLst>
                    <a:gd name="connsiteX0" fmla="*/ 0 w 637794"/>
                    <a:gd name="connsiteY0" fmla="*/ 0 h 637794"/>
                    <a:gd name="connsiteX1" fmla="*/ 637794 w 637794"/>
                    <a:gd name="connsiteY1" fmla="*/ 0 h 637794"/>
                    <a:gd name="connsiteX2" fmla="*/ 637794 w 637794"/>
                    <a:gd name="connsiteY2" fmla="*/ 637794 h 637794"/>
                    <a:gd name="connsiteX3" fmla="*/ 0 w 637794"/>
                    <a:gd name="connsiteY3" fmla="*/ 637794 h 63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37794" h="637794">
                      <a:moveTo>
                        <a:pt x="0" y="0"/>
                      </a:moveTo>
                      <a:lnTo>
                        <a:pt x="637794" y="0"/>
                      </a:lnTo>
                      <a:lnTo>
                        <a:pt x="637794" y="637794"/>
                      </a:lnTo>
                      <a:lnTo>
                        <a:pt x="0" y="63779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37" name="TextBox 136">
            <a:hlinkClick r:id="rId3" action="ppaction://hlinkfile"/>
            <a:extLst>
              <a:ext uri="{FF2B5EF4-FFF2-40B4-BE49-F238E27FC236}">
                <a16:creationId xmlns:a16="http://schemas.microsoft.com/office/drawing/2014/main" id="{4377C4F7-683B-479D-AF8B-33E0E7167993}"/>
              </a:ext>
            </a:extLst>
          </p:cNvPr>
          <p:cNvSpPr txBox="1"/>
          <p:nvPr/>
        </p:nvSpPr>
        <p:spPr>
          <a:xfrm>
            <a:off x="2628698" y="5447425"/>
            <a:ext cx="220717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sofros.ru</a:t>
            </a:r>
            <a:endParaRPr lang="ru-RU" sz="17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138" name="TextBox 137">
            <a:hlinkClick r:id="rId4"/>
            <a:extLst>
              <a:ext uri="{FF2B5EF4-FFF2-40B4-BE49-F238E27FC236}">
                <a16:creationId xmlns:a16="http://schemas.microsoft.com/office/drawing/2014/main" id="{C01DD597-DE12-4D5A-A4CF-256B805F074A}"/>
              </a:ext>
            </a:extLst>
          </p:cNvPr>
          <p:cNvSpPr txBox="1"/>
          <p:nvPr/>
        </p:nvSpPr>
        <p:spPr>
          <a:xfrm>
            <a:off x="2628697" y="6275079"/>
            <a:ext cx="220717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info@sofros.ru</a:t>
            </a:r>
            <a:endParaRPr lang="ru-RU" sz="17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0D542A3-EFDF-404E-9677-1EBC5CCB8BA0}"/>
              </a:ext>
            </a:extLst>
          </p:cNvPr>
          <p:cNvSpPr txBox="1"/>
          <p:nvPr/>
        </p:nvSpPr>
        <p:spPr>
          <a:xfrm>
            <a:off x="2628698" y="5861252"/>
            <a:ext cx="220717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+7 (495) 825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-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16</a:t>
            </a:r>
            <a:r>
              <a:rPr lang="ru-RU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-</a:t>
            </a:r>
            <a:r>
              <a:rPr lang="en-US" sz="1700" dirty="0">
                <a:solidFill>
                  <a:schemeClr val="bg1"/>
                </a:solidFill>
                <a:latin typeface="Calibri" panose="020F0502020204030204" pitchFamily="34" charset="0"/>
                <a:ea typeface="Malgun Gothic Semilight" panose="020B0502040204020203" pitchFamily="34" charset="-128"/>
                <a:cs typeface="Calibri" panose="020F0502020204030204" pitchFamily="34" charset="0"/>
              </a:rPr>
              <a:t>15</a:t>
            </a:r>
            <a:endParaRPr lang="ru-RU" sz="1700" dirty="0">
              <a:solidFill>
                <a:schemeClr val="bg1"/>
              </a:solidFill>
              <a:latin typeface="Calibri" panose="020F0502020204030204" pitchFamily="34" charset="0"/>
              <a:ea typeface="Malgun Gothic Semilight" panose="020B0502040204020203" pitchFamily="34" charset="-128"/>
              <a:cs typeface="Calibri" panose="020F050202020403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C86E571-80EB-4283-B215-29D1BF96818A}"/>
              </a:ext>
            </a:extLst>
          </p:cNvPr>
          <p:cNvSpPr txBox="1"/>
          <p:nvPr/>
        </p:nvSpPr>
        <p:spPr>
          <a:xfrm>
            <a:off x="573151" y="3658486"/>
            <a:ext cx="3184787" cy="67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ru-RU" sz="4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КОНТАКТЫ</a:t>
            </a:r>
          </a:p>
        </p:txBody>
      </p:sp>
      <p:grpSp>
        <p:nvGrpSpPr>
          <p:cNvPr id="141" name="Группа 140">
            <a:extLst>
              <a:ext uri="{FF2B5EF4-FFF2-40B4-BE49-F238E27FC236}">
                <a16:creationId xmlns:a16="http://schemas.microsoft.com/office/drawing/2014/main" id="{4B7107B7-3952-4B36-BE93-8B40F1045F16}"/>
              </a:ext>
            </a:extLst>
          </p:cNvPr>
          <p:cNvGrpSpPr/>
          <p:nvPr/>
        </p:nvGrpSpPr>
        <p:grpSpPr>
          <a:xfrm>
            <a:off x="700981" y="4811407"/>
            <a:ext cx="1727470" cy="1736203"/>
            <a:chOff x="700981" y="4313539"/>
            <a:chExt cx="1727470" cy="1736203"/>
          </a:xfrm>
        </p:grpSpPr>
        <p:sp>
          <p:nvSpPr>
            <p:cNvPr id="142" name="Прямоугольник: скругленные углы 423">
              <a:extLst>
                <a:ext uri="{FF2B5EF4-FFF2-40B4-BE49-F238E27FC236}">
                  <a16:creationId xmlns:a16="http://schemas.microsoft.com/office/drawing/2014/main" id="{4E0A3750-AF7A-4CFC-991F-B328772637C5}"/>
                </a:ext>
              </a:extLst>
            </p:cNvPr>
            <p:cNvSpPr/>
            <p:nvPr/>
          </p:nvSpPr>
          <p:spPr>
            <a:xfrm>
              <a:off x="700981" y="4313539"/>
              <a:ext cx="1727470" cy="1736203"/>
            </a:xfrm>
            <a:prstGeom prst="roundRect">
              <a:avLst>
                <a:gd name="adj" fmla="val 8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3" name="Рисунок 14">
              <a:extLst>
                <a:ext uri="{FF2B5EF4-FFF2-40B4-BE49-F238E27FC236}">
                  <a16:creationId xmlns:a16="http://schemas.microsoft.com/office/drawing/2014/main" id="{A804979D-ED80-4058-9AA4-0FCA01C8EBFF}"/>
                </a:ext>
              </a:extLst>
            </p:cNvPr>
            <p:cNvGrpSpPr/>
            <p:nvPr/>
          </p:nvGrpSpPr>
          <p:grpSpPr>
            <a:xfrm>
              <a:off x="818500" y="4431058"/>
              <a:ext cx="1501164" cy="1501164"/>
              <a:chOff x="3009900" y="342900"/>
              <a:chExt cx="6172200" cy="6172200"/>
            </a:xfrm>
            <a:solidFill>
              <a:schemeClr val="tx1"/>
            </a:solidFill>
          </p:grpSpPr>
          <p:grpSp>
            <p:nvGrpSpPr>
              <p:cNvPr id="144" name="Рисунок 14">
                <a:extLst>
                  <a:ext uri="{FF2B5EF4-FFF2-40B4-BE49-F238E27FC236}">
                    <a16:creationId xmlns:a16="http://schemas.microsoft.com/office/drawing/2014/main" id="{71DDCEA9-1A0F-454F-91A7-8E1748625144}"/>
                  </a:ext>
                </a:extLst>
              </p:cNvPr>
              <p:cNvGrpSpPr/>
              <p:nvPr/>
            </p:nvGrpSpPr>
            <p:grpSpPr>
              <a:xfrm>
                <a:off x="3009900" y="342900"/>
                <a:ext cx="6172200" cy="6172200"/>
                <a:chOff x="3009900" y="342900"/>
                <a:chExt cx="6172200" cy="6172200"/>
              </a:xfrm>
              <a:grpFill/>
            </p:grpSpPr>
            <p:sp>
              <p:nvSpPr>
                <p:cNvPr id="148" name="Полилиния: фигура 429">
                  <a:extLst>
                    <a:ext uri="{FF2B5EF4-FFF2-40B4-BE49-F238E27FC236}">
                      <a16:creationId xmlns:a16="http://schemas.microsoft.com/office/drawing/2014/main" id="{DBD306F9-12F9-4C2B-8057-B1D45C8B3E80}"/>
                    </a:ext>
                  </a:extLst>
                </p:cNvPr>
                <p:cNvSpPr/>
                <p:nvPr/>
              </p:nvSpPr>
              <p:spPr>
                <a:xfrm>
                  <a:off x="3009900" y="2811780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49" name="Полилиния: фигура 430">
                  <a:extLst>
                    <a:ext uri="{FF2B5EF4-FFF2-40B4-BE49-F238E27FC236}">
                      <a16:creationId xmlns:a16="http://schemas.microsoft.com/office/drawing/2014/main" id="{9127D2A6-2A2B-4B20-9DE1-D3F1D52A05FE}"/>
                    </a:ext>
                  </a:extLst>
                </p:cNvPr>
                <p:cNvSpPr/>
                <p:nvPr/>
              </p:nvSpPr>
              <p:spPr>
                <a:xfrm>
                  <a:off x="3256788" y="2564892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0" name="Полилиния: фигура 431">
                  <a:extLst>
                    <a:ext uri="{FF2B5EF4-FFF2-40B4-BE49-F238E27FC236}">
                      <a16:creationId xmlns:a16="http://schemas.microsoft.com/office/drawing/2014/main" id="{A21B5039-10DB-47FD-8291-D630039B7878}"/>
                    </a:ext>
                  </a:extLst>
                </p:cNvPr>
                <p:cNvSpPr/>
                <p:nvPr/>
              </p:nvSpPr>
              <p:spPr>
                <a:xfrm>
                  <a:off x="3009900" y="4293108"/>
                  <a:ext cx="493776" cy="246888"/>
                </a:xfrm>
                <a:custGeom>
                  <a:avLst/>
                  <a:gdLst>
                    <a:gd name="connsiteX0" fmla="*/ 493776 w 493776"/>
                    <a:gd name="connsiteY0" fmla="*/ 246888 h 246888"/>
                    <a:gd name="connsiteX1" fmla="*/ 493776 w 493776"/>
                    <a:gd name="connsiteY1" fmla="*/ 0 h 246888"/>
                    <a:gd name="connsiteX2" fmla="*/ 246888 w 493776"/>
                    <a:gd name="connsiteY2" fmla="*/ 0 h 246888"/>
                    <a:gd name="connsiteX3" fmla="*/ 0 w 493776"/>
                    <a:gd name="connsiteY3" fmla="*/ 0 h 246888"/>
                    <a:gd name="connsiteX4" fmla="*/ 0 w 493776"/>
                    <a:gd name="connsiteY4" fmla="*/ 246888 h 246888"/>
                    <a:gd name="connsiteX5" fmla="*/ 246888 w 493776"/>
                    <a:gd name="connsiteY5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776" h="246888">
                      <a:moveTo>
                        <a:pt x="493776" y="246888"/>
                      </a:move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246888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1" name="Полилиния: фигура 432">
                  <a:extLst>
                    <a:ext uri="{FF2B5EF4-FFF2-40B4-BE49-F238E27FC236}">
                      <a16:creationId xmlns:a16="http://schemas.microsoft.com/office/drawing/2014/main" id="{30311CAC-92CA-44F2-AB6D-A696A64E0BE1}"/>
                    </a:ext>
                  </a:extLst>
                </p:cNvPr>
                <p:cNvSpPr/>
                <p:nvPr/>
              </p:nvSpPr>
              <p:spPr>
                <a:xfrm>
                  <a:off x="3009900" y="3058668"/>
                  <a:ext cx="740664" cy="987552"/>
                </a:xfrm>
                <a:custGeom>
                  <a:avLst/>
                  <a:gdLst>
                    <a:gd name="connsiteX0" fmla="*/ 740664 w 740664"/>
                    <a:gd name="connsiteY0" fmla="*/ 740664 h 987552"/>
                    <a:gd name="connsiteX1" fmla="*/ 740664 w 740664"/>
                    <a:gd name="connsiteY1" fmla="*/ 493776 h 987552"/>
                    <a:gd name="connsiteX2" fmla="*/ 740664 w 740664"/>
                    <a:gd name="connsiteY2" fmla="*/ 246888 h 987552"/>
                    <a:gd name="connsiteX3" fmla="*/ 493776 w 740664"/>
                    <a:gd name="connsiteY3" fmla="*/ 246888 h 987552"/>
                    <a:gd name="connsiteX4" fmla="*/ 493776 w 740664"/>
                    <a:gd name="connsiteY4" fmla="*/ 0 h 987552"/>
                    <a:gd name="connsiteX5" fmla="*/ 246888 w 740664"/>
                    <a:gd name="connsiteY5" fmla="*/ 0 h 987552"/>
                    <a:gd name="connsiteX6" fmla="*/ 246888 w 740664"/>
                    <a:gd name="connsiteY6" fmla="*/ 246888 h 987552"/>
                    <a:gd name="connsiteX7" fmla="*/ 246888 w 740664"/>
                    <a:gd name="connsiteY7" fmla="*/ 493776 h 987552"/>
                    <a:gd name="connsiteX8" fmla="*/ 246888 w 740664"/>
                    <a:gd name="connsiteY8" fmla="*/ 740664 h 987552"/>
                    <a:gd name="connsiteX9" fmla="*/ 0 w 740664"/>
                    <a:gd name="connsiteY9" fmla="*/ 740664 h 987552"/>
                    <a:gd name="connsiteX10" fmla="*/ 0 w 740664"/>
                    <a:gd name="connsiteY10" fmla="*/ 987552 h 987552"/>
                    <a:gd name="connsiteX11" fmla="*/ 246888 w 740664"/>
                    <a:gd name="connsiteY11" fmla="*/ 987552 h 987552"/>
                    <a:gd name="connsiteX12" fmla="*/ 493776 w 740664"/>
                    <a:gd name="connsiteY12" fmla="*/ 987552 h 987552"/>
                    <a:gd name="connsiteX13" fmla="*/ 493776 w 740664"/>
                    <a:gd name="connsiteY13" fmla="*/ 740664 h 987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40664" h="987552">
                      <a:moveTo>
                        <a:pt x="740664" y="740664"/>
                      </a:move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246888" y="493776"/>
                      </a:lnTo>
                      <a:lnTo>
                        <a:pt x="246888" y="740664"/>
                      </a:lnTo>
                      <a:lnTo>
                        <a:pt x="0" y="740664"/>
                      </a:lnTo>
                      <a:lnTo>
                        <a:pt x="0" y="987552"/>
                      </a:lnTo>
                      <a:lnTo>
                        <a:pt x="246888" y="987552"/>
                      </a:lnTo>
                      <a:lnTo>
                        <a:pt x="493776" y="987552"/>
                      </a:lnTo>
                      <a:lnTo>
                        <a:pt x="493776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2" name="Полилиния: фигура 433">
                  <a:extLst>
                    <a:ext uri="{FF2B5EF4-FFF2-40B4-BE49-F238E27FC236}">
                      <a16:creationId xmlns:a16="http://schemas.microsoft.com/office/drawing/2014/main" id="{89805BDA-B76D-40CB-AB3C-BD6F89567345}"/>
                    </a:ext>
                  </a:extLst>
                </p:cNvPr>
                <p:cNvSpPr/>
                <p:nvPr/>
              </p:nvSpPr>
              <p:spPr>
                <a:xfrm>
                  <a:off x="3503676" y="4046220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3" name="Полилиния: фигура 434">
                  <a:extLst>
                    <a:ext uri="{FF2B5EF4-FFF2-40B4-BE49-F238E27FC236}">
                      <a16:creationId xmlns:a16="http://schemas.microsoft.com/office/drawing/2014/main" id="{4B6E1DF2-EFE1-4601-8340-94D9BF1502EE}"/>
                    </a:ext>
                  </a:extLst>
                </p:cNvPr>
                <p:cNvSpPr/>
                <p:nvPr/>
              </p:nvSpPr>
              <p:spPr>
                <a:xfrm>
                  <a:off x="3750564" y="4293108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4" name="Полилиния: фигура 435">
                  <a:extLst>
                    <a:ext uri="{FF2B5EF4-FFF2-40B4-BE49-F238E27FC236}">
                      <a16:creationId xmlns:a16="http://schemas.microsoft.com/office/drawing/2014/main" id="{6797F8CE-C5D3-4956-A3AA-95B6A3637021}"/>
                    </a:ext>
                  </a:extLst>
                </p:cNvPr>
                <p:cNvSpPr/>
                <p:nvPr/>
              </p:nvSpPr>
              <p:spPr>
                <a:xfrm>
                  <a:off x="3750564" y="2318004"/>
                  <a:ext cx="493776" cy="740664"/>
                </a:xfrm>
                <a:custGeom>
                  <a:avLst/>
                  <a:gdLst>
                    <a:gd name="connsiteX0" fmla="*/ 493776 w 493776"/>
                    <a:gd name="connsiteY0" fmla="*/ 493776 h 740664"/>
                    <a:gd name="connsiteX1" fmla="*/ 493776 w 493776"/>
                    <a:gd name="connsiteY1" fmla="*/ 246888 h 740664"/>
                    <a:gd name="connsiteX2" fmla="*/ 246888 w 493776"/>
                    <a:gd name="connsiteY2" fmla="*/ 246888 h 740664"/>
                    <a:gd name="connsiteX3" fmla="*/ 246888 w 493776"/>
                    <a:gd name="connsiteY3" fmla="*/ 0 h 740664"/>
                    <a:gd name="connsiteX4" fmla="*/ 0 w 493776"/>
                    <a:gd name="connsiteY4" fmla="*/ 0 h 740664"/>
                    <a:gd name="connsiteX5" fmla="*/ 0 w 493776"/>
                    <a:gd name="connsiteY5" fmla="*/ 246888 h 740664"/>
                    <a:gd name="connsiteX6" fmla="*/ 0 w 493776"/>
                    <a:gd name="connsiteY6" fmla="*/ 493776 h 740664"/>
                    <a:gd name="connsiteX7" fmla="*/ 0 w 493776"/>
                    <a:gd name="connsiteY7" fmla="*/ 740664 h 740664"/>
                    <a:gd name="connsiteX8" fmla="*/ 246888 w 493776"/>
                    <a:gd name="connsiteY8" fmla="*/ 740664 h 740664"/>
                    <a:gd name="connsiteX9" fmla="*/ 246888 w 493776"/>
                    <a:gd name="connsiteY9" fmla="*/ 493776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3776" h="740664">
                      <a:moveTo>
                        <a:pt x="493776" y="493776"/>
                      </a:moveTo>
                      <a:lnTo>
                        <a:pt x="493776" y="246888"/>
                      </a:lnTo>
                      <a:lnTo>
                        <a:pt x="246888" y="246888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0" y="740664"/>
                      </a:lnTo>
                      <a:lnTo>
                        <a:pt x="246888" y="740664"/>
                      </a:lnTo>
                      <a:lnTo>
                        <a:pt x="246888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5" name="Полилиния: фигура 436">
                  <a:extLst>
                    <a:ext uri="{FF2B5EF4-FFF2-40B4-BE49-F238E27FC236}">
                      <a16:creationId xmlns:a16="http://schemas.microsoft.com/office/drawing/2014/main" id="{08B445B6-428F-4A95-B8D6-F03C1FAD55CF}"/>
                    </a:ext>
                  </a:extLst>
                </p:cNvPr>
                <p:cNvSpPr/>
                <p:nvPr/>
              </p:nvSpPr>
              <p:spPr>
                <a:xfrm>
                  <a:off x="4244340" y="2318004"/>
                  <a:ext cx="740664" cy="246888"/>
                </a:xfrm>
                <a:custGeom>
                  <a:avLst/>
                  <a:gdLst>
                    <a:gd name="connsiteX0" fmla="*/ 493776 w 740664"/>
                    <a:gd name="connsiteY0" fmla="*/ 246888 h 246888"/>
                    <a:gd name="connsiteX1" fmla="*/ 740664 w 740664"/>
                    <a:gd name="connsiteY1" fmla="*/ 246888 h 246888"/>
                    <a:gd name="connsiteX2" fmla="*/ 740664 w 740664"/>
                    <a:gd name="connsiteY2" fmla="*/ 0 h 246888"/>
                    <a:gd name="connsiteX3" fmla="*/ 493776 w 740664"/>
                    <a:gd name="connsiteY3" fmla="*/ 0 h 246888"/>
                    <a:gd name="connsiteX4" fmla="*/ 246888 w 740664"/>
                    <a:gd name="connsiteY4" fmla="*/ 0 h 246888"/>
                    <a:gd name="connsiteX5" fmla="*/ 0 w 740664"/>
                    <a:gd name="connsiteY5" fmla="*/ 0 h 246888"/>
                    <a:gd name="connsiteX6" fmla="*/ 0 w 740664"/>
                    <a:gd name="connsiteY6" fmla="*/ 246888 h 246888"/>
                    <a:gd name="connsiteX7" fmla="*/ 246888 w 740664"/>
                    <a:gd name="connsiteY7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40664" h="246888">
                      <a:moveTo>
                        <a:pt x="493776" y="246888"/>
                      </a:moveTo>
                      <a:lnTo>
                        <a:pt x="740664" y="246888"/>
                      </a:lnTo>
                      <a:lnTo>
                        <a:pt x="740664" y="0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246888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6" name="Полилиния: фигура 437">
                  <a:extLst>
                    <a:ext uri="{FF2B5EF4-FFF2-40B4-BE49-F238E27FC236}">
                      <a16:creationId xmlns:a16="http://schemas.microsoft.com/office/drawing/2014/main" id="{85A2C7CD-FD04-451B-80F2-45488E7C4528}"/>
                    </a:ext>
                  </a:extLst>
                </p:cNvPr>
                <p:cNvSpPr/>
                <p:nvPr/>
              </p:nvSpPr>
              <p:spPr>
                <a:xfrm>
                  <a:off x="4491228" y="2811780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7" name="Полилиния: фигура 438">
                  <a:extLst>
                    <a:ext uri="{FF2B5EF4-FFF2-40B4-BE49-F238E27FC236}">
                      <a16:creationId xmlns:a16="http://schemas.microsoft.com/office/drawing/2014/main" id="{70846386-E500-48E9-803F-2725A4F66292}"/>
                    </a:ext>
                  </a:extLst>
                </p:cNvPr>
                <p:cNvSpPr/>
                <p:nvPr/>
              </p:nvSpPr>
              <p:spPr>
                <a:xfrm>
                  <a:off x="3997452" y="3058668"/>
                  <a:ext cx="740664" cy="987552"/>
                </a:xfrm>
                <a:custGeom>
                  <a:avLst/>
                  <a:gdLst>
                    <a:gd name="connsiteX0" fmla="*/ 493776 w 740664"/>
                    <a:gd name="connsiteY0" fmla="*/ 740664 h 987552"/>
                    <a:gd name="connsiteX1" fmla="*/ 493776 w 740664"/>
                    <a:gd name="connsiteY1" fmla="*/ 493776 h 987552"/>
                    <a:gd name="connsiteX2" fmla="*/ 740664 w 740664"/>
                    <a:gd name="connsiteY2" fmla="*/ 493776 h 987552"/>
                    <a:gd name="connsiteX3" fmla="*/ 740664 w 740664"/>
                    <a:gd name="connsiteY3" fmla="*/ 246888 h 987552"/>
                    <a:gd name="connsiteX4" fmla="*/ 493776 w 740664"/>
                    <a:gd name="connsiteY4" fmla="*/ 246888 h 987552"/>
                    <a:gd name="connsiteX5" fmla="*/ 493776 w 740664"/>
                    <a:gd name="connsiteY5" fmla="*/ 0 h 987552"/>
                    <a:gd name="connsiteX6" fmla="*/ 246888 w 740664"/>
                    <a:gd name="connsiteY6" fmla="*/ 0 h 987552"/>
                    <a:gd name="connsiteX7" fmla="*/ 0 w 740664"/>
                    <a:gd name="connsiteY7" fmla="*/ 0 h 987552"/>
                    <a:gd name="connsiteX8" fmla="*/ 0 w 740664"/>
                    <a:gd name="connsiteY8" fmla="*/ 246888 h 987552"/>
                    <a:gd name="connsiteX9" fmla="*/ 0 w 740664"/>
                    <a:gd name="connsiteY9" fmla="*/ 493776 h 987552"/>
                    <a:gd name="connsiteX10" fmla="*/ 246888 w 740664"/>
                    <a:gd name="connsiteY10" fmla="*/ 493776 h 987552"/>
                    <a:gd name="connsiteX11" fmla="*/ 246888 w 740664"/>
                    <a:gd name="connsiteY11" fmla="*/ 740664 h 987552"/>
                    <a:gd name="connsiteX12" fmla="*/ 0 w 740664"/>
                    <a:gd name="connsiteY12" fmla="*/ 740664 h 987552"/>
                    <a:gd name="connsiteX13" fmla="*/ 0 w 740664"/>
                    <a:gd name="connsiteY13" fmla="*/ 987552 h 987552"/>
                    <a:gd name="connsiteX14" fmla="*/ 246888 w 740664"/>
                    <a:gd name="connsiteY14" fmla="*/ 987552 h 987552"/>
                    <a:gd name="connsiteX15" fmla="*/ 493776 w 740664"/>
                    <a:gd name="connsiteY15" fmla="*/ 987552 h 987552"/>
                    <a:gd name="connsiteX16" fmla="*/ 740664 w 740664"/>
                    <a:gd name="connsiteY16" fmla="*/ 987552 h 987552"/>
                    <a:gd name="connsiteX17" fmla="*/ 740664 w 740664"/>
                    <a:gd name="connsiteY17" fmla="*/ 740664 h 987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40664" h="987552">
                      <a:moveTo>
                        <a:pt x="493776" y="740664"/>
                      </a:moveTo>
                      <a:lnTo>
                        <a:pt x="493776" y="493776"/>
                      </a:ln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lnTo>
                        <a:pt x="246888" y="740664"/>
                      </a:lnTo>
                      <a:lnTo>
                        <a:pt x="0" y="740664"/>
                      </a:lnTo>
                      <a:lnTo>
                        <a:pt x="0" y="987552"/>
                      </a:lnTo>
                      <a:lnTo>
                        <a:pt x="246888" y="987552"/>
                      </a:lnTo>
                      <a:lnTo>
                        <a:pt x="493776" y="987552"/>
                      </a:lnTo>
                      <a:lnTo>
                        <a:pt x="740664" y="987552"/>
                      </a:lnTo>
                      <a:lnTo>
                        <a:pt x="740664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8" name="Полилиния: фигура 439">
                  <a:extLst>
                    <a:ext uri="{FF2B5EF4-FFF2-40B4-BE49-F238E27FC236}">
                      <a16:creationId xmlns:a16="http://schemas.microsoft.com/office/drawing/2014/main" id="{F6BE2064-785B-4583-8BF1-40BF8243D144}"/>
                    </a:ext>
                  </a:extLst>
                </p:cNvPr>
                <p:cNvSpPr/>
                <p:nvPr/>
              </p:nvSpPr>
              <p:spPr>
                <a:xfrm>
                  <a:off x="4491228" y="4293108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59" name="Полилиния: фигура 440">
                  <a:extLst>
                    <a:ext uri="{FF2B5EF4-FFF2-40B4-BE49-F238E27FC236}">
                      <a16:creationId xmlns:a16="http://schemas.microsoft.com/office/drawing/2014/main" id="{0C876B44-44A1-4CFA-B0CF-9A9FDC9307A3}"/>
                    </a:ext>
                  </a:extLst>
                </p:cNvPr>
                <p:cNvSpPr/>
                <p:nvPr/>
              </p:nvSpPr>
              <p:spPr>
                <a:xfrm>
                  <a:off x="4738116" y="3305556"/>
                  <a:ext cx="493776" cy="493776"/>
                </a:xfrm>
                <a:custGeom>
                  <a:avLst/>
                  <a:gdLst>
                    <a:gd name="connsiteX0" fmla="*/ 246888 w 493776"/>
                    <a:gd name="connsiteY0" fmla="*/ 493776 h 493776"/>
                    <a:gd name="connsiteX1" fmla="*/ 493776 w 493776"/>
                    <a:gd name="connsiteY1" fmla="*/ 493776 h 493776"/>
                    <a:gd name="connsiteX2" fmla="*/ 493776 w 493776"/>
                    <a:gd name="connsiteY2" fmla="*/ 246888 h 493776"/>
                    <a:gd name="connsiteX3" fmla="*/ 493776 w 493776"/>
                    <a:gd name="connsiteY3" fmla="*/ 0 h 493776"/>
                    <a:gd name="connsiteX4" fmla="*/ 246888 w 493776"/>
                    <a:gd name="connsiteY4" fmla="*/ 0 h 493776"/>
                    <a:gd name="connsiteX5" fmla="*/ 246888 w 493776"/>
                    <a:gd name="connsiteY5" fmla="*/ 246888 h 493776"/>
                    <a:gd name="connsiteX6" fmla="*/ 0 w 493776"/>
                    <a:gd name="connsiteY6" fmla="*/ 246888 h 493776"/>
                    <a:gd name="connsiteX7" fmla="*/ 0 w 493776"/>
                    <a:gd name="connsiteY7" fmla="*/ 493776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776" h="493776">
                      <a:moveTo>
                        <a:pt x="246888" y="493776"/>
                      </a:moveTo>
                      <a:lnTo>
                        <a:pt x="493776" y="493776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0" name="Полилиния: фигура 441">
                  <a:extLst>
                    <a:ext uri="{FF2B5EF4-FFF2-40B4-BE49-F238E27FC236}">
                      <a16:creationId xmlns:a16="http://schemas.microsoft.com/office/drawing/2014/main" id="{88760247-40FD-4AFB-BEBD-D83D4C2ABB88}"/>
                    </a:ext>
                  </a:extLst>
                </p:cNvPr>
                <p:cNvSpPr/>
                <p:nvPr/>
              </p:nvSpPr>
              <p:spPr>
                <a:xfrm>
                  <a:off x="4985004" y="589788"/>
                  <a:ext cx="740664" cy="493776"/>
                </a:xfrm>
                <a:custGeom>
                  <a:avLst/>
                  <a:gdLst>
                    <a:gd name="connsiteX0" fmla="*/ 246888 w 740664"/>
                    <a:gd name="connsiteY0" fmla="*/ 246888 h 493776"/>
                    <a:gd name="connsiteX1" fmla="*/ 493776 w 740664"/>
                    <a:gd name="connsiteY1" fmla="*/ 246888 h 493776"/>
                    <a:gd name="connsiteX2" fmla="*/ 740664 w 740664"/>
                    <a:gd name="connsiteY2" fmla="*/ 246888 h 493776"/>
                    <a:gd name="connsiteX3" fmla="*/ 740664 w 740664"/>
                    <a:gd name="connsiteY3" fmla="*/ 0 h 493776"/>
                    <a:gd name="connsiteX4" fmla="*/ 493776 w 740664"/>
                    <a:gd name="connsiteY4" fmla="*/ 0 h 493776"/>
                    <a:gd name="connsiteX5" fmla="*/ 246888 w 740664"/>
                    <a:gd name="connsiteY5" fmla="*/ 0 h 493776"/>
                    <a:gd name="connsiteX6" fmla="*/ 0 w 740664"/>
                    <a:gd name="connsiteY6" fmla="*/ 0 h 493776"/>
                    <a:gd name="connsiteX7" fmla="*/ 0 w 740664"/>
                    <a:gd name="connsiteY7" fmla="*/ 246888 h 493776"/>
                    <a:gd name="connsiteX8" fmla="*/ 0 w 740664"/>
                    <a:gd name="connsiteY8" fmla="*/ 493776 h 493776"/>
                    <a:gd name="connsiteX9" fmla="*/ 246888 w 740664"/>
                    <a:gd name="connsiteY9" fmla="*/ 493776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40664" h="493776">
                      <a:moveTo>
                        <a:pt x="246888" y="246888"/>
                      </a:moveTo>
                      <a:lnTo>
                        <a:pt x="493776" y="246888"/>
                      </a:lnTo>
                      <a:lnTo>
                        <a:pt x="740664" y="246888"/>
                      </a:lnTo>
                      <a:lnTo>
                        <a:pt x="740664" y="0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1" name="Полилиния: фигура 442">
                  <a:extLst>
                    <a:ext uri="{FF2B5EF4-FFF2-40B4-BE49-F238E27FC236}">
                      <a16:creationId xmlns:a16="http://schemas.microsoft.com/office/drawing/2014/main" id="{4C78531D-1689-4FF6-B7BD-8DBEEBA72987}"/>
                    </a:ext>
                  </a:extLst>
                </p:cNvPr>
                <p:cNvSpPr/>
                <p:nvPr/>
              </p:nvSpPr>
              <p:spPr>
                <a:xfrm>
                  <a:off x="4985004" y="1824228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2" name="Полилиния: фигура 443">
                  <a:extLst>
                    <a:ext uri="{FF2B5EF4-FFF2-40B4-BE49-F238E27FC236}">
                      <a16:creationId xmlns:a16="http://schemas.microsoft.com/office/drawing/2014/main" id="{195E1A5B-09D0-4CA7-BF14-35181BB3C460}"/>
                    </a:ext>
                  </a:extLst>
                </p:cNvPr>
                <p:cNvSpPr/>
                <p:nvPr/>
              </p:nvSpPr>
              <p:spPr>
                <a:xfrm>
                  <a:off x="4985004" y="2564892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3" name="Полилиния: фигура 444">
                  <a:extLst>
                    <a:ext uri="{FF2B5EF4-FFF2-40B4-BE49-F238E27FC236}">
                      <a16:creationId xmlns:a16="http://schemas.microsoft.com/office/drawing/2014/main" id="{A2101E21-7467-4C37-918D-F04888773D04}"/>
                    </a:ext>
                  </a:extLst>
                </p:cNvPr>
                <p:cNvSpPr/>
                <p:nvPr/>
              </p:nvSpPr>
              <p:spPr>
                <a:xfrm>
                  <a:off x="4738116" y="4046220"/>
                  <a:ext cx="493776" cy="246888"/>
                </a:xfrm>
                <a:custGeom>
                  <a:avLst/>
                  <a:gdLst>
                    <a:gd name="connsiteX0" fmla="*/ 246888 w 493776"/>
                    <a:gd name="connsiteY0" fmla="*/ 0 h 246888"/>
                    <a:gd name="connsiteX1" fmla="*/ 0 w 493776"/>
                    <a:gd name="connsiteY1" fmla="*/ 0 h 246888"/>
                    <a:gd name="connsiteX2" fmla="*/ 0 w 493776"/>
                    <a:gd name="connsiteY2" fmla="*/ 246888 h 246888"/>
                    <a:gd name="connsiteX3" fmla="*/ 246888 w 493776"/>
                    <a:gd name="connsiteY3" fmla="*/ 246888 h 246888"/>
                    <a:gd name="connsiteX4" fmla="*/ 493776 w 493776"/>
                    <a:gd name="connsiteY4" fmla="*/ 246888 h 246888"/>
                    <a:gd name="connsiteX5" fmla="*/ 493776 w 493776"/>
                    <a:gd name="connsiteY5" fmla="*/ 0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776" h="246888">
                      <a:moveTo>
                        <a:pt x="246888" y="0"/>
                      </a:move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246888" y="246888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4" name="Полилиния: фигура 445">
                  <a:extLst>
                    <a:ext uri="{FF2B5EF4-FFF2-40B4-BE49-F238E27FC236}">
                      <a16:creationId xmlns:a16="http://schemas.microsoft.com/office/drawing/2014/main" id="{09CB92B4-6486-43E8-9300-8E344AFAF333}"/>
                    </a:ext>
                  </a:extLst>
                </p:cNvPr>
                <p:cNvSpPr/>
                <p:nvPr/>
              </p:nvSpPr>
              <p:spPr>
                <a:xfrm>
                  <a:off x="5231892" y="1083564"/>
                  <a:ext cx="740664" cy="493776"/>
                </a:xfrm>
                <a:custGeom>
                  <a:avLst/>
                  <a:gdLst>
                    <a:gd name="connsiteX0" fmla="*/ 0 w 740664"/>
                    <a:gd name="connsiteY0" fmla="*/ 493776 h 493776"/>
                    <a:gd name="connsiteX1" fmla="*/ 246888 w 740664"/>
                    <a:gd name="connsiteY1" fmla="*/ 493776 h 493776"/>
                    <a:gd name="connsiteX2" fmla="*/ 246888 w 740664"/>
                    <a:gd name="connsiteY2" fmla="*/ 246888 h 493776"/>
                    <a:gd name="connsiteX3" fmla="*/ 493776 w 740664"/>
                    <a:gd name="connsiteY3" fmla="*/ 246888 h 493776"/>
                    <a:gd name="connsiteX4" fmla="*/ 740664 w 740664"/>
                    <a:gd name="connsiteY4" fmla="*/ 246888 h 493776"/>
                    <a:gd name="connsiteX5" fmla="*/ 740664 w 740664"/>
                    <a:gd name="connsiteY5" fmla="*/ 0 h 493776"/>
                    <a:gd name="connsiteX6" fmla="*/ 493776 w 740664"/>
                    <a:gd name="connsiteY6" fmla="*/ 0 h 493776"/>
                    <a:gd name="connsiteX7" fmla="*/ 246888 w 740664"/>
                    <a:gd name="connsiteY7" fmla="*/ 0 h 493776"/>
                    <a:gd name="connsiteX8" fmla="*/ 0 w 740664"/>
                    <a:gd name="connsiteY8" fmla="*/ 0 h 493776"/>
                    <a:gd name="connsiteX9" fmla="*/ 0 w 740664"/>
                    <a:gd name="connsiteY9" fmla="*/ 246888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40664" h="493776">
                      <a:moveTo>
                        <a:pt x="0" y="493776"/>
                      </a:moveTo>
                      <a:lnTo>
                        <a:pt x="246888" y="493776"/>
                      </a:lnTo>
                      <a:lnTo>
                        <a:pt x="246888" y="246888"/>
                      </a:lnTo>
                      <a:lnTo>
                        <a:pt x="493776" y="246888"/>
                      </a:lnTo>
                      <a:lnTo>
                        <a:pt x="740664" y="246888"/>
                      </a:lnTo>
                      <a:lnTo>
                        <a:pt x="740664" y="0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5" name="Полилиния: фигура 446">
                  <a:extLst>
                    <a:ext uri="{FF2B5EF4-FFF2-40B4-BE49-F238E27FC236}">
                      <a16:creationId xmlns:a16="http://schemas.microsoft.com/office/drawing/2014/main" id="{FF7716B9-A932-4BC4-82D8-236CDB89D496}"/>
                    </a:ext>
                  </a:extLst>
                </p:cNvPr>
                <p:cNvSpPr/>
                <p:nvPr/>
              </p:nvSpPr>
              <p:spPr>
                <a:xfrm>
                  <a:off x="5231892" y="2318004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6" name="Полилиния: фигура 447">
                  <a:extLst>
                    <a:ext uri="{FF2B5EF4-FFF2-40B4-BE49-F238E27FC236}">
                      <a16:creationId xmlns:a16="http://schemas.microsoft.com/office/drawing/2014/main" id="{71FDB1F7-E8CA-43D5-9CF0-C607024EED80}"/>
                    </a:ext>
                  </a:extLst>
                </p:cNvPr>
                <p:cNvSpPr/>
                <p:nvPr/>
              </p:nvSpPr>
              <p:spPr>
                <a:xfrm>
                  <a:off x="4985004" y="4786884"/>
                  <a:ext cx="493776" cy="493776"/>
                </a:xfrm>
                <a:custGeom>
                  <a:avLst/>
                  <a:gdLst>
                    <a:gd name="connsiteX0" fmla="*/ 493776 w 493776"/>
                    <a:gd name="connsiteY0" fmla="*/ 493776 h 493776"/>
                    <a:gd name="connsiteX1" fmla="*/ 493776 w 493776"/>
                    <a:gd name="connsiteY1" fmla="*/ 246888 h 493776"/>
                    <a:gd name="connsiteX2" fmla="*/ 493776 w 493776"/>
                    <a:gd name="connsiteY2" fmla="*/ 0 h 493776"/>
                    <a:gd name="connsiteX3" fmla="*/ 246888 w 493776"/>
                    <a:gd name="connsiteY3" fmla="*/ 0 h 493776"/>
                    <a:gd name="connsiteX4" fmla="*/ 0 w 493776"/>
                    <a:gd name="connsiteY4" fmla="*/ 0 h 493776"/>
                    <a:gd name="connsiteX5" fmla="*/ 0 w 493776"/>
                    <a:gd name="connsiteY5" fmla="*/ 246888 h 493776"/>
                    <a:gd name="connsiteX6" fmla="*/ 0 w 493776"/>
                    <a:gd name="connsiteY6" fmla="*/ 493776 h 493776"/>
                    <a:gd name="connsiteX7" fmla="*/ 246888 w 493776"/>
                    <a:gd name="connsiteY7" fmla="*/ 493776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776" h="493776">
                      <a:moveTo>
                        <a:pt x="493776" y="493776"/>
                      </a:move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7" name="Полилиния: фигура 448">
                  <a:extLst>
                    <a:ext uri="{FF2B5EF4-FFF2-40B4-BE49-F238E27FC236}">
                      <a16:creationId xmlns:a16="http://schemas.microsoft.com/office/drawing/2014/main" id="{71BFAE5E-374E-4DC1-BBA7-BC92F971B296}"/>
                    </a:ext>
                  </a:extLst>
                </p:cNvPr>
                <p:cNvSpPr/>
                <p:nvPr/>
              </p:nvSpPr>
              <p:spPr>
                <a:xfrm>
                  <a:off x="5231892" y="6021324"/>
                  <a:ext cx="493776" cy="493776"/>
                </a:xfrm>
                <a:custGeom>
                  <a:avLst/>
                  <a:gdLst>
                    <a:gd name="connsiteX0" fmla="*/ 0 w 493776"/>
                    <a:gd name="connsiteY0" fmla="*/ 246888 h 493776"/>
                    <a:gd name="connsiteX1" fmla="*/ 0 w 493776"/>
                    <a:gd name="connsiteY1" fmla="*/ 493776 h 493776"/>
                    <a:gd name="connsiteX2" fmla="*/ 246888 w 493776"/>
                    <a:gd name="connsiteY2" fmla="*/ 493776 h 493776"/>
                    <a:gd name="connsiteX3" fmla="*/ 493776 w 493776"/>
                    <a:gd name="connsiteY3" fmla="*/ 493776 h 493776"/>
                    <a:gd name="connsiteX4" fmla="*/ 493776 w 493776"/>
                    <a:gd name="connsiteY4" fmla="*/ 246888 h 493776"/>
                    <a:gd name="connsiteX5" fmla="*/ 246888 w 493776"/>
                    <a:gd name="connsiteY5" fmla="*/ 246888 h 493776"/>
                    <a:gd name="connsiteX6" fmla="*/ 246888 w 493776"/>
                    <a:gd name="connsiteY6" fmla="*/ 0 h 493776"/>
                    <a:gd name="connsiteX7" fmla="*/ 0 w 493776"/>
                    <a:gd name="connsiteY7" fmla="*/ 0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776" h="493776">
                      <a:moveTo>
                        <a:pt x="0" y="246888"/>
                      </a:moveTo>
                      <a:lnTo>
                        <a:pt x="0" y="493776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lnTo>
                        <a:pt x="493776" y="246888"/>
                      </a:lnTo>
                      <a:lnTo>
                        <a:pt x="246888" y="246888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8" name="Полилиния: фигура 449">
                  <a:extLst>
                    <a:ext uri="{FF2B5EF4-FFF2-40B4-BE49-F238E27FC236}">
                      <a16:creationId xmlns:a16="http://schemas.microsoft.com/office/drawing/2014/main" id="{5A3E541F-CFC3-467D-B61C-6819831131B4}"/>
                    </a:ext>
                  </a:extLst>
                </p:cNvPr>
                <p:cNvSpPr/>
                <p:nvPr/>
              </p:nvSpPr>
              <p:spPr>
                <a:xfrm>
                  <a:off x="5478780" y="1824228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69" name="Полилиния: фигура 450">
                  <a:extLst>
                    <a:ext uri="{FF2B5EF4-FFF2-40B4-BE49-F238E27FC236}">
                      <a16:creationId xmlns:a16="http://schemas.microsoft.com/office/drawing/2014/main" id="{6C946149-789B-446E-A413-A669DB76BFCD}"/>
                    </a:ext>
                  </a:extLst>
                </p:cNvPr>
                <p:cNvSpPr/>
                <p:nvPr/>
              </p:nvSpPr>
              <p:spPr>
                <a:xfrm>
                  <a:off x="5725668" y="342900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0" name="Полилиния: фигура 451">
                  <a:extLst>
                    <a:ext uri="{FF2B5EF4-FFF2-40B4-BE49-F238E27FC236}">
                      <a16:creationId xmlns:a16="http://schemas.microsoft.com/office/drawing/2014/main" id="{EE4A8475-1F8E-4C44-8E0F-64A956D5780D}"/>
                    </a:ext>
                  </a:extLst>
                </p:cNvPr>
                <p:cNvSpPr/>
                <p:nvPr/>
              </p:nvSpPr>
              <p:spPr>
                <a:xfrm>
                  <a:off x="4985004" y="5527548"/>
                  <a:ext cx="987552" cy="493776"/>
                </a:xfrm>
                <a:custGeom>
                  <a:avLst/>
                  <a:gdLst>
                    <a:gd name="connsiteX0" fmla="*/ 987552 w 987552"/>
                    <a:gd name="connsiteY0" fmla="*/ 0 h 493776"/>
                    <a:gd name="connsiteX1" fmla="*/ 740664 w 987552"/>
                    <a:gd name="connsiteY1" fmla="*/ 0 h 493776"/>
                    <a:gd name="connsiteX2" fmla="*/ 493776 w 987552"/>
                    <a:gd name="connsiteY2" fmla="*/ 0 h 493776"/>
                    <a:gd name="connsiteX3" fmla="*/ 246888 w 987552"/>
                    <a:gd name="connsiteY3" fmla="*/ 0 h 493776"/>
                    <a:gd name="connsiteX4" fmla="*/ 0 w 987552"/>
                    <a:gd name="connsiteY4" fmla="*/ 0 h 493776"/>
                    <a:gd name="connsiteX5" fmla="*/ 0 w 987552"/>
                    <a:gd name="connsiteY5" fmla="*/ 246888 h 493776"/>
                    <a:gd name="connsiteX6" fmla="*/ 246888 w 987552"/>
                    <a:gd name="connsiteY6" fmla="*/ 246888 h 493776"/>
                    <a:gd name="connsiteX7" fmla="*/ 493776 w 987552"/>
                    <a:gd name="connsiteY7" fmla="*/ 246888 h 493776"/>
                    <a:gd name="connsiteX8" fmla="*/ 493776 w 987552"/>
                    <a:gd name="connsiteY8" fmla="*/ 493776 h 493776"/>
                    <a:gd name="connsiteX9" fmla="*/ 740664 w 987552"/>
                    <a:gd name="connsiteY9" fmla="*/ 493776 h 493776"/>
                    <a:gd name="connsiteX10" fmla="*/ 740664 w 987552"/>
                    <a:gd name="connsiteY10" fmla="*/ 246888 h 493776"/>
                    <a:gd name="connsiteX11" fmla="*/ 987552 w 987552"/>
                    <a:gd name="connsiteY11" fmla="*/ 246888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87552" h="493776">
                      <a:moveTo>
                        <a:pt x="987552" y="0"/>
                      </a:moveTo>
                      <a:lnTo>
                        <a:pt x="740664" y="0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246888" y="246888"/>
                      </a:lnTo>
                      <a:lnTo>
                        <a:pt x="493776" y="246888"/>
                      </a:lnTo>
                      <a:lnTo>
                        <a:pt x="493776" y="493776"/>
                      </a:ln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987552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1" name="Полилиния: фигура 452">
                  <a:extLst>
                    <a:ext uri="{FF2B5EF4-FFF2-40B4-BE49-F238E27FC236}">
                      <a16:creationId xmlns:a16="http://schemas.microsoft.com/office/drawing/2014/main" id="{9B25B1CE-5D47-4821-8F1E-15D467E26378}"/>
                    </a:ext>
                  </a:extLst>
                </p:cNvPr>
                <p:cNvSpPr/>
                <p:nvPr/>
              </p:nvSpPr>
              <p:spPr>
                <a:xfrm>
                  <a:off x="5725668" y="342900"/>
                  <a:ext cx="987552" cy="2221992"/>
                </a:xfrm>
                <a:custGeom>
                  <a:avLst/>
                  <a:gdLst>
                    <a:gd name="connsiteX0" fmla="*/ 493776 w 987552"/>
                    <a:gd name="connsiteY0" fmla="*/ 987552 h 2221992"/>
                    <a:gd name="connsiteX1" fmla="*/ 493776 w 987552"/>
                    <a:gd name="connsiteY1" fmla="*/ 1234440 h 2221992"/>
                    <a:gd name="connsiteX2" fmla="*/ 246888 w 987552"/>
                    <a:gd name="connsiteY2" fmla="*/ 1234440 h 2221992"/>
                    <a:gd name="connsiteX3" fmla="*/ 246888 w 987552"/>
                    <a:gd name="connsiteY3" fmla="*/ 1481328 h 2221992"/>
                    <a:gd name="connsiteX4" fmla="*/ 246888 w 987552"/>
                    <a:gd name="connsiteY4" fmla="*/ 1728216 h 2221992"/>
                    <a:gd name="connsiteX5" fmla="*/ 0 w 987552"/>
                    <a:gd name="connsiteY5" fmla="*/ 1728216 h 2221992"/>
                    <a:gd name="connsiteX6" fmla="*/ 0 w 987552"/>
                    <a:gd name="connsiteY6" fmla="*/ 1975104 h 2221992"/>
                    <a:gd name="connsiteX7" fmla="*/ 0 w 987552"/>
                    <a:gd name="connsiteY7" fmla="*/ 2221992 h 2221992"/>
                    <a:gd name="connsiteX8" fmla="*/ 246888 w 987552"/>
                    <a:gd name="connsiteY8" fmla="*/ 2221992 h 2221992"/>
                    <a:gd name="connsiteX9" fmla="*/ 246888 w 987552"/>
                    <a:gd name="connsiteY9" fmla="*/ 1975104 h 2221992"/>
                    <a:gd name="connsiteX10" fmla="*/ 493776 w 987552"/>
                    <a:gd name="connsiteY10" fmla="*/ 1975104 h 2221992"/>
                    <a:gd name="connsiteX11" fmla="*/ 493776 w 987552"/>
                    <a:gd name="connsiteY11" fmla="*/ 1728216 h 2221992"/>
                    <a:gd name="connsiteX12" fmla="*/ 493776 w 987552"/>
                    <a:gd name="connsiteY12" fmla="*/ 1481328 h 2221992"/>
                    <a:gd name="connsiteX13" fmla="*/ 740664 w 987552"/>
                    <a:gd name="connsiteY13" fmla="*/ 1481328 h 2221992"/>
                    <a:gd name="connsiteX14" fmla="*/ 740664 w 987552"/>
                    <a:gd name="connsiteY14" fmla="*/ 1728216 h 2221992"/>
                    <a:gd name="connsiteX15" fmla="*/ 740664 w 987552"/>
                    <a:gd name="connsiteY15" fmla="*/ 1975104 h 2221992"/>
                    <a:gd name="connsiteX16" fmla="*/ 493776 w 987552"/>
                    <a:gd name="connsiteY16" fmla="*/ 1975104 h 2221992"/>
                    <a:gd name="connsiteX17" fmla="*/ 493776 w 987552"/>
                    <a:gd name="connsiteY17" fmla="*/ 2221992 h 2221992"/>
                    <a:gd name="connsiteX18" fmla="*/ 740664 w 987552"/>
                    <a:gd name="connsiteY18" fmla="*/ 2221992 h 2221992"/>
                    <a:gd name="connsiteX19" fmla="*/ 987552 w 987552"/>
                    <a:gd name="connsiteY19" fmla="*/ 2221992 h 2221992"/>
                    <a:gd name="connsiteX20" fmla="*/ 987552 w 987552"/>
                    <a:gd name="connsiteY20" fmla="*/ 1975104 h 2221992"/>
                    <a:gd name="connsiteX21" fmla="*/ 987552 w 987552"/>
                    <a:gd name="connsiteY21" fmla="*/ 1728216 h 2221992"/>
                    <a:gd name="connsiteX22" fmla="*/ 987552 w 987552"/>
                    <a:gd name="connsiteY22" fmla="*/ 1481328 h 2221992"/>
                    <a:gd name="connsiteX23" fmla="*/ 987552 w 987552"/>
                    <a:gd name="connsiteY23" fmla="*/ 1234440 h 2221992"/>
                    <a:gd name="connsiteX24" fmla="*/ 740664 w 987552"/>
                    <a:gd name="connsiteY24" fmla="*/ 1234440 h 2221992"/>
                    <a:gd name="connsiteX25" fmla="*/ 740664 w 987552"/>
                    <a:gd name="connsiteY25" fmla="*/ 987552 h 2221992"/>
                    <a:gd name="connsiteX26" fmla="*/ 740664 w 987552"/>
                    <a:gd name="connsiteY26" fmla="*/ 740664 h 2221992"/>
                    <a:gd name="connsiteX27" fmla="*/ 987552 w 987552"/>
                    <a:gd name="connsiteY27" fmla="*/ 740664 h 2221992"/>
                    <a:gd name="connsiteX28" fmla="*/ 987552 w 987552"/>
                    <a:gd name="connsiteY28" fmla="*/ 493776 h 2221992"/>
                    <a:gd name="connsiteX29" fmla="*/ 987552 w 987552"/>
                    <a:gd name="connsiteY29" fmla="*/ 246888 h 2221992"/>
                    <a:gd name="connsiteX30" fmla="*/ 987552 w 987552"/>
                    <a:gd name="connsiteY30" fmla="*/ 0 h 2221992"/>
                    <a:gd name="connsiteX31" fmla="*/ 740664 w 987552"/>
                    <a:gd name="connsiteY31" fmla="*/ 0 h 2221992"/>
                    <a:gd name="connsiteX32" fmla="*/ 740664 w 987552"/>
                    <a:gd name="connsiteY32" fmla="*/ 246888 h 2221992"/>
                    <a:gd name="connsiteX33" fmla="*/ 493776 w 987552"/>
                    <a:gd name="connsiteY33" fmla="*/ 246888 h 2221992"/>
                    <a:gd name="connsiteX34" fmla="*/ 493776 w 987552"/>
                    <a:gd name="connsiteY34" fmla="*/ 493776 h 2221992"/>
                    <a:gd name="connsiteX35" fmla="*/ 246888 w 987552"/>
                    <a:gd name="connsiteY35" fmla="*/ 493776 h 2221992"/>
                    <a:gd name="connsiteX36" fmla="*/ 246888 w 987552"/>
                    <a:gd name="connsiteY36" fmla="*/ 740664 h 2221992"/>
                    <a:gd name="connsiteX37" fmla="*/ 493776 w 987552"/>
                    <a:gd name="connsiteY37" fmla="*/ 740664 h 222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87552" h="2221992">
                      <a:moveTo>
                        <a:pt x="493776" y="987552"/>
                      </a:moveTo>
                      <a:lnTo>
                        <a:pt x="493776" y="1234440"/>
                      </a:lnTo>
                      <a:lnTo>
                        <a:pt x="246888" y="1234440"/>
                      </a:lnTo>
                      <a:lnTo>
                        <a:pt x="246888" y="1481328"/>
                      </a:lnTo>
                      <a:lnTo>
                        <a:pt x="246888" y="1728216"/>
                      </a:lnTo>
                      <a:lnTo>
                        <a:pt x="0" y="1728216"/>
                      </a:lnTo>
                      <a:lnTo>
                        <a:pt x="0" y="1975104"/>
                      </a:lnTo>
                      <a:lnTo>
                        <a:pt x="0" y="2221992"/>
                      </a:lnTo>
                      <a:lnTo>
                        <a:pt x="246888" y="2221992"/>
                      </a:lnTo>
                      <a:lnTo>
                        <a:pt x="246888" y="1975104"/>
                      </a:lnTo>
                      <a:lnTo>
                        <a:pt x="493776" y="1975104"/>
                      </a:lnTo>
                      <a:lnTo>
                        <a:pt x="493776" y="1728216"/>
                      </a:lnTo>
                      <a:lnTo>
                        <a:pt x="493776" y="1481328"/>
                      </a:lnTo>
                      <a:lnTo>
                        <a:pt x="740664" y="1481328"/>
                      </a:lnTo>
                      <a:lnTo>
                        <a:pt x="740664" y="1728216"/>
                      </a:lnTo>
                      <a:lnTo>
                        <a:pt x="740664" y="1975104"/>
                      </a:lnTo>
                      <a:lnTo>
                        <a:pt x="493776" y="1975104"/>
                      </a:lnTo>
                      <a:lnTo>
                        <a:pt x="493776" y="2221992"/>
                      </a:lnTo>
                      <a:lnTo>
                        <a:pt x="740664" y="2221992"/>
                      </a:lnTo>
                      <a:lnTo>
                        <a:pt x="987552" y="2221992"/>
                      </a:lnTo>
                      <a:lnTo>
                        <a:pt x="987552" y="1975104"/>
                      </a:lnTo>
                      <a:lnTo>
                        <a:pt x="987552" y="1728216"/>
                      </a:lnTo>
                      <a:lnTo>
                        <a:pt x="987552" y="1481328"/>
                      </a:lnTo>
                      <a:lnTo>
                        <a:pt x="987552" y="1234440"/>
                      </a:lnTo>
                      <a:lnTo>
                        <a:pt x="740664" y="1234440"/>
                      </a:lnTo>
                      <a:lnTo>
                        <a:pt x="740664" y="987552"/>
                      </a:lnTo>
                      <a:lnTo>
                        <a:pt x="740664" y="740664"/>
                      </a:lnTo>
                      <a:lnTo>
                        <a:pt x="987552" y="740664"/>
                      </a:lnTo>
                      <a:lnTo>
                        <a:pt x="987552" y="493776"/>
                      </a:lnTo>
                      <a:lnTo>
                        <a:pt x="987552" y="246888"/>
                      </a:lnTo>
                      <a:lnTo>
                        <a:pt x="987552" y="0"/>
                      </a:lnTo>
                      <a:lnTo>
                        <a:pt x="740664" y="0"/>
                      </a:lnTo>
                      <a:lnTo>
                        <a:pt x="740664" y="246888"/>
                      </a:lnTo>
                      <a:lnTo>
                        <a:pt x="493776" y="246888"/>
                      </a:lnTo>
                      <a:lnTo>
                        <a:pt x="493776" y="493776"/>
                      </a:lnTo>
                      <a:lnTo>
                        <a:pt x="246888" y="493776"/>
                      </a:lnTo>
                      <a:lnTo>
                        <a:pt x="246888" y="740664"/>
                      </a:lnTo>
                      <a:lnTo>
                        <a:pt x="493776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2" name="Полилиния: фигура 453">
                  <a:extLst>
                    <a:ext uri="{FF2B5EF4-FFF2-40B4-BE49-F238E27FC236}">
                      <a16:creationId xmlns:a16="http://schemas.microsoft.com/office/drawing/2014/main" id="{3DEEA5D1-0982-440E-AF23-62355A3770C5}"/>
                    </a:ext>
                  </a:extLst>
                </p:cNvPr>
                <p:cNvSpPr/>
                <p:nvPr/>
              </p:nvSpPr>
              <p:spPr>
                <a:xfrm>
                  <a:off x="5972556" y="6021324"/>
                  <a:ext cx="740664" cy="493776"/>
                </a:xfrm>
                <a:custGeom>
                  <a:avLst/>
                  <a:gdLst>
                    <a:gd name="connsiteX0" fmla="*/ 246888 w 740664"/>
                    <a:gd name="connsiteY0" fmla="*/ 246888 h 493776"/>
                    <a:gd name="connsiteX1" fmla="*/ 0 w 740664"/>
                    <a:gd name="connsiteY1" fmla="*/ 246888 h 493776"/>
                    <a:gd name="connsiteX2" fmla="*/ 0 w 740664"/>
                    <a:gd name="connsiteY2" fmla="*/ 493776 h 493776"/>
                    <a:gd name="connsiteX3" fmla="*/ 246888 w 740664"/>
                    <a:gd name="connsiteY3" fmla="*/ 493776 h 493776"/>
                    <a:gd name="connsiteX4" fmla="*/ 493776 w 740664"/>
                    <a:gd name="connsiteY4" fmla="*/ 493776 h 493776"/>
                    <a:gd name="connsiteX5" fmla="*/ 740664 w 740664"/>
                    <a:gd name="connsiteY5" fmla="*/ 493776 h 493776"/>
                    <a:gd name="connsiteX6" fmla="*/ 740664 w 740664"/>
                    <a:gd name="connsiteY6" fmla="*/ 246888 h 493776"/>
                    <a:gd name="connsiteX7" fmla="*/ 493776 w 740664"/>
                    <a:gd name="connsiteY7" fmla="*/ 246888 h 493776"/>
                    <a:gd name="connsiteX8" fmla="*/ 493776 w 740664"/>
                    <a:gd name="connsiteY8" fmla="*/ 0 h 493776"/>
                    <a:gd name="connsiteX9" fmla="*/ 246888 w 740664"/>
                    <a:gd name="connsiteY9" fmla="*/ 0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40664" h="493776">
                      <a:moveTo>
                        <a:pt x="246888" y="246888"/>
                      </a:move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3" name="Полилиния: фигура 454">
                  <a:extLst>
                    <a:ext uri="{FF2B5EF4-FFF2-40B4-BE49-F238E27FC236}">
                      <a16:creationId xmlns:a16="http://schemas.microsoft.com/office/drawing/2014/main" id="{429FD7BB-BDD8-4555-BC25-42837DD123E7}"/>
                    </a:ext>
                  </a:extLst>
                </p:cNvPr>
                <p:cNvSpPr/>
                <p:nvPr/>
              </p:nvSpPr>
              <p:spPr>
                <a:xfrm>
                  <a:off x="6713220" y="342900"/>
                  <a:ext cx="493776" cy="1234440"/>
                </a:xfrm>
                <a:custGeom>
                  <a:avLst/>
                  <a:gdLst>
                    <a:gd name="connsiteX0" fmla="*/ 0 w 493776"/>
                    <a:gd name="connsiteY0" fmla="*/ 1234440 h 1234440"/>
                    <a:gd name="connsiteX1" fmla="*/ 246888 w 493776"/>
                    <a:gd name="connsiteY1" fmla="*/ 1234440 h 1234440"/>
                    <a:gd name="connsiteX2" fmla="*/ 246888 w 493776"/>
                    <a:gd name="connsiteY2" fmla="*/ 987552 h 1234440"/>
                    <a:gd name="connsiteX3" fmla="*/ 493776 w 493776"/>
                    <a:gd name="connsiteY3" fmla="*/ 987552 h 1234440"/>
                    <a:gd name="connsiteX4" fmla="*/ 493776 w 493776"/>
                    <a:gd name="connsiteY4" fmla="*/ 740664 h 1234440"/>
                    <a:gd name="connsiteX5" fmla="*/ 493776 w 493776"/>
                    <a:gd name="connsiteY5" fmla="*/ 493776 h 1234440"/>
                    <a:gd name="connsiteX6" fmla="*/ 493776 w 493776"/>
                    <a:gd name="connsiteY6" fmla="*/ 246888 h 1234440"/>
                    <a:gd name="connsiteX7" fmla="*/ 493776 w 493776"/>
                    <a:gd name="connsiteY7" fmla="*/ 0 h 1234440"/>
                    <a:gd name="connsiteX8" fmla="*/ 246888 w 493776"/>
                    <a:gd name="connsiteY8" fmla="*/ 0 h 1234440"/>
                    <a:gd name="connsiteX9" fmla="*/ 246888 w 493776"/>
                    <a:gd name="connsiteY9" fmla="*/ 246888 h 1234440"/>
                    <a:gd name="connsiteX10" fmla="*/ 246888 w 493776"/>
                    <a:gd name="connsiteY10" fmla="*/ 493776 h 1234440"/>
                    <a:gd name="connsiteX11" fmla="*/ 246888 w 493776"/>
                    <a:gd name="connsiteY11" fmla="*/ 740664 h 1234440"/>
                    <a:gd name="connsiteX12" fmla="*/ 0 w 493776"/>
                    <a:gd name="connsiteY12" fmla="*/ 740664 h 1234440"/>
                    <a:gd name="connsiteX13" fmla="*/ 0 w 493776"/>
                    <a:gd name="connsiteY13" fmla="*/ 987552 h 123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93776" h="1234440">
                      <a:moveTo>
                        <a:pt x="0" y="1234440"/>
                      </a:moveTo>
                      <a:lnTo>
                        <a:pt x="246888" y="1234440"/>
                      </a:lnTo>
                      <a:lnTo>
                        <a:pt x="246888" y="987552"/>
                      </a:lnTo>
                      <a:lnTo>
                        <a:pt x="493776" y="987552"/>
                      </a:lnTo>
                      <a:lnTo>
                        <a:pt x="493776" y="740664"/>
                      </a:lnTo>
                      <a:lnTo>
                        <a:pt x="493776" y="493776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246888" y="493776"/>
                      </a:lnTo>
                      <a:lnTo>
                        <a:pt x="246888" y="740664"/>
                      </a:lnTo>
                      <a:lnTo>
                        <a:pt x="0" y="740664"/>
                      </a:lnTo>
                      <a:lnTo>
                        <a:pt x="0" y="987552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4" name="Полилиния: фигура 455">
                  <a:extLst>
                    <a:ext uri="{FF2B5EF4-FFF2-40B4-BE49-F238E27FC236}">
                      <a16:creationId xmlns:a16="http://schemas.microsoft.com/office/drawing/2014/main" id="{0A9ED327-C2FD-4E26-BEBA-4E7650C57B61}"/>
                    </a:ext>
                  </a:extLst>
                </p:cNvPr>
                <p:cNvSpPr/>
                <p:nvPr/>
              </p:nvSpPr>
              <p:spPr>
                <a:xfrm>
                  <a:off x="6960108" y="1824228"/>
                  <a:ext cx="246888" cy="493776"/>
                </a:xfrm>
                <a:custGeom>
                  <a:avLst/>
                  <a:gdLst>
                    <a:gd name="connsiteX0" fmla="*/ 246888 w 246888"/>
                    <a:gd name="connsiteY0" fmla="*/ 0 h 493776"/>
                    <a:gd name="connsiteX1" fmla="*/ 0 w 246888"/>
                    <a:gd name="connsiteY1" fmla="*/ 0 h 493776"/>
                    <a:gd name="connsiteX2" fmla="*/ 0 w 246888"/>
                    <a:gd name="connsiteY2" fmla="*/ 246888 h 493776"/>
                    <a:gd name="connsiteX3" fmla="*/ 0 w 246888"/>
                    <a:gd name="connsiteY3" fmla="*/ 493776 h 493776"/>
                    <a:gd name="connsiteX4" fmla="*/ 246888 w 246888"/>
                    <a:gd name="connsiteY4" fmla="*/ 493776 h 493776"/>
                    <a:gd name="connsiteX5" fmla="*/ 246888 w 246888"/>
                    <a:gd name="connsiteY5" fmla="*/ 246888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6888" h="493776">
                      <a:moveTo>
                        <a:pt x="246888" y="0"/>
                      </a:move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lnTo>
                        <a:pt x="246888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5" name="Полилиния: фигура 456">
                  <a:extLst>
                    <a:ext uri="{FF2B5EF4-FFF2-40B4-BE49-F238E27FC236}">
                      <a16:creationId xmlns:a16="http://schemas.microsoft.com/office/drawing/2014/main" id="{CFEBE751-35B6-4465-82B2-52D226B1ACA6}"/>
                    </a:ext>
                  </a:extLst>
                </p:cNvPr>
                <p:cNvSpPr/>
                <p:nvPr/>
              </p:nvSpPr>
              <p:spPr>
                <a:xfrm>
                  <a:off x="6960108" y="3058668"/>
                  <a:ext cx="493776" cy="740664"/>
                </a:xfrm>
                <a:custGeom>
                  <a:avLst/>
                  <a:gdLst>
                    <a:gd name="connsiteX0" fmla="*/ 246888 w 493776"/>
                    <a:gd name="connsiteY0" fmla="*/ 246888 h 740664"/>
                    <a:gd name="connsiteX1" fmla="*/ 493776 w 493776"/>
                    <a:gd name="connsiteY1" fmla="*/ 246888 h 740664"/>
                    <a:gd name="connsiteX2" fmla="*/ 493776 w 493776"/>
                    <a:gd name="connsiteY2" fmla="*/ 0 h 740664"/>
                    <a:gd name="connsiteX3" fmla="*/ 246888 w 493776"/>
                    <a:gd name="connsiteY3" fmla="*/ 0 h 740664"/>
                    <a:gd name="connsiteX4" fmla="*/ 0 w 493776"/>
                    <a:gd name="connsiteY4" fmla="*/ 0 h 740664"/>
                    <a:gd name="connsiteX5" fmla="*/ 0 w 493776"/>
                    <a:gd name="connsiteY5" fmla="*/ 246888 h 740664"/>
                    <a:gd name="connsiteX6" fmla="*/ 0 w 493776"/>
                    <a:gd name="connsiteY6" fmla="*/ 493776 h 740664"/>
                    <a:gd name="connsiteX7" fmla="*/ 0 w 493776"/>
                    <a:gd name="connsiteY7" fmla="*/ 740664 h 740664"/>
                    <a:gd name="connsiteX8" fmla="*/ 246888 w 493776"/>
                    <a:gd name="connsiteY8" fmla="*/ 740664 h 740664"/>
                    <a:gd name="connsiteX9" fmla="*/ 246888 w 493776"/>
                    <a:gd name="connsiteY9" fmla="*/ 493776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3776" h="740664">
                      <a:moveTo>
                        <a:pt x="246888" y="246888"/>
                      </a:move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0" y="740664"/>
                      </a:lnTo>
                      <a:lnTo>
                        <a:pt x="246888" y="740664"/>
                      </a:lnTo>
                      <a:lnTo>
                        <a:pt x="246888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6" name="Полилиния: фигура 457">
                  <a:extLst>
                    <a:ext uri="{FF2B5EF4-FFF2-40B4-BE49-F238E27FC236}">
                      <a16:creationId xmlns:a16="http://schemas.microsoft.com/office/drawing/2014/main" id="{73A217F6-0D17-4BA3-8474-970794BD08D2}"/>
                    </a:ext>
                  </a:extLst>
                </p:cNvPr>
                <p:cNvSpPr/>
                <p:nvPr/>
              </p:nvSpPr>
              <p:spPr>
                <a:xfrm>
                  <a:off x="6960108" y="6021324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7" name="Полилиния: фигура 458">
                  <a:extLst>
                    <a:ext uri="{FF2B5EF4-FFF2-40B4-BE49-F238E27FC236}">
                      <a16:creationId xmlns:a16="http://schemas.microsoft.com/office/drawing/2014/main" id="{781F82ED-EB21-464F-82FE-D1D83E81CFBC}"/>
                    </a:ext>
                  </a:extLst>
                </p:cNvPr>
                <p:cNvSpPr/>
                <p:nvPr/>
              </p:nvSpPr>
              <p:spPr>
                <a:xfrm>
                  <a:off x="7453884" y="4786884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8" name="Полилиния: фигура 459">
                  <a:extLst>
                    <a:ext uri="{FF2B5EF4-FFF2-40B4-BE49-F238E27FC236}">
                      <a16:creationId xmlns:a16="http://schemas.microsoft.com/office/drawing/2014/main" id="{2D2964E6-1646-4A69-94EB-65CA783E804E}"/>
                    </a:ext>
                  </a:extLst>
                </p:cNvPr>
                <p:cNvSpPr/>
                <p:nvPr/>
              </p:nvSpPr>
              <p:spPr>
                <a:xfrm>
                  <a:off x="6960108" y="2318004"/>
                  <a:ext cx="1234440" cy="740664"/>
                </a:xfrm>
                <a:custGeom>
                  <a:avLst/>
                  <a:gdLst>
                    <a:gd name="connsiteX0" fmla="*/ 987552 w 1234440"/>
                    <a:gd name="connsiteY0" fmla="*/ 740664 h 740664"/>
                    <a:gd name="connsiteX1" fmla="*/ 1234440 w 1234440"/>
                    <a:gd name="connsiteY1" fmla="*/ 740664 h 740664"/>
                    <a:gd name="connsiteX2" fmla="*/ 1234440 w 1234440"/>
                    <a:gd name="connsiteY2" fmla="*/ 493776 h 740664"/>
                    <a:gd name="connsiteX3" fmla="*/ 1234440 w 1234440"/>
                    <a:gd name="connsiteY3" fmla="*/ 246888 h 740664"/>
                    <a:gd name="connsiteX4" fmla="*/ 987552 w 1234440"/>
                    <a:gd name="connsiteY4" fmla="*/ 246888 h 740664"/>
                    <a:gd name="connsiteX5" fmla="*/ 987552 w 1234440"/>
                    <a:gd name="connsiteY5" fmla="*/ 493776 h 740664"/>
                    <a:gd name="connsiteX6" fmla="*/ 740664 w 1234440"/>
                    <a:gd name="connsiteY6" fmla="*/ 493776 h 740664"/>
                    <a:gd name="connsiteX7" fmla="*/ 740664 w 1234440"/>
                    <a:gd name="connsiteY7" fmla="*/ 246888 h 740664"/>
                    <a:gd name="connsiteX8" fmla="*/ 493776 w 1234440"/>
                    <a:gd name="connsiteY8" fmla="*/ 246888 h 740664"/>
                    <a:gd name="connsiteX9" fmla="*/ 493776 w 1234440"/>
                    <a:gd name="connsiteY9" fmla="*/ 0 h 740664"/>
                    <a:gd name="connsiteX10" fmla="*/ 246888 w 1234440"/>
                    <a:gd name="connsiteY10" fmla="*/ 0 h 740664"/>
                    <a:gd name="connsiteX11" fmla="*/ 246888 w 1234440"/>
                    <a:gd name="connsiteY11" fmla="*/ 246888 h 740664"/>
                    <a:gd name="connsiteX12" fmla="*/ 0 w 1234440"/>
                    <a:gd name="connsiteY12" fmla="*/ 246888 h 740664"/>
                    <a:gd name="connsiteX13" fmla="*/ 0 w 1234440"/>
                    <a:gd name="connsiteY13" fmla="*/ 493776 h 740664"/>
                    <a:gd name="connsiteX14" fmla="*/ 246888 w 1234440"/>
                    <a:gd name="connsiteY14" fmla="*/ 493776 h 740664"/>
                    <a:gd name="connsiteX15" fmla="*/ 493776 w 1234440"/>
                    <a:gd name="connsiteY15" fmla="*/ 493776 h 740664"/>
                    <a:gd name="connsiteX16" fmla="*/ 493776 w 1234440"/>
                    <a:gd name="connsiteY16" fmla="*/ 740664 h 740664"/>
                    <a:gd name="connsiteX17" fmla="*/ 740664 w 1234440"/>
                    <a:gd name="connsiteY17" fmla="*/ 740664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234440" h="740664">
                      <a:moveTo>
                        <a:pt x="987552" y="740664"/>
                      </a:moveTo>
                      <a:lnTo>
                        <a:pt x="1234440" y="740664"/>
                      </a:lnTo>
                      <a:lnTo>
                        <a:pt x="1234440" y="493776"/>
                      </a:lnTo>
                      <a:lnTo>
                        <a:pt x="1234440" y="246888"/>
                      </a:lnTo>
                      <a:lnTo>
                        <a:pt x="987552" y="246888"/>
                      </a:lnTo>
                      <a:lnTo>
                        <a:pt x="987552" y="493776"/>
                      </a:ln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lnTo>
                        <a:pt x="493776" y="740664"/>
                      </a:lnTo>
                      <a:lnTo>
                        <a:pt x="740664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79" name="Полилиния: фигура 460">
                  <a:extLst>
                    <a:ext uri="{FF2B5EF4-FFF2-40B4-BE49-F238E27FC236}">
                      <a16:creationId xmlns:a16="http://schemas.microsoft.com/office/drawing/2014/main" id="{4D25BE8E-C4E9-410A-96DA-DF5F8C27C668}"/>
                    </a:ext>
                  </a:extLst>
                </p:cNvPr>
                <p:cNvSpPr/>
                <p:nvPr/>
              </p:nvSpPr>
              <p:spPr>
                <a:xfrm>
                  <a:off x="5231892" y="3305556"/>
                  <a:ext cx="3703320" cy="2715768"/>
                </a:xfrm>
                <a:custGeom>
                  <a:avLst/>
                  <a:gdLst>
                    <a:gd name="connsiteX0" fmla="*/ 2962656 w 3703320"/>
                    <a:gd name="connsiteY0" fmla="*/ 0 h 2715768"/>
                    <a:gd name="connsiteX1" fmla="*/ 2715768 w 3703320"/>
                    <a:gd name="connsiteY1" fmla="*/ 0 h 2715768"/>
                    <a:gd name="connsiteX2" fmla="*/ 2468880 w 3703320"/>
                    <a:gd name="connsiteY2" fmla="*/ 0 h 2715768"/>
                    <a:gd name="connsiteX3" fmla="*/ 2468880 w 3703320"/>
                    <a:gd name="connsiteY3" fmla="*/ 246888 h 2715768"/>
                    <a:gd name="connsiteX4" fmla="*/ 2468880 w 3703320"/>
                    <a:gd name="connsiteY4" fmla="*/ 493776 h 2715768"/>
                    <a:gd name="connsiteX5" fmla="*/ 2221992 w 3703320"/>
                    <a:gd name="connsiteY5" fmla="*/ 493776 h 2715768"/>
                    <a:gd name="connsiteX6" fmla="*/ 1975104 w 3703320"/>
                    <a:gd name="connsiteY6" fmla="*/ 493776 h 2715768"/>
                    <a:gd name="connsiteX7" fmla="*/ 1975104 w 3703320"/>
                    <a:gd name="connsiteY7" fmla="*/ 740664 h 2715768"/>
                    <a:gd name="connsiteX8" fmla="*/ 1728216 w 3703320"/>
                    <a:gd name="connsiteY8" fmla="*/ 740664 h 2715768"/>
                    <a:gd name="connsiteX9" fmla="*/ 1728216 w 3703320"/>
                    <a:gd name="connsiteY9" fmla="*/ 987552 h 2715768"/>
                    <a:gd name="connsiteX10" fmla="*/ 1728216 w 3703320"/>
                    <a:gd name="connsiteY10" fmla="*/ 1234440 h 2715768"/>
                    <a:gd name="connsiteX11" fmla="*/ 1728216 w 3703320"/>
                    <a:gd name="connsiteY11" fmla="*/ 1481328 h 2715768"/>
                    <a:gd name="connsiteX12" fmla="*/ 1481328 w 3703320"/>
                    <a:gd name="connsiteY12" fmla="*/ 1481328 h 2715768"/>
                    <a:gd name="connsiteX13" fmla="*/ 1234440 w 3703320"/>
                    <a:gd name="connsiteY13" fmla="*/ 1481328 h 2715768"/>
                    <a:gd name="connsiteX14" fmla="*/ 987552 w 3703320"/>
                    <a:gd name="connsiteY14" fmla="*/ 1481328 h 2715768"/>
                    <a:gd name="connsiteX15" fmla="*/ 740664 w 3703320"/>
                    <a:gd name="connsiteY15" fmla="*/ 1481328 h 2715768"/>
                    <a:gd name="connsiteX16" fmla="*/ 740664 w 3703320"/>
                    <a:gd name="connsiteY16" fmla="*/ 1234440 h 2715768"/>
                    <a:gd name="connsiteX17" fmla="*/ 987552 w 3703320"/>
                    <a:gd name="connsiteY17" fmla="*/ 1234440 h 2715768"/>
                    <a:gd name="connsiteX18" fmla="*/ 987552 w 3703320"/>
                    <a:gd name="connsiteY18" fmla="*/ 987552 h 2715768"/>
                    <a:gd name="connsiteX19" fmla="*/ 740664 w 3703320"/>
                    <a:gd name="connsiteY19" fmla="*/ 987552 h 2715768"/>
                    <a:gd name="connsiteX20" fmla="*/ 493776 w 3703320"/>
                    <a:gd name="connsiteY20" fmla="*/ 987552 h 2715768"/>
                    <a:gd name="connsiteX21" fmla="*/ 246888 w 3703320"/>
                    <a:gd name="connsiteY21" fmla="*/ 987552 h 2715768"/>
                    <a:gd name="connsiteX22" fmla="*/ 0 w 3703320"/>
                    <a:gd name="connsiteY22" fmla="*/ 987552 h 2715768"/>
                    <a:gd name="connsiteX23" fmla="*/ 0 w 3703320"/>
                    <a:gd name="connsiteY23" fmla="*/ 1234440 h 2715768"/>
                    <a:gd name="connsiteX24" fmla="*/ 246888 w 3703320"/>
                    <a:gd name="connsiteY24" fmla="*/ 1234440 h 2715768"/>
                    <a:gd name="connsiteX25" fmla="*/ 493776 w 3703320"/>
                    <a:gd name="connsiteY25" fmla="*/ 1234440 h 2715768"/>
                    <a:gd name="connsiteX26" fmla="*/ 493776 w 3703320"/>
                    <a:gd name="connsiteY26" fmla="*/ 1481328 h 2715768"/>
                    <a:gd name="connsiteX27" fmla="*/ 493776 w 3703320"/>
                    <a:gd name="connsiteY27" fmla="*/ 1728216 h 2715768"/>
                    <a:gd name="connsiteX28" fmla="*/ 740664 w 3703320"/>
                    <a:gd name="connsiteY28" fmla="*/ 1728216 h 2715768"/>
                    <a:gd name="connsiteX29" fmla="*/ 987552 w 3703320"/>
                    <a:gd name="connsiteY29" fmla="*/ 1728216 h 2715768"/>
                    <a:gd name="connsiteX30" fmla="*/ 987552 w 3703320"/>
                    <a:gd name="connsiteY30" fmla="*/ 1975104 h 2715768"/>
                    <a:gd name="connsiteX31" fmla="*/ 1234440 w 3703320"/>
                    <a:gd name="connsiteY31" fmla="*/ 1975104 h 2715768"/>
                    <a:gd name="connsiteX32" fmla="*/ 1234440 w 3703320"/>
                    <a:gd name="connsiteY32" fmla="*/ 1728216 h 2715768"/>
                    <a:gd name="connsiteX33" fmla="*/ 1481328 w 3703320"/>
                    <a:gd name="connsiteY33" fmla="*/ 1728216 h 2715768"/>
                    <a:gd name="connsiteX34" fmla="*/ 1481328 w 3703320"/>
                    <a:gd name="connsiteY34" fmla="*/ 1975104 h 2715768"/>
                    <a:gd name="connsiteX35" fmla="*/ 1481328 w 3703320"/>
                    <a:gd name="connsiteY35" fmla="*/ 2221992 h 2715768"/>
                    <a:gd name="connsiteX36" fmla="*/ 1234440 w 3703320"/>
                    <a:gd name="connsiteY36" fmla="*/ 2221992 h 2715768"/>
                    <a:gd name="connsiteX37" fmla="*/ 1234440 w 3703320"/>
                    <a:gd name="connsiteY37" fmla="*/ 2468880 h 2715768"/>
                    <a:gd name="connsiteX38" fmla="*/ 1234440 w 3703320"/>
                    <a:gd name="connsiteY38" fmla="*/ 2715768 h 2715768"/>
                    <a:gd name="connsiteX39" fmla="*/ 1481328 w 3703320"/>
                    <a:gd name="connsiteY39" fmla="*/ 2715768 h 2715768"/>
                    <a:gd name="connsiteX40" fmla="*/ 1481328 w 3703320"/>
                    <a:gd name="connsiteY40" fmla="*/ 2468880 h 2715768"/>
                    <a:gd name="connsiteX41" fmla="*/ 1728216 w 3703320"/>
                    <a:gd name="connsiteY41" fmla="*/ 2468880 h 2715768"/>
                    <a:gd name="connsiteX42" fmla="*/ 1728216 w 3703320"/>
                    <a:gd name="connsiteY42" fmla="*/ 2221992 h 2715768"/>
                    <a:gd name="connsiteX43" fmla="*/ 1975104 w 3703320"/>
                    <a:gd name="connsiteY43" fmla="*/ 2221992 h 2715768"/>
                    <a:gd name="connsiteX44" fmla="*/ 2221992 w 3703320"/>
                    <a:gd name="connsiteY44" fmla="*/ 2221992 h 2715768"/>
                    <a:gd name="connsiteX45" fmla="*/ 2468880 w 3703320"/>
                    <a:gd name="connsiteY45" fmla="*/ 2221992 h 2715768"/>
                    <a:gd name="connsiteX46" fmla="*/ 2715768 w 3703320"/>
                    <a:gd name="connsiteY46" fmla="*/ 2221992 h 2715768"/>
                    <a:gd name="connsiteX47" fmla="*/ 2962656 w 3703320"/>
                    <a:gd name="connsiteY47" fmla="*/ 2221992 h 2715768"/>
                    <a:gd name="connsiteX48" fmla="*/ 3209544 w 3703320"/>
                    <a:gd name="connsiteY48" fmla="*/ 2221992 h 2715768"/>
                    <a:gd name="connsiteX49" fmla="*/ 3209544 w 3703320"/>
                    <a:gd name="connsiteY49" fmla="*/ 2468880 h 2715768"/>
                    <a:gd name="connsiteX50" fmla="*/ 3456432 w 3703320"/>
                    <a:gd name="connsiteY50" fmla="*/ 2468880 h 2715768"/>
                    <a:gd name="connsiteX51" fmla="*/ 3456432 w 3703320"/>
                    <a:gd name="connsiteY51" fmla="*/ 2221992 h 2715768"/>
                    <a:gd name="connsiteX52" fmla="*/ 3703320 w 3703320"/>
                    <a:gd name="connsiteY52" fmla="*/ 2221992 h 2715768"/>
                    <a:gd name="connsiteX53" fmla="*/ 3703320 w 3703320"/>
                    <a:gd name="connsiteY53" fmla="*/ 1975104 h 2715768"/>
                    <a:gd name="connsiteX54" fmla="*/ 3703320 w 3703320"/>
                    <a:gd name="connsiteY54" fmla="*/ 1728216 h 2715768"/>
                    <a:gd name="connsiteX55" fmla="*/ 3456432 w 3703320"/>
                    <a:gd name="connsiteY55" fmla="*/ 1728216 h 2715768"/>
                    <a:gd name="connsiteX56" fmla="*/ 3209544 w 3703320"/>
                    <a:gd name="connsiteY56" fmla="*/ 1728216 h 2715768"/>
                    <a:gd name="connsiteX57" fmla="*/ 3209544 w 3703320"/>
                    <a:gd name="connsiteY57" fmla="*/ 1975104 h 2715768"/>
                    <a:gd name="connsiteX58" fmla="*/ 2962656 w 3703320"/>
                    <a:gd name="connsiteY58" fmla="*/ 1975104 h 2715768"/>
                    <a:gd name="connsiteX59" fmla="*/ 2962656 w 3703320"/>
                    <a:gd name="connsiteY59" fmla="*/ 1728216 h 2715768"/>
                    <a:gd name="connsiteX60" fmla="*/ 2962656 w 3703320"/>
                    <a:gd name="connsiteY60" fmla="*/ 1481328 h 2715768"/>
                    <a:gd name="connsiteX61" fmla="*/ 3209544 w 3703320"/>
                    <a:gd name="connsiteY61" fmla="*/ 1481328 h 2715768"/>
                    <a:gd name="connsiteX62" fmla="*/ 3209544 w 3703320"/>
                    <a:gd name="connsiteY62" fmla="*/ 1234440 h 2715768"/>
                    <a:gd name="connsiteX63" fmla="*/ 3209544 w 3703320"/>
                    <a:gd name="connsiteY63" fmla="*/ 987552 h 2715768"/>
                    <a:gd name="connsiteX64" fmla="*/ 3209544 w 3703320"/>
                    <a:gd name="connsiteY64" fmla="*/ 740664 h 2715768"/>
                    <a:gd name="connsiteX65" fmla="*/ 3209544 w 3703320"/>
                    <a:gd name="connsiteY65" fmla="*/ 493776 h 2715768"/>
                    <a:gd name="connsiteX66" fmla="*/ 3209544 w 3703320"/>
                    <a:gd name="connsiteY66" fmla="*/ 246888 h 2715768"/>
                    <a:gd name="connsiteX67" fmla="*/ 2962656 w 3703320"/>
                    <a:gd name="connsiteY67" fmla="*/ 246888 h 2715768"/>
                    <a:gd name="connsiteX68" fmla="*/ 2962656 w 3703320"/>
                    <a:gd name="connsiteY68" fmla="*/ 0 h 2715768"/>
                    <a:gd name="connsiteX69" fmla="*/ 2468880 w 3703320"/>
                    <a:gd name="connsiteY69" fmla="*/ 740664 h 2715768"/>
                    <a:gd name="connsiteX70" fmla="*/ 2468880 w 3703320"/>
                    <a:gd name="connsiteY70" fmla="*/ 987552 h 2715768"/>
                    <a:gd name="connsiteX71" fmla="*/ 2221992 w 3703320"/>
                    <a:gd name="connsiteY71" fmla="*/ 987552 h 2715768"/>
                    <a:gd name="connsiteX72" fmla="*/ 2221992 w 3703320"/>
                    <a:gd name="connsiteY72" fmla="*/ 740664 h 2715768"/>
                    <a:gd name="connsiteX73" fmla="*/ 2468880 w 3703320"/>
                    <a:gd name="connsiteY73" fmla="*/ 740664 h 2715768"/>
                    <a:gd name="connsiteX74" fmla="*/ 2715768 w 3703320"/>
                    <a:gd name="connsiteY74" fmla="*/ 1728216 h 2715768"/>
                    <a:gd name="connsiteX75" fmla="*/ 2715768 w 3703320"/>
                    <a:gd name="connsiteY75" fmla="*/ 1975104 h 2715768"/>
                    <a:gd name="connsiteX76" fmla="*/ 2468880 w 3703320"/>
                    <a:gd name="connsiteY76" fmla="*/ 1975104 h 2715768"/>
                    <a:gd name="connsiteX77" fmla="*/ 2221992 w 3703320"/>
                    <a:gd name="connsiteY77" fmla="*/ 1975104 h 2715768"/>
                    <a:gd name="connsiteX78" fmla="*/ 1975104 w 3703320"/>
                    <a:gd name="connsiteY78" fmla="*/ 1975104 h 2715768"/>
                    <a:gd name="connsiteX79" fmla="*/ 1975104 w 3703320"/>
                    <a:gd name="connsiteY79" fmla="*/ 1728216 h 2715768"/>
                    <a:gd name="connsiteX80" fmla="*/ 1975104 w 3703320"/>
                    <a:gd name="connsiteY80" fmla="*/ 1481328 h 2715768"/>
                    <a:gd name="connsiteX81" fmla="*/ 1975104 w 3703320"/>
                    <a:gd name="connsiteY81" fmla="*/ 1234440 h 2715768"/>
                    <a:gd name="connsiteX82" fmla="*/ 2221992 w 3703320"/>
                    <a:gd name="connsiteY82" fmla="*/ 1234440 h 2715768"/>
                    <a:gd name="connsiteX83" fmla="*/ 2468880 w 3703320"/>
                    <a:gd name="connsiteY83" fmla="*/ 1234440 h 2715768"/>
                    <a:gd name="connsiteX84" fmla="*/ 2715768 w 3703320"/>
                    <a:gd name="connsiteY84" fmla="*/ 1234440 h 2715768"/>
                    <a:gd name="connsiteX85" fmla="*/ 2715768 w 3703320"/>
                    <a:gd name="connsiteY85" fmla="*/ 1481328 h 2715768"/>
                    <a:gd name="connsiteX86" fmla="*/ 2715768 w 3703320"/>
                    <a:gd name="connsiteY86" fmla="*/ 1728216 h 2715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3703320" h="2715768">
                      <a:moveTo>
                        <a:pt x="2962656" y="0"/>
                      </a:moveTo>
                      <a:lnTo>
                        <a:pt x="2715768" y="0"/>
                      </a:lnTo>
                      <a:lnTo>
                        <a:pt x="2468880" y="0"/>
                      </a:lnTo>
                      <a:lnTo>
                        <a:pt x="2468880" y="246888"/>
                      </a:lnTo>
                      <a:lnTo>
                        <a:pt x="2468880" y="493776"/>
                      </a:lnTo>
                      <a:lnTo>
                        <a:pt x="2221992" y="493776"/>
                      </a:lnTo>
                      <a:lnTo>
                        <a:pt x="1975104" y="493776"/>
                      </a:lnTo>
                      <a:lnTo>
                        <a:pt x="1975104" y="740664"/>
                      </a:lnTo>
                      <a:lnTo>
                        <a:pt x="1728216" y="740664"/>
                      </a:lnTo>
                      <a:lnTo>
                        <a:pt x="1728216" y="987552"/>
                      </a:lnTo>
                      <a:lnTo>
                        <a:pt x="1728216" y="1234440"/>
                      </a:lnTo>
                      <a:lnTo>
                        <a:pt x="1728216" y="1481328"/>
                      </a:lnTo>
                      <a:lnTo>
                        <a:pt x="1481328" y="1481328"/>
                      </a:lnTo>
                      <a:lnTo>
                        <a:pt x="1234440" y="1481328"/>
                      </a:lnTo>
                      <a:lnTo>
                        <a:pt x="987552" y="1481328"/>
                      </a:lnTo>
                      <a:lnTo>
                        <a:pt x="740664" y="1481328"/>
                      </a:lnTo>
                      <a:lnTo>
                        <a:pt x="740664" y="1234440"/>
                      </a:lnTo>
                      <a:lnTo>
                        <a:pt x="987552" y="1234440"/>
                      </a:lnTo>
                      <a:lnTo>
                        <a:pt x="987552" y="987552"/>
                      </a:lnTo>
                      <a:lnTo>
                        <a:pt x="740664" y="987552"/>
                      </a:lnTo>
                      <a:lnTo>
                        <a:pt x="493776" y="987552"/>
                      </a:lnTo>
                      <a:lnTo>
                        <a:pt x="246888" y="987552"/>
                      </a:lnTo>
                      <a:lnTo>
                        <a:pt x="0" y="987552"/>
                      </a:lnTo>
                      <a:lnTo>
                        <a:pt x="0" y="1234440"/>
                      </a:lnTo>
                      <a:lnTo>
                        <a:pt x="246888" y="1234440"/>
                      </a:lnTo>
                      <a:lnTo>
                        <a:pt x="493776" y="1234440"/>
                      </a:lnTo>
                      <a:lnTo>
                        <a:pt x="493776" y="1481328"/>
                      </a:lnTo>
                      <a:lnTo>
                        <a:pt x="493776" y="1728216"/>
                      </a:lnTo>
                      <a:lnTo>
                        <a:pt x="740664" y="1728216"/>
                      </a:lnTo>
                      <a:lnTo>
                        <a:pt x="987552" y="1728216"/>
                      </a:lnTo>
                      <a:lnTo>
                        <a:pt x="987552" y="1975104"/>
                      </a:lnTo>
                      <a:lnTo>
                        <a:pt x="1234440" y="1975104"/>
                      </a:lnTo>
                      <a:lnTo>
                        <a:pt x="1234440" y="1728216"/>
                      </a:lnTo>
                      <a:lnTo>
                        <a:pt x="1481328" y="1728216"/>
                      </a:lnTo>
                      <a:lnTo>
                        <a:pt x="1481328" y="1975104"/>
                      </a:lnTo>
                      <a:lnTo>
                        <a:pt x="1481328" y="2221992"/>
                      </a:lnTo>
                      <a:lnTo>
                        <a:pt x="1234440" y="2221992"/>
                      </a:lnTo>
                      <a:lnTo>
                        <a:pt x="1234440" y="2468880"/>
                      </a:lnTo>
                      <a:lnTo>
                        <a:pt x="1234440" y="2715768"/>
                      </a:lnTo>
                      <a:lnTo>
                        <a:pt x="1481328" y="2715768"/>
                      </a:lnTo>
                      <a:lnTo>
                        <a:pt x="1481328" y="2468880"/>
                      </a:lnTo>
                      <a:lnTo>
                        <a:pt x="1728216" y="2468880"/>
                      </a:lnTo>
                      <a:lnTo>
                        <a:pt x="1728216" y="2221992"/>
                      </a:lnTo>
                      <a:lnTo>
                        <a:pt x="1975104" y="2221992"/>
                      </a:lnTo>
                      <a:lnTo>
                        <a:pt x="2221992" y="2221992"/>
                      </a:lnTo>
                      <a:lnTo>
                        <a:pt x="2468880" y="2221992"/>
                      </a:lnTo>
                      <a:lnTo>
                        <a:pt x="2715768" y="2221992"/>
                      </a:lnTo>
                      <a:lnTo>
                        <a:pt x="2962656" y="2221992"/>
                      </a:lnTo>
                      <a:lnTo>
                        <a:pt x="3209544" y="2221992"/>
                      </a:lnTo>
                      <a:lnTo>
                        <a:pt x="3209544" y="2468880"/>
                      </a:lnTo>
                      <a:lnTo>
                        <a:pt x="3456432" y="2468880"/>
                      </a:lnTo>
                      <a:lnTo>
                        <a:pt x="3456432" y="2221992"/>
                      </a:lnTo>
                      <a:lnTo>
                        <a:pt x="3703320" y="2221992"/>
                      </a:lnTo>
                      <a:lnTo>
                        <a:pt x="3703320" y="1975104"/>
                      </a:lnTo>
                      <a:lnTo>
                        <a:pt x="3703320" y="1728216"/>
                      </a:lnTo>
                      <a:lnTo>
                        <a:pt x="3456432" y="1728216"/>
                      </a:lnTo>
                      <a:lnTo>
                        <a:pt x="3209544" y="1728216"/>
                      </a:lnTo>
                      <a:lnTo>
                        <a:pt x="3209544" y="1975104"/>
                      </a:lnTo>
                      <a:lnTo>
                        <a:pt x="2962656" y="1975104"/>
                      </a:lnTo>
                      <a:lnTo>
                        <a:pt x="2962656" y="1728216"/>
                      </a:lnTo>
                      <a:lnTo>
                        <a:pt x="2962656" y="1481328"/>
                      </a:lnTo>
                      <a:lnTo>
                        <a:pt x="3209544" y="1481328"/>
                      </a:lnTo>
                      <a:lnTo>
                        <a:pt x="3209544" y="1234440"/>
                      </a:lnTo>
                      <a:lnTo>
                        <a:pt x="3209544" y="987552"/>
                      </a:lnTo>
                      <a:lnTo>
                        <a:pt x="3209544" y="740664"/>
                      </a:lnTo>
                      <a:lnTo>
                        <a:pt x="3209544" y="493776"/>
                      </a:lnTo>
                      <a:lnTo>
                        <a:pt x="3209544" y="246888"/>
                      </a:lnTo>
                      <a:lnTo>
                        <a:pt x="2962656" y="246888"/>
                      </a:lnTo>
                      <a:lnTo>
                        <a:pt x="2962656" y="0"/>
                      </a:lnTo>
                      <a:close/>
                      <a:moveTo>
                        <a:pt x="2468880" y="740664"/>
                      </a:moveTo>
                      <a:lnTo>
                        <a:pt x="2468880" y="987552"/>
                      </a:lnTo>
                      <a:lnTo>
                        <a:pt x="2221992" y="987552"/>
                      </a:lnTo>
                      <a:lnTo>
                        <a:pt x="2221992" y="740664"/>
                      </a:lnTo>
                      <a:lnTo>
                        <a:pt x="2468880" y="740664"/>
                      </a:lnTo>
                      <a:close/>
                      <a:moveTo>
                        <a:pt x="2715768" y="1728216"/>
                      </a:moveTo>
                      <a:lnTo>
                        <a:pt x="2715768" y="1975104"/>
                      </a:lnTo>
                      <a:lnTo>
                        <a:pt x="2468880" y="1975104"/>
                      </a:lnTo>
                      <a:lnTo>
                        <a:pt x="2221992" y="1975104"/>
                      </a:lnTo>
                      <a:lnTo>
                        <a:pt x="1975104" y="1975104"/>
                      </a:lnTo>
                      <a:lnTo>
                        <a:pt x="1975104" y="1728216"/>
                      </a:lnTo>
                      <a:lnTo>
                        <a:pt x="1975104" y="1481328"/>
                      </a:lnTo>
                      <a:lnTo>
                        <a:pt x="1975104" y="1234440"/>
                      </a:lnTo>
                      <a:lnTo>
                        <a:pt x="2221992" y="1234440"/>
                      </a:lnTo>
                      <a:lnTo>
                        <a:pt x="2468880" y="1234440"/>
                      </a:lnTo>
                      <a:lnTo>
                        <a:pt x="2715768" y="1234440"/>
                      </a:lnTo>
                      <a:lnTo>
                        <a:pt x="2715768" y="1481328"/>
                      </a:lnTo>
                      <a:lnTo>
                        <a:pt x="2715768" y="172821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0" name="Полилиния: фигура 461">
                  <a:extLst>
                    <a:ext uri="{FF2B5EF4-FFF2-40B4-BE49-F238E27FC236}">
                      <a16:creationId xmlns:a16="http://schemas.microsoft.com/office/drawing/2014/main" id="{2C582745-F8DF-441A-AEE8-83C64EC441D9}"/>
                    </a:ext>
                  </a:extLst>
                </p:cNvPr>
                <p:cNvSpPr/>
                <p:nvPr/>
              </p:nvSpPr>
              <p:spPr>
                <a:xfrm>
                  <a:off x="7206996" y="5774436"/>
                  <a:ext cx="1481328" cy="740664"/>
                </a:xfrm>
                <a:custGeom>
                  <a:avLst/>
                  <a:gdLst>
                    <a:gd name="connsiteX0" fmla="*/ 987552 w 1481328"/>
                    <a:gd name="connsiteY0" fmla="*/ 246888 h 740664"/>
                    <a:gd name="connsiteX1" fmla="*/ 740664 w 1481328"/>
                    <a:gd name="connsiteY1" fmla="*/ 246888 h 740664"/>
                    <a:gd name="connsiteX2" fmla="*/ 740664 w 1481328"/>
                    <a:gd name="connsiteY2" fmla="*/ 493776 h 740664"/>
                    <a:gd name="connsiteX3" fmla="*/ 493776 w 1481328"/>
                    <a:gd name="connsiteY3" fmla="*/ 493776 h 740664"/>
                    <a:gd name="connsiteX4" fmla="*/ 246888 w 1481328"/>
                    <a:gd name="connsiteY4" fmla="*/ 493776 h 740664"/>
                    <a:gd name="connsiteX5" fmla="*/ 0 w 1481328"/>
                    <a:gd name="connsiteY5" fmla="*/ 493776 h 740664"/>
                    <a:gd name="connsiteX6" fmla="*/ 0 w 1481328"/>
                    <a:gd name="connsiteY6" fmla="*/ 740664 h 740664"/>
                    <a:gd name="connsiteX7" fmla="*/ 246888 w 1481328"/>
                    <a:gd name="connsiteY7" fmla="*/ 740664 h 740664"/>
                    <a:gd name="connsiteX8" fmla="*/ 493776 w 1481328"/>
                    <a:gd name="connsiteY8" fmla="*/ 740664 h 740664"/>
                    <a:gd name="connsiteX9" fmla="*/ 740664 w 1481328"/>
                    <a:gd name="connsiteY9" fmla="*/ 740664 h 740664"/>
                    <a:gd name="connsiteX10" fmla="*/ 987552 w 1481328"/>
                    <a:gd name="connsiteY10" fmla="*/ 740664 h 740664"/>
                    <a:gd name="connsiteX11" fmla="*/ 987552 w 1481328"/>
                    <a:gd name="connsiteY11" fmla="*/ 493776 h 740664"/>
                    <a:gd name="connsiteX12" fmla="*/ 1234440 w 1481328"/>
                    <a:gd name="connsiteY12" fmla="*/ 493776 h 740664"/>
                    <a:gd name="connsiteX13" fmla="*/ 1234440 w 1481328"/>
                    <a:gd name="connsiteY13" fmla="*/ 740664 h 740664"/>
                    <a:gd name="connsiteX14" fmla="*/ 1481328 w 1481328"/>
                    <a:gd name="connsiteY14" fmla="*/ 740664 h 740664"/>
                    <a:gd name="connsiteX15" fmla="*/ 1481328 w 1481328"/>
                    <a:gd name="connsiteY15" fmla="*/ 493776 h 740664"/>
                    <a:gd name="connsiteX16" fmla="*/ 1481328 w 1481328"/>
                    <a:gd name="connsiteY16" fmla="*/ 246888 h 740664"/>
                    <a:gd name="connsiteX17" fmla="*/ 1234440 w 1481328"/>
                    <a:gd name="connsiteY17" fmla="*/ 246888 h 740664"/>
                    <a:gd name="connsiteX18" fmla="*/ 1234440 w 1481328"/>
                    <a:gd name="connsiteY18" fmla="*/ 0 h 740664"/>
                    <a:gd name="connsiteX19" fmla="*/ 987552 w 1481328"/>
                    <a:gd name="connsiteY19" fmla="*/ 0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81328" h="740664">
                      <a:moveTo>
                        <a:pt x="987552" y="246888"/>
                      </a:moveTo>
                      <a:lnTo>
                        <a:pt x="740664" y="246888"/>
                      </a:lnTo>
                      <a:lnTo>
                        <a:pt x="740664" y="493776"/>
                      </a:lnTo>
                      <a:lnTo>
                        <a:pt x="493776" y="493776"/>
                      </a:lnTo>
                      <a:lnTo>
                        <a:pt x="246888" y="493776"/>
                      </a:lnTo>
                      <a:lnTo>
                        <a:pt x="0" y="493776"/>
                      </a:lnTo>
                      <a:lnTo>
                        <a:pt x="0" y="740664"/>
                      </a:lnTo>
                      <a:lnTo>
                        <a:pt x="246888" y="740664"/>
                      </a:lnTo>
                      <a:lnTo>
                        <a:pt x="493776" y="740664"/>
                      </a:lnTo>
                      <a:lnTo>
                        <a:pt x="740664" y="740664"/>
                      </a:lnTo>
                      <a:lnTo>
                        <a:pt x="987552" y="740664"/>
                      </a:lnTo>
                      <a:lnTo>
                        <a:pt x="987552" y="493776"/>
                      </a:lnTo>
                      <a:lnTo>
                        <a:pt x="1234440" y="493776"/>
                      </a:lnTo>
                      <a:lnTo>
                        <a:pt x="1234440" y="740664"/>
                      </a:lnTo>
                      <a:lnTo>
                        <a:pt x="1481328" y="740664"/>
                      </a:lnTo>
                      <a:lnTo>
                        <a:pt x="1481328" y="493776"/>
                      </a:lnTo>
                      <a:lnTo>
                        <a:pt x="1481328" y="246888"/>
                      </a:lnTo>
                      <a:lnTo>
                        <a:pt x="1234440" y="246888"/>
                      </a:lnTo>
                      <a:lnTo>
                        <a:pt x="1234440" y="0"/>
                      </a:lnTo>
                      <a:lnTo>
                        <a:pt x="987552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1" name="Полилиния: фигура 462">
                  <a:extLst>
                    <a:ext uri="{FF2B5EF4-FFF2-40B4-BE49-F238E27FC236}">
                      <a16:creationId xmlns:a16="http://schemas.microsoft.com/office/drawing/2014/main" id="{CADD24D2-391E-4462-91F8-071938AC6364}"/>
                    </a:ext>
                  </a:extLst>
                </p:cNvPr>
                <p:cNvSpPr/>
                <p:nvPr/>
              </p:nvSpPr>
              <p:spPr>
                <a:xfrm>
                  <a:off x="8441436" y="2318004"/>
                  <a:ext cx="493776" cy="493776"/>
                </a:xfrm>
                <a:custGeom>
                  <a:avLst/>
                  <a:gdLst>
                    <a:gd name="connsiteX0" fmla="*/ 493776 w 493776"/>
                    <a:gd name="connsiteY0" fmla="*/ 246888 h 493776"/>
                    <a:gd name="connsiteX1" fmla="*/ 493776 w 493776"/>
                    <a:gd name="connsiteY1" fmla="*/ 0 h 493776"/>
                    <a:gd name="connsiteX2" fmla="*/ 246888 w 493776"/>
                    <a:gd name="connsiteY2" fmla="*/ 0 h 493776"/>
                    <a:gd name="connsiteX3" fmla="*/ 0 w 493776"/>
                    <a:gd name="connsiteY3" fmla="*/ 0 h 493776"/>
                    <a:gd name="connsiteX4" fmla="*/ 0 w 493776"/>
                    <a:gd name="connsiteY4" fmla="*/ 246888 h 493776"/>
                    <a:gd name="connsiteX5" fmla="*/ 246888 w 493776"/>
                    <a:gd name="connsiteY5" fmla="*/ 246888 h 493776"/>
                    <a:gd name="connsiteX6" fmla="*/ 246888 w 493776"/>
                    <a:gd name="connsiteY6" fmla="*/ 493776 h 493776"/>
                    <a:gd name="connsiteX7" fmla="*/ 493776 w 493776"/>
                    <a:gd name="connsiteY7" fmla="*/ 493776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776" h="493776">
                      <a:moveTo>
                        <a:pt x="493776" y="246888"/>
                      </a:moveTo>
                      <a:lnTo>
                        <a:pt x="493776" y="0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246888" y="246888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2" name="Полилиния: фигура 463">
                  <a:extLst>
                    <a:ext uri="{FF2B5EF4-FFF2-40B4-BE49-F238E27FC236}">
                      <a16:creationId xmlns:a16="http://schemas.microsoft.com/office/drawing/2014/main" id="{C687234A-449F-4936-97F2-51F6489905C3}"/>
                    </a:ext>
                  </a:extLst>
                </p:cNvPr>
                <p:cNvSpPr/>
                <p:nvPr/>
              </p:nvSpPr>
              <p:spPr>
                <a:xfrm>
                  <a:off x="8688324" y="3552444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3" name="Полилиния: фигура 464">
                  <a:extLst>
                    <a:ext uri="{FF2B5EF4-FFF2-40B4-BE49-F238E27FC236}">
                      <a16:creationId xmlns:a16="http://schemas.microsoft.com/office/drawing/2014/main" id="{C55CC384-122C-48D1-A31B-B355D0EFB16D}"/>
                    </a:ext>
                  </a:extLst>
                </p:cNvPr>
                <p:cNvSpPr/>
                <p:nvPr/>
              </p:nvSpPr>
              <p:spPr>
                <a:xfrm>
                  <a:off x="8688324" y="4293108"/>
                  <a:ext cx="493776" cy="493776"/>
                </a:xfrm>
                <a:custGeom>
                  <a:avLst/>
                  <a:gdLst>
                    <a:gd name="connsiteX0" fmla="*/ 0 w 493776"/>
                    <a:gd name="connsiteY0" fmla="*/ 0 h 493776"/>
                    <a:gd name="connsiteX1" fmla="*/ 0 w 493776"/>
                    <a:gd name="connsiteY1" fmla="*/ 246888 h 493776"/>
                    <a:gd name="connsiteX2" fmla="*/ 246888 w 493776"/>
                    <a:gd name="connsiteY2" fmla="*/ 246888 h 493776"/>
                    <a:gd name="connsiteX3" fmla="*/ 246888 w 493776"/>
                    <a:gd name="connsiteY3" fmla="*/ 493776 h 493776"/>
                    <a:gd name="connsiteX4" fmla="*/ 493776 w 493776"/>
                    <a:gd name="connsiteY4" fmla="*/ 493776 h 493776"/>
                    <a:gd name="connsiteX5" fmla="*/ 493776 w 493776"/>
                    <a:gd name="connsiteY5" fmla="*/ 246888 h 493776"/>
                    <a:gd name="connsiteX6" fmla="*/ 493776 w 493776"/>
                    <a:gd name="connsiteY6" fmla="*/ 0 h 493776"/>
                    <a:gd name="connsiteX7" fmla="*/ 246888 w 493776"/>
                    <a:gd name="connsiteY7" fmla="*/ 0 h 49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776" h="493776">
                      <a:moveTo>
                        <a:pt x="0" y="0"/>
                      </a:moveTo>
                      <a:lnTo>
                        <a:pt x="0" y="246888"/>
                      </a:lnTo>
                      <a:lnTo>
                        <a:pt x="246888" y="246888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lnTo>
                        <a:pt x="493776" y="246888"/>
                      </a:lnTo>
                      <a:lnTo>
                        <a:pt x="493776" y="0"/>
                      </a:lnTo>
                      <a:lnTo>
                        <a:pt x="246888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4" name="Полилиния: фигура 465">
                  <a:extLst>
                    <a:ext uri="{FF2B5EF4-FFF2-40B4-BE49-F238E27FC236}">
                      <a16:creationId xmlns:a16="http://schemas.microsoft.com/office/drawing/2014/main" id="{71F084AA-CC17-4053-9122-B8049C786AD5}"/>
                    </a:ext>
                  </a:extLst>
                </p:cNvPr>
                <p:cNvSpPr/>
                <p:nvPr/>
              </p:nvSpPr>
              <p:spPr>
                <a:xfrm>
                  <a:off x="8441436" y="2811780"/>
                  <a:ext cx="740664" cy="740664"/>
                </a:xfrm>
                <a:custGeom>
                  <a:avLst/>
                  <a:gdLst>
                    <a:gd name="connsiteX0" fmla="*/ 493776 w 740664"/>
                    <a:gd name="connsiteY0" fmla="*/ 246888 h 740664"/>
                    <a:gd name="connsiteX1" fmla="*/ 246888 w 740664"/>
                    <a:gd name="connsiteY1" fmla="*/ 246888 h 740664"/>
                    <a:gd name="connsiteX2" fmla="*/ 246888 w 740664"/>
                    <a:gd name="connsiteY2" fmla="*/ 0 h 740664"/>
                    <a:gd name="connsiteX3" fmla="*/ 0 w 740664"/>
                    <a:gd name="connsiteY3" fmla="*/ 0 h 740664"/>
                    <a:gd name="connsiteX4" fmla="*/ 0 w 740664"/>
                    <a:gd name="connsiteY4" fmla="*/ 246888 h 740664"/>
                    <a:gd name="connsiteX5" fmla="*/ 0 w 740664"/>
                    <a:gd name="connsiteY5" fmla="*/ 493776 h 740664"/>
                    <a:gd name="connsiteX6" fmla="*/ 0 w 740664"/>
                    <a:gd name="connsiteY6" fmla="*/ 740664 h 740664"/>
                    <a:gd name="connsiteX7" fmla="*/ 246888 w 740664"/>
                    <a:gd name="connsiteY7" fmla="*/ 740664 h 740664"/>
                    <a:gd name="connsiteX8" fmla="*/ 246888 w 740664"/>
                    <a:gd name="connsiteY8" fmla="*/ 493776 h 740664"/>
                    <a:gd name="connsiteX9" fmla="*/ 493776 w 740664"/>
                    <a:gd name="connsiteY9" fmla="*/ 493776 h 740664"/>
                    <a:gd name="connsiteX10" fmla="*/ 493776 w 740664"/>
                    <a:gd name="connsiteY10" fmla="*/ 740664 h 740664"/>
                    <a:gd name="connsiteX11" fmla="*/ 740664 w 740664"/>
                    <a:gd name="connsiteY11" fmla="*/ 740664 h 740664"/>
                    <a:gd name="connsiteX12" fmla="*/ 740664 w 740664"/>
                    <a:gd name="connsiteY12" fmla="*/ 493776 h 740664"/>
                    <a:gd name="connsiteX13" fmla="*/ 740664 w 740664"/>
                    <a:gd name="connsiteY13" fmla="*/ 246888 h 740664"/>
                    <a:gd name="connsiteX14" fmla="*/ 740664 w 740664"/>
                    <a:gd name="connsiteY14" fmla="*/ 0 h 740664"/>
                    <a:gd name="connsiteX15" fmla="*/ 493776 w 740664"/>
                    <a:gd name="connsiteY15" fmla="*/ 0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40664" h="740664">
                      <a:moveTo>
                        <a:pt x="493776" y="246888"/>
                      </a:moveTo>
                      <a:lnTo>
                        <a:pt x="246888" y="246888"/>
                      </a:lnTo>
                      <a:lnTo>
                        <a:pt x="246888" y="0"/>
                      </a:lnTo>
                      <a:lnTo>
                        <a:pt x="0" y="0"/>
                      </a:lnTo>
                      <a:lnTo>
                        <a:pt x="0" y="246888"/>
                      </a:lnTo>
                      <a:lnTo>
                        <a:pt x="0" y="493776"/>
                      </a:lnTo>
                      <a:lnTo>
                        <a:pt x="0" y="740664"/>
                      </a:lnTo>
                      <a:lnTo>
                        <a:pt x="246888" y="740664"/>
                      </a:lnTo>
                      <a:lnTo>
                        <a:pt x="246888" y="493776"/>
                      </a:lnTo>
                      <a:lnTo>
                        <a:pt x="493776" y="493776"/>
                      </a:lnTo>
                      <a:lnTo>
                        <a:pt x="493776" y="740664"/>
                      </a:lnTo>
                      <a:lnTo>
                        <a:pt x="740664" y="740664"/>
                      </a:lnTo>
                      <a:lnTo>
                        <a:pt x="740664" y="493776"/>
                      </a:lnTo>
                      <a:lnTo>
                        <a:pt x="740664" y="246888"/>
                      </a:lnTo>
                      <a:lnTo>
                        <a:pt x="740664" y="0"/>
                      </a:lnTo>
                      <a:lnTo>
                        <a:pt x="493776" y="0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5" name="Полилиния: фигура 466">
                  <a:extLst>
                    <a:ext uri="{FF2B5EF4-FFF2-40B4-BE49-F238E27FC236}">
                      <a16:creationId xmlns:a16="http://schemas.microsoft.com/office/drawing/2014/main" id="{A0A30A1F-8F9F-4CF5-ADDC-89560B0C4C0C}"/>
                    </a:ext>
                  </a:extLst>
                </p:cNvPr>
                <p:cNvSpPr/>
                <p:nvPr/>
              </p:nvSpPr>
              <p:spPr>
                <a:xfrm>
                  <a:off x="8935212" y="3799332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6" name="Полилиния: фигура 467">
                  <a:extLst>
                    <a:ext uri="{FF2B5EF4-FFF2-40B4-BE49-F238E27FC236}">
                      <a16:creationId xmlns:a16="http://schemas.microsoft.com/office/drawing/2014/main" id="{5EC2B97C-CB0D-4CC9-A9F0-306E30770ECA}"/>
                    </a:ext>
                  </a:extLst>
                </p:cNvPr>
                <p:cNvSpPr/>
                <p:nvPr/>
              </p:nvSpPr>
              <p:spPr>
                <a:xfrm>
                  <a:off x="8935212" y="5527548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7" name="Полилиния: фигура 468">
                  <a:extLst>
                    <a:ext uri="{FF2B5EF4-FFF2-40B4-BE49-F238E27FC236}">
                      <a16:creationId xmlns:a16="http://schemas.microsoft.com/office/drawing/2014/main" id="{5EDEC890-6672-42CB-9B8A-293D8E93D03B}"/>
                    </a:ext>
                  </a:extLst>
                </p:cNvPr>
                <p:cNvSpPr/>
                <p:nvPr/>
              </p:nvSpPr>
              <p:spPr>
                <a:xfrm>
                  <a:off x="8935212" y="6268212"/>
                  <a:ext cx="246888" cy="246888"/>
                </a:xfrm>
                <a:custGeom>
                  <a:avLst/>
                  <a:gdLst>
                    <a:gd name="connsiteX0" fmla="*/ 0 w 246888"/>
                    <a:gd name="connsiteY0" fmla="*/ 0 h 246888"/>
                    <a:gd name="connsiteX1" fmla="*/ 246888 w 246888"/>
                    <a:gd name="connsiteY1" fmla="*/ 0 h 246888"/>
                    <a:gd name="connsiteX2" fmla="*/ 246888 w 246888"/>
                    <a:gd name="connsiteY2" fmla="*/ 246888 h 246888"/>
                    <a:gd name="connsiteX3" fmla="*/ 0 w 246888"/>
                    <a:gd name="connsiteY3" fmla="*/ 246888 h 246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6888" h="246888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246888"/>
                      </a:lnTo>
                      <a:lnTo>
                        <a:pt x="0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8" name="Полилиния: фигура 469">
                  <a:extLst>
                    <a:ext uri="{FF2B5EF4-FFF2-40B4-BE49-F238E27FC236}">
                      <a16:creationId xmlns:a16="http://schemas.microsoft.com/office/drawing/2014/main" id="{BF658521-FD55-4B48-B4F3-7006424BC07C}"/>
                    </a:ext>
                  </a:extLst>
                </p:cNvPr>
                <p:cNvSpPr/>
                <p:nvPr/>
              </p:nvSpPr>
              <p:spPr>
                <a:xfrm>
                  <a:off x="3009900" y="342900"/>
                  <a:ext cx="1728216" cy="1728216"/>
                </a:xfrm>
                <a:custGeom>
                  <a:avLst/>
                  <a:gdLst>
                    <a:gd name="connsiteX0" fmla="*/ 1728216 w 1728216"/>
                    <a:gd name="connsiteY0" fmla="*/ 0 h 1728216"/>
                    <a:gd name="connsiteX1" fmla="*/ 0 w 1728216"/>
                    <a:gd name="connsiteY1" fmla="*/ 0 h 1728216"/>
                    <a:gd name="connsiteX2" fmla="*/ 0 w 1728216"/>
                    <a:gd name="connsiteY2" fmla="*/ 1728216 h 1728216"/>
                    <a:gd name="connsiteX3" fmla="*/ 1728216 w 1728216"/>
                    <a:gd name="connsiteY3" fmla="*/ 1728216 h 1728216"/>
                    <a:gd name="connsiteX4" fmla="*/ 1728216 w 1728216"/>
                    <a:gd name="connsiteY4" fmla="*/ 0 h 1728216"/>
                    <a:gd name="connsiteX5" fmla="*/ 1481328 w 1728216"/>
                    <a:gd name="connsiteY5" fmla="*/ 1481328 h 1728216"/>
                    <a:gd name="connsiteX6" fmla="*/ 246888 w 1728216"/>
                    <a:gd name="connsiteY6" fmla="*/ 1481328 h 1728216"/>
                    <a:gd name="connsiteX7" fmla="*/ 246888 w 1728216"/>
                    <a:gd name="connsiteY7" fmla="*/ 246888 h 1728216"/>
                    <a:gd name="connsiteX8" fmla="*/ 1481328 w 1728216"/>
                    <a:gd name="connsiteY8" fmla="*/ 246888 h 1728216"/>
                    <a:gd name="connsiteX9" fmla="*/ 1481328 w 1728216"/>
                    <a:gd name="connsiteY9" fmla="*/ 1481328 h 1728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28216" h="1728216">
                      <a:moveTo>
                        <a:pt x="1728216" y="0"/>
                      </a:moveTo>
                      <a:lnTo>
                        <a:pt x="0" y="0"/>
                      </a:lnTo>
                      <a:lnTo>
                        <a:pt x="0" y="1728216"/>
                      </a:lnTo>
                      <a:lnTo>
                        <a:pt x="1728216" y="1728216"/>
                      </a:lnTo>
                      <a:lnTo>
                        <a:pt x="1728216" y="0"/>
                      </a:lnTo>
                      <a:close/>
                      <a:moveTo>
                        <a:pt x="1481328" y="1481328"/>
                      </a:moveTo>
                      <a:lnTo>
                        <a:pt x="246888" y="1481328"/>
                      </a:lnTo>
                      <a:lnTo>
                        <a:pt x="246888" y="246888"/>
                      </a:lnTo>
                      <a:lnTo>
                        <a:pt x="1481328" y="246888"/>
                      </a:lnTo>
                      <a:lnTo>
                        <a:pt x="1481328" y="148132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89" name="Полилиния: фигура 470">
                  <a:extLst>
                    <a:ext uri="{FF2B5EF4-FFF2-40B4-BE49-F238E27FC236}">
                      <a16:creationId xmlns:a16="http://schemas.microsoft.com/office/drawing/2014/main" id="{91033CCD-9EE9-40F5-A759-7E84AE1E87CE}"/>
                    </a:ext>
                  </a:extLst>
                </p:cNvPr>
                <p:cNvSpPr/>
                <p:nvPr/>
              </p:nvSpPr>
              <p:spPr>
                <a:xfrm>
                  <a:off x="3503676" y="836676"/>
                  <a:ext cx="740664" cy="740664"/>
                </a:xfrm>
                <a:custGeom>
                  <a:avLst/>
                  <a:gdLst>
                    <a:gd name="connsiteX0" fmla="*/ 0 w 740664"/>
                    <a:gd name="connsiteY0" fmla="*/ 0 h 740664"/>
                    <a:gd name="connsiteX1" fmla="*/ 740664 w 740664"/>
                    <a:gd name="connsiteY1" fmla="*/ 0 h 740664"/>
                    <a:gd name="connsiteX2" fmla="*/ 740664 w 740664"/>
                    <a:gd name="connsiteY2" fmla="*/ 740664 h 740664"/>
                    <a:gd name="connsiteX3" fmla="*/ 0 w 740664"/>
                    <a:gd name="connsiteY3" fmla="*/ 740664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0664" h="740664">
                      <a:moveTo>
                        <a:pt x="0" y="0"/>
                      </a:moveTo>
                      <a:lnTo>
                        <a:pt x="740664" y="0"/>
                      </a:lnTo>
                      <a:lnTo>
                        <a:pt x="740664" y="740664"/>
                      </a:lnTo>
                      <a:lnTo>
                        <a:pt x="0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0" name="Полилиния: фигура 471">
                  <a:extLst>
                    <a:ext uri="{FF2B5EF4-FFF2-40B4-BE49-F238E27FC236}">
                      <a16:creationId xmlns:a16="http://schemas.microsoft.com/office/drawing/2014/main" id="{814D704D-FCAD-48EF-97A3-8DD505B2D652}"/>
                    </a:ext>
                  </a:extLst>
                </p:cNvPr>
                <p:cNvSpPr/>
                <p:nvPr/>
              </p:nvSpPr>
              <p:spPr>
                <a:xfrm>
                  <a:off x="7453884" y="342900"/>
                  <a:ext cx="1728216" cy="1728216"/>
                </a:xfrm>
                <a:custGeom>
                  <a:avLst/>
                  <a:gdLst>
                    <a:gd name="connsiteX0" fmla="*/ 0 w 1728216"/>
                    <a:gd name="connsiteY0" fmla="*/ 0 h 1728216"/>
                    <a:gd name="connsiteX1" fmla="*/ 0 w 1728216"/>
                    <a:gd name="connsiteY1" fmla="*/ 1728216 h 1728216"/>
                    <a:gd name="connsiteX2" fmla="*/ 1728216 w 1728216"/>
                    <a:gd name="connsiteY2" fmla="*/ 1728216 h 1728216"/>
                    <a:gd name="connsiteX3" fmla="*/ 1728216 w 1728216"/>
                    <a:gd name="connsiteY3" fmla="*/ 0 h 1728216"/>
                    <a:gd name="connsiteX4" fmla="*/ 0 w 1728216"/>
                    <a:gd name="connsiteY4" fmla="*/ 0 h 1728216"/>
                    <a:gd name="connsiteX5" fmla="*/ 1481328 w 1728216"/>
                    <a:gd name="connsiteY5" fmla="*/ 1481328 h 1728216"/>
                    <a:gd name="connsiteX6" fmla="*/ 246888 w 1728216"/>
                    <a:gd name="connsiteY6" fmla="*/ 1481328 h 1728216"/>
                    <a:gd name="connsiteX7" fmla="*/ 246888 w 1728216"/>
                    <a:gd name="connsiteY7" fmla="*/ 246888 h 1728216"/>
                    <a:gd name="connsiteX8" fmla="*/ 1481328 w 1728216"/>
                    <a:gd name="connsiteY8" fmla="*/ 246888 h 1728216"/>
                    <a:gd name="connsiteX9" fmla="*/ 1481328 w 1728216"/>
                    <a:gd name="connsiteY9" fmla="*/ 1481328 h 1728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28216" h="1728216">
                      <a:moveTo>
                        <a:pt x="0" y="0"/>
                      </a:moveTo>
                      <a:lnTo>
                        <a:pt x="0" y="1728216"/>
                      </a:lnTo>
                      <a:lnTo>
                        <a:pt x="1728216" y="1728216"/>
                      </a:lnTo>
                      <a:lnTo>
                        <a:pt x="1728216" y="0"/>
                      </a:lnTo>
                      <a:lnTo>
                        <a:pt x="0" y="0"/>
                      </a:lnTo>
                      <a:close/>
                      <a:moveTo>
                        <a:pt x="1481328" y="1481328"/>
                      </a:moveTo>
                      <a:lnTo>
                        <a:pt x="246888" y="1481328"/>
                      </a:lnTo>
                      <a:lnTo>
                        <a:pt x="246888" y="246888"/>
                      </a:lnTo>
                      <a:lnTo>
                        <a:pt x="1481328" y="246888"/>
                      </a:lnTo>
                      <a:lnTo>
                        <a:pt x="1481328" y="148132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1" name="Полилиния: фигура 472">
                  <a:extLst>
                    <a:ext uri="{FF2B5EF4-FFF2-40B4-BE49-F238E27FC236}">
                      <a16:creationId xmlns:a16="http://schemas.microsoft.com/office/drawing/2014/main" id="{FEA085B2-4662-4E09-AE10-467C302EC311}"/>
                    </a:ext>
                  </a:extLst>
                </p:cNvPr>
                <p:cNvSpPr/>
                <p:nvPr/>
              </p:nvSpPr>
              <p:spPr>
                <a:xfrm>
                  <a:off x="7947660" y="836676"/>
                  <a:ext cx="740664" cy="740664"/>
                </a:xfrm>
                <a:custGeom>
                  <a:avLst/>
                  <a:gdLst>
                    <a:gd name="connsiteX0" fmla="*/ 0 w 740664"/>
                    <a:gd name="connsiteY0" fmla="*/ 0 h 740664"/>
                    <a:gd name="connsiteX1" fmla="*/ 740664 w 740664"/>
                    <a:gd name="connsiteY1" fmla="*/ 0 h 740664"/>
                    <a:gd name="connsiteX2" fmla="*/ 740664 w 740664"/>
                    <a:gd name="connsiteY2" fmla="*/ 740664 h 740664"/>
                    <a:gd name="connsiteX3" fmla="*/ 0 w 740664"/>
                    <a:gd name="connsiteY3" fmla="*/ 740664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0664" h="740664">
                      <a:moveTo>
                        <a:pt x="0" y="0"/>
                      </a:moveTo>
                      <a:lnTo>
                        <a:pt x="740664" y="0"/>
                      </a:lnTo>
                      <a:lnTo>
                        <a:pt x="740664" y="740664"/>
                      </a:lnTo>
                      <a:lnTo>
                        <a:pt x="0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2" name="Полилиния: фигура 473">
                  <a:extLst>
                    <a:ext uri="{FF2B5EF4-FFF2-40B4-BE49-F238E27FC236}">
                      <a16:creationId xmlns:a16="http://schemas.microsoft.com/office/drawing/2014/main" id="{A361CDDA-D8D1-49D8-8184-35CF6EF24828}"/>
                    </a:ext>
                  </a:extLst>
                </p:cNvPr>
                <p:cNvSpPr/>
                <p:nvPr/>
              </p:nvSpPr>
              <p:spPr>
                <a:xfrm>
                  <a:off x="3009900" y="4786884"/>
                  <a:ext cx="1728216" cy="1728216"/>
                </a:xfrm>
                <a:custGeom>
                  <a:avLst/>
                  <a:gdLst>
                    <a:gd name="connsiteX0" fmla="*/ 0 w 1728216"/>
                    <a:gd name="connsiteY0" fmla="*/ 1728216 h 1728216"/>
                    <a:gd name="connsiteX1" fmla="*/ 1728216 w 1728216"/>
                    <a:gd name="connsiteY1" fmla="*/ 1728216 h 1728216"/>
                    <a:gd name="connsiteX2" fmla="*/ 1728216 w 1728216"/>
                    <a:gd name="connsiteY2" fmla="*/ 0 h 1728216"/>
                    <a:gd name="connsiteX3" fmla="*/ 0 w 1728216"/>
                    <a:gd name="connsiteY3" fmla="*/ 0 h 1728216"/>
                    <a:gd name="connsiteX4" fmla="*/ 0 w 1728216"/>
                    <a:gd name="connsiteY4" fmla="*/ 1728216 h 1728216"/>
                    <a:gd name="connsiteX5" fmla="*/ 246888 w 1728216"/>
                    <a:gd name="connsiteY5" fmla="*/ 246888 h 1728216"/>
                    <a:gd name="connsiteX6" fmla="*/ 1481328 w 1728216"/>
                    <a:gd name="connsiteY6" fmla="*/ 246888 h 1728216"/>
                    <a:gd name="connsiteX7" fmla="*/ 1481328 w 1728216"/>
                    <a:gd name="connsiteY7" fmla="*/ 1481328 h 1728216"/>
                    <a:gd name="connsiteX8" fmla="*/ 246888 w 1728216"/>
                    <a:gd name="connsiteY8" fmla="*/ 1481328 h 1728216"/>
                    <a:gd name="connsiteX9" fmla="*/ 246888 w 1728216"/>
                    <a:gd name="connsiteY9" fmla="*/ 246888 h 1728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28216" h="1728216">
                      <a:moveTo>
                        <a:pt x="0" y="1728216"/>
                      </a:moveTo>
                      <a:lnTo>
                        <a:pt x="1728216" y="1728216"/>
                      </a:lnTo>
                      <a:lnTo>
                        <a:pt x="1728216" y="0"/>
                      </a:lnTo>
                      <a:lnTo>
                        <a:pt x="0" y="0"/>
                      </a:lnTo>
                      <a:lnTo>
                        <a:pt x="0" y="1728216"/>
                      </a:lnTo>
                      <a:close/>
                      <a:moveTo>
                        <a:pt x="246888" y="246888"/>
                      </a:moveTo>
                      <a:lnTo>
                        <a:pt x="1481328" y="246888"/>
                      </a:lnTo>
                      <a:lnTo>
                        <a:pt x="1481328" y="1481328"/>
                      </a:lnTo>
                      <a:lnTo>
                        <a:pt x="246888" y="1481328"/>
                      </a:lnTo>
                      <a:lnTo>
                        <a:pt x="246888" y="246888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93" name="Полилиния: фигура 474">
                  <a:extLst>
                    <a:ext uri="{FF2B5EF4-FFF2-40B4-BE49-F238E27FC236}">
                      <a16:creationId xmlns:a16="http://schemas.microsoft.com/office/drawing/2014/main" id="{E3E01C49-624A-43AE-9FBD-E0A1D4CCAD42}"/>
                    </a:ext>
                  </a:extLst>
                </p:cNvPr>
                <p:cNvSpPr/>
                <p:nvPr/>
              </p:nvSpPr>
              <p:spPr>
                <a:xfrm>
                  <a:off x="3503676" y="5280660"/>
                  <a:ext cx="740664" cy="740664"/>
                </a:xfrm>
                <a:custGeom>
                  <a:avLst/>
                  <a:gdLst>
                    <a:gd name="connsiteX0" fmla="*/ 0 w 740664"/>
                    <a:gd name="connsiteY0" fmla="*/ 0 h 740664"/>
                    <a:gd name="connsiteX1" fmla="*/ 740664 w 740664"/>
                    <a:gd name="connsiteY1" fmla="*/ 0 h 740664"/>
                    <a:gd name="connsiteX2" fmla="*/ 740664 w 740664"/>
                    <a:gd name="connsiteY2" fmla="*/ 740664 h 740664"/>
                    <a:gd name="connsiteX3" fmla="*/ 0 w 740664"/>
                    <a:gd name="connsiteY3" fmla="*/ 740664 h 740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40664" h="740664">
                      <a:moveTo>
                        <a:pt x="0" y="0"/>
                      </a:moveTo>
                      <a:lnTo>
                        <a:pt x="740664" y="0"/>
                      </a:lnTo>
                      <a:lnTo>
                        <a:pt x="740664" y="740664"/>
                      </a:lnTo>
                      <a:lnTo>
                        <a:pt x="0" y="740664"/>
                      </a:lnTo>
                      <a:close/>
                    </a:path>
                  </a:pathLst>
                </a:custGeom>
                <a:grpFill/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45" name="Рисунок 14">
                <a:extLst>
                  <a:ext uri="{FF2B5EF4-FFF2-40B4-BE49-F238E27FC236}">
                    <a16:creationId xmlns:a16="http://schemas.microsoft.com/office/drawing/2014/main" id="{7F723A51-DCE2-43DD-B6AF-9008DD648720}"/>
                  </a:ext>
                </a:extLst>
              </p:cNvPr>
              <p:cNvGrpSpPr/>
              <p:nvPr/>
            </p:nvGrpSpPr>
            <p:grpSpPr>
              <a:xfrm>
                <a:off x="5512923" y="2955112"/>
                <a:ext cx="1165727" cy="949894"/>
                <a:chOff x="5512923" y="2955112"/>
                <a:chExt cx="1165727" cy="949894"/>
              </a:xfrm>
              <a:grpFill/>
            </p:grpSpPr>
            <p:sp>
              <p:nvSpPr>
                <p:cNvPr id="146" name="Полилиния: фигура 427">
                  <a:extLst>
                    <a:ext uri="{FF2B5EF4-FFF2-40B4-BE49-F238E27FC236}">
                      <a16:creationId xmlns:a16="http://schemas.microsoft.com/office/drawing/2014/main" id="{8B2CF33C-BC84-42DC-A82F-9A119146959D}"/>
                    </a:ext>
                  </a:extLst>
                </p:cNvPr>
                <p:cNvSpPr/>
                <p:nvPr/>
              </p:nvSpPr>
              <p:spPr>
                <a:xfrm>
                  <a:off x="6028105" y="3151936"/>
                  <a:ext cx="650545" cy="539724"/>
                </a:xfrm>
                <a:custGeom>
                  <a:avLst/>
                  <a:gdLst>
                    <a:gd name="connsiteX0" fmla="*/ 508863 w 650545"/>
                    <a:gd name="connsiteY0" fmla="*/ 0 h 539724"/>
                    <a:gd name="connsiteX1" fmla="*/ 309981 w 650545"/>
                    <a:gd name="connsiteY1" fmla="*/ 279806 h 539724"/>
                    <a:gd name="connsiteX2" fmla="*/ 259233 w 650545"/>
                    <a:gd name="connsiteY2" fmla="*/ 102870 h 539724"/>
                    <a:gd name="connsiteX3" fmla="*/ 0 w 650545"/>
                    <a:gd name="connsiteY3" fmla="*/ 314782 h 539724"/>
                    <a:gd name="connsiteX4" fmla="*/ 71323 w 650545"/>
                    <a:gd name="connsiteY4" fmla="*/ 312039 h 539724"/>
                    <a:gd name="connsiteX5" fmla="*/ 227685 w 650545"/>
                    <a:gd name="connsiteY5" fmla="*/ 318211 h 539724"/>
                    <a:gd name="connsiteX6" fmla="*/ 466344 w 650545"/>
                    <a:gd name="connsiteY6" fmla="*/ 470459 h 539724"/>
                    <a:gd name="connsiteX7" fmla="*/ 480746 w 650545"/>
                    <a:gd name="connsiteY7" fmla="*/ 539725 h 539724"/>
                    <a:gd name="connsiteX8" fmla="*/ 594589 w 650545"/>
                    <a:gd name="connsiteY8" fmla="*/ 378561 h 539724"/>
                    <a:gd name="connsiteX9" fmla="*/ 508863 w 650545"/>
                    <a:gd name="connsiteY9" fmla="*/ 0 h 539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50545" h="539724">
                      <a:moveTo>
                        <a:pt x="508863" y="0"/>
                      </a:moveTo>
                      <a:cubicBezTo>
                        <a:pt x="523951" y="115900"/>
                        <a:pt x="408051" y="219456"/>
                        <a:pt x="309981" y="279806"/>
                      </a:cubicBezTo>
                      <a:cubicBezTo>
                        <a:pt x="262662" y="299009"/>
                        <a:pt x="246888" y="146761"/>
                        <a:pt x="259233" y="102870"/>
                      </a:cubicBezTo>
                      <a:cubicBezTo>
                        <a:pt x="192710" y="124815"/>
                        <a:pt x="50749" y="229057"/>
                        <a:pt x="0" y="314782"/>
                      </a:cubicBezTo>
                      <a:cubicBezTo>
                        <a:pt x="21945" y="314782"/>
                        <a:pt x="55550" y="312039"/>
                        <a:pt x="71323" y="312039"/>
                      </a:cubicBezTo>
                      <a:cubicBezTo>
                        <a:pt x="128244" y="312039"/>
                        <a:pt x="172136" y="311353"/>
                        <a:pt x="227685" y="318211"/>
                      </a:cubicBezTo>
                      <a:cubicBezTo>
                        <a:pt x="329184" y="337413"/>
                        <a:pt x="416967" y="380619"/>
                        <a:pt x="466344" y="470459"/>
                      </a:cubicBezTo>
                      <a:cubicBezTo>
                        <a:pt x="475945" y="487604"/>
                        <a:pt x="482118" y="521894"/>
                        <a:pt x="480746" y="539725"/>
                      </a:cubicBezTo>
                      <a:cubicBezTo>
                        <a:pt x="521894" y="488976"/>
                        <a:pt x="559613" y="435483"/>
                        <a:pt x="594589" y="378561"/>
                      </a:cubicBezTo>
                      <a:cubicBezTo>
                        <a:pt x="692658" y="216713"/>
                        <a:pt x="660426" y="91897"/>
                        <a:pt x="508863" y="0"/>
                      </a:cubicBezTo>
                      <a:close/>
                    </a:path>
                  </a:pathLst>
                </a:custGeom>
                <a:solidFill>
                  <a:srgbClr val="168DCC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47" name="Полилиния: фигура 428">
                  <a:extLst>
                    <a:ext uri="{FF2B5EF4-FFF2-40B4-BE49-F238E27FC236}">
                      <a16:creationId xmlns:a16="http://schemas.microsoft.com/office/drawing/2014/main" id="{6E81C245-856B-4F11-9884-E6168C868FE1}"/>
                    </a:ext>
                  </a:extLst>
                </p:cNvPr>
                <p:cNvSpPr/>
                <p:nvPr/>
              </p:nvSpPr>
              <p:spPr>
                <a:xfrm>
                  <a:off x="5512923" y="2955112"/>
                  <a:ext cx="777843" cy="949894"/>
                </a:xfrm>
                <a:custGeom>
                  <a:avLst/>
                  <a:gdLst>
                    <a:gd name="connsiteX0" fmla="*/ 578962 w 777843"/>
                    <a:gd name="connsiteY0" fmla="*/ 682371 h 949894"/>
                    <a:gd name="connsiteX1" fmla="*/ 402025 w 777843"/>
                    <a:gd name="connsiteY1" fmla="*/ 644652 h 949894"/>
                    <a:gd name="connsiteX2" fmla="*/ 345104 w 777843"/>
                    <a:gd name="connsiteY2" fmla="*/ 578130 h 949894"/>
                    <a:gd name="connsiteX3" fmla="*/ 308756 w 777843"/>
                    <a:gd name="connsiteY3" fmla="*/ 425882 h 949894"/>
                    <a:gd name="connsiteX4" fmla="*/ 471291 w 777843"/>
                    <a:gd name="connsiteY4" fmla="*/ 218085 h 949894"/>
                    <a:gd name="connsiteX5" fmla="*/ 664001 w 777843"/>
                    <a:gd name="connsiteY5" fmla="*/ 135789 h 949894"/>
                    <a:gd name="connsiteX6" fmla="*/ 777844 w 777843"/>
                    <a:gd name="connsiteY6" fmla="*/ 94641 h 949894"/>
                    <a:gd name="connsiteX7" fmla="*/ 249778 w 777843"/>
                    <a:gd name="connsiteY7" fmla="*/ 0 h 949894"/>
                    <a:gd name="connsiteX8" fmla="*/ 161309 w 777843"/>
                    <a:gd name="connsiteY8" fmla="*/ 0 h 949894"/>
                    <a:gd name="connsiteX9" fmla="*/ 146 w 777843"/>
                    <a:gd name="connsiteY9" fmla="*/ 164592 h 949894"/>
                    <a:gd name="connsiteX10" fmla="*/ 167482 w 777843"/>
                    <a:gd name="connsiteY10" fmla="*/ 831876 h 949894"/>
                    <a:gd name="connsiteX11" fmla="*/ 262122 w 777843"/>
                    <a:gd name="connsiteY11" fmla="*/ 949147 h 949894"/>
                    <a:gd name="connsiteX12" fmla="*/ 283382 w 777843"/>
                    <a:gd name="connsiteY12" fmla="*/ 943661 h 949894"/>
                    <a:gd name="connsiteX13" fmla="*/ 685946 w 777843"/>
                    <a:gd name="connsiteY13" fmla="*/ 766039 h 949894"/>
                    <a:gd name="connsiteX14" fmla="*/ 664001 w 777843"/>
                    <a:gd name="connsiteY14" fmla="*/ 658368 h 949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77843" h="949894">
                      <a:moveTo>
                        <a:pt x="578962" y="682371"/>
                      </a:moveTo>
                      <a:cubicBezTo>
                        <a:pt x="509696" y="701574"/>
                        <a:pt x="449345" y="685800"/>
                        <a:pt x="402025" y="644652"/>
                      </a:cubicBezTo>
                      <a:cubicBezTo>
                        <a:pt x="382823" y="628879"/>
                        <a:pt x="360877" y="603504"/>
                        <a:pt x="345104" y="578130"/>
                      </a:cubicBezTo>
                      <a:cubicBezTo>
                        <a:pt x="316986" y="527380"/>
                        <a:pt x="301898" y="467030"/>
                        <a:pt x="308756" y="425882"/>
                      </a:cubicBezTo>
                      <a:cubicBezTo>
                        <a:pt x="325216" y="335356"/>
                        <a:pt x="398596" y="261976"/>
                        <a:pt x="471291" y="218085"/>
                      </a:cubicBezTo>
                      <a:cubicBezTo>
                        <a:pt x="534385" y="180366"/>
                        <a:pt x="591992" y="160477"/>
                        <a:pt x="664001" y="135789"/>
                      </a:cubicBezTo>
                      <a:cubicBezTo>
                        <a:pt x="700348" y="123444"/>
                        <a:pt x="740125" y="107671"/>
                        <a:pt x="777844" y="94641"/>
                      </a:cubicBezTo>
                      <a:cubicBezTo>
                        <a:pt x="607079" y="41148"/>
                        <a:pt x="430143" y="12345"/>
                        <a:pt x="249778" y="0"/>
                      </a:cubicBezTo>
                      <a:cubicBezTo>
                        <a:pt x="218231" y="0"/>
                        <a:pt x="189427" y="0"/>
                        <a:pt x="161309" y="0"/>
                      </a:cubicBezTo>
                      <a:cubicBezTo>
                        <a:pt x="53639" y="6172"/>
                        <a:pt x="-3283" y="56922"/>
                        <a:pt x="146" y="164592"/>
                      </a:cubicBezTo>
                      <a:cubicBezTo>
                        <a:pt x="9748" y="398450"/>
                        <a:pt x="44723" y="626136"/>
                        <a:pt x="167482" y="831876"/>
                      </a:cubicBezTo>
                      <a:cubicBezTo>
                        <a:pt x="195599" y="879196"/>
                        <a:pt x="220974" y="907999"/>
                        <a:pt x="262122" y="949147"/>
                      </a:cubicBezTo>
                      <a:cubicBezTo>
                        <a:pt x="264865" y="951891"/>
                        <a:pt x="275152" y="946404"/>
                        <a:pt x="283382" y="943661"/>
                      </a:cubicBezTo>
                      <a:cubicBezTo>
                        <a:pt x="498723" y="861365"/>
                        <a:pt x="619424" y="803758"/>
                        <a:pt x="685946" y="766039"/>
                      </a:cubicBezTo>
                      <a:cubicBezTo>
                        <a:pt x="815563" y="689915"/>
                        <a:pt x="764813" y="626821"/>
                        <a:pt x="664001" y="658368"/>
                      </a:cubicBezTo>
                    </a:path>
                  </a:pathLst>
                </a:custGeom>
                <a:solidFill>
                  <a:srgbClr val="168DCC"/>
                </a:solidFill>
                <a:ln w="685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94" name="Группа 193">
            <a:extLst>
              <a:ext uri="{FF2B5EF4-FFF2-40B4-BE49-F238E27FC236}">
                <a16:creationId xmlns:a16="http://schemas.microsoft.com/office/drawing/2014/main" id="{225DEFE8-18BC-4292-BBC6-5C76B57CBFCE}"/>
              </a:ext>
            </a:extLst>
          </p:cNvPr>
          <p:cNvGrpSpPr/>
          <p:nvPr/>
        </p:nvGrpSpPr>
        <p:grpSpPr>
          <a:xfrm>
            <a:off x="9751367" y="4811407"/>
            <a:ext cx="1727470" cy="1736203"/>
            <a:chOff x="9751367" y="4318855"/>
            <a:chExt cx="1727470" cy="1736203"/>
          </a:xfrm>
        </p:grpSpPr>
        <p:sp>
          <p:nvSpPr>
            <p:cNvPr id="195" name="Прямоугольник: скругленные углы 476">
              <a:extLst>
                <a:ext uri="{FF2B5EF4-FFF2-40B4-BE49-F238E27FC236}">
                  <a16:creationId xmlns:a16="http://schemas.microsoft.com/office/drawing/2014/main" id="{0A06D53A-C407-42B0-9D71-C64C09BD62C6}"/>
                </a:ext>
              </a:extLst>
            </p:cNvPr>
            <p:cNvSpPr/>
            <p:nvPr/>
          </p:nvSpPr>
          <p:spPr>
            <a:xfrm>
              <a:off x="9751367" y="4318855"/>
              <a:ext cx="1727470" cy="1736203"/>
            </a:xfrm>
            <a:prstGeom prst="roundRect">
              <a:avLst>
                <a:gd name="adj" fmla="val 866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6" name="Рисунок 348">
              <a:extLst>
                <a:ext uri="{FF2B5EF4-FFF2-40B4-BE49-F238E27FC236}">
                  <a16:creationId xmlns:a16="http://schemas.microsoft.com/office/drawing/2014/main" id="{D91361D3-DD31-41C7-81C1-B77FDFBA46E9}"/>
                </a:ext>
              </a:extLst>
            </p:cNvPr>
            <p:cNvGrpSpPr/>
            <p:nvPr/>
          </p:nvGrpSpPr>
          <p:grpSpPr>
            <a:xfrm>
              <a:off x="9871594" y="4443532"/>
              <a:ext cx="1487016" cy="1486849"/>
              <a:chOff x="3038017" y="371017"/>
              <a:chExt cx="6116650" cy="6115964"/>
            </a:xfrm>
            <a:solidFill>
              <a:schemeClr val="tx1"/>
            </a:solidFill>
          </p:grpSpPr>
          <p:sp>
            <p:nvSpPr>
              <p:cNvPr id="200" name="Полилиния: фигура 481">
                <a:extLst>
                  <a:ext uri="{FF2B5EF4-FFF2-40B4-BE49-F238E27FC236}">
                    <a16:creationId xmlns:a16="http://schemas.microsoft.com/office/drawing/2014/main" id="{71DF16B1-D8EB-46C0-8DC9-7788C55283A7}"/>
                  </a:ext>
                </a:extLst>
              </p:cNvPr>
              <p:cNvSpPr/>
              <p:nvPr/>
            </p:nvSpPr>
            <p:spPr>
              <a:xfrm>
                <a:off x="3408349" y="5560466"/>
                <a:ext cx="556183" cy="556183"/>
              </a:xfrm>
              <a:custGeom>
                <a:avLst/>
                <a:gdLst>
                  <a:gd name="connsiteX0" fmla="*/ 0 w 556183"/>
                  <a:gd name="connsiteY0" fmla="*/ 0 h 556183"/>
                  <a:gd name="connsiteX1" fmla="*/ 556184 w 556183"/>
                  <a:gd name="connsiteY1" fmla="*/ 0 h 556183"/>
                  <a:gd name="connsiteX2" fmla="*/ 556184 w 556183"/>
                  <a:gd name="connsiteY2" fmla="*/ 556184 h 556183"/>
                  <a:gd name="connsiteX3" fmla="*/ 0 w 556183"/>
                  <a:gd name="connsiteY3" fmla="*/ 556184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6183" h="556183">
                    <a:moveTo>
                      <a:pt x="0" y="0"/>
                    </a:moveTo>
                    <a:lnTo>
                      <a:pt x="556184" y="0"/>
                    </a:lnTo>
                    <a:lnTo>
                      <a:pt x="556184" y="556184"/>
                    </a:lnTo>
                    <a:lnTo>
                      <a:pt x="0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1" name="Полилиния: фигура 482">
                <a:extLst>
                  <a:ext uri="{FF2B5EF4-FFF2-40B4-BE49-F238E27FC236}">
                    <a16:creationId xmlns:a16="http://schemas.microsoft.com/office/drawing/2014/main" id="{08E1441F-938D-4960-AA65-1F2D07A888CE}"/>
                  </a:ext>
                </a:extLst>
              </p:cNvPr>
              <p:cNvSpPr/>
              <p:nvPr/>
            </p:nvSpPr>
            <p:spPr>
              <a:xfrm>
                <a:off x="3038017" y="5190134"/>
                <a:ext cx="1297533" cy="1296848"/>
              </a:xfrm>
              <a:custGeom>
                <a:avLst/>
                <a:gdLst>
                  <a:gd name="connsiteX0" fmla="*/ 0 w 1297533"/>
                  <a:gd name="connsiteY0" fmla="*/ 1296848 h 1296848"/>
                  <a:gd name="connsiteX1" fmla="*/ 1297534 w 1297533"/>
                  <a:gd name="connsiteY1" fmla="*/ 1296848 h 1296848"/>
                  <a:gd name="connsiteX2" fmla="*/ 1297534 w 1297533"/>
                  <a:gd name="connsiteY2" fmla="*/ 0 h 1296848"/>
                  <a:gd name="connsiteX3" fmla="*/ 0 w 1297533"/>
                  <a:gd name="connsiteY3" fmla="*/ 0 h 1296848"/>
                  <a:gd name="connsiteX4" fmla="*/ 0 w 1297533"/>
                  <a:gd name="connsiteY4" fmla="*/ 1296848 h 1296848"/>
                  <a:gd name="connsiteX5" fmla="*/ 185166 w 1297533"/>
                  <a:gd name="connsiteY5" fmla="*/ 185166 h 1296848"/>
                  <a:gd name="connsiteX6" fmla="*/ 1111682 w 1297533"/>
                  <a:gd name="connsiteY6" fmla="*/ 185166 h 1296848"/>
                  <a:gd name="connsiteX7" fmla="*/ 1111682 w 1297533"/>
                  <a:gd name="connsiteY7" fmla="*/ 1111682 h 1296848"/>
                  <a:gd name="connsiteX8" fmla="*/ 185166 w 1297533"/>
                  <a:gd name="connsiteY8" fmla="*/ 1111682 h 1296848"/>
                  <a:gd name="connsiteX9" fmla="*/ 185166 w 1297533"/>
                  <a:gd name="connsiteY9" fmla="*/ 185166 h 129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7533" h="1296848">
                    <a:moveTo>
                      <a:pt x="0" y="1296848"/>
                    </a:moveTo>
                    <a:lnTo>
                      <a:pt x="1297534" y="1296848"/>
                    </a:lnTo>
                    <a:lnTo>
                      <a:pt x="1297534" y="0"/>
                    </a:lnTo>
                    <a:lnTo>
                      <a:pt x="0" y="0"/>
                    </a:lnTo>
                    <a:lnTo>
                      <a:pt x="0" y="1296848"/>
                    </a:lnTo>
                    <a:close/>
                    <a:moveTo>
                      <a:pt x="185166" y="185166"/>
                    </a:moveTo>
                    <a:lnTo>
                      <a:pt x="1111682" y="185166"/>
                    </a:lnTo>
                    <a:lnTo>
                      <a:pt x="1111682" y="1111682"/>
                    </a:lnTo>
                    <a:lnTo>
                      <a:pt x="185166" y="1111682"/>
                    </a:lnTo>
                    <a:lnTo>
                      <a:pt x="185166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2" name="Полилиния: фигура 483">
                <a:extLst>
                  <a:ext uri="{FF2B5EF4-FFF2-40B4-BE49-F238E27FC236}">
                    <a16:creationId xmlns:a16="http://schemas.microsoft.com/office/drawing/2014/main" id="{670DC140-BFB8-46F9-B80A-175652BDA3FA}"/>
                  </a:ext>
                </a:extLst>
              </p:cNvPr>
              <p:cNvSpPr/>
              <p:nvPr/>
            </p:nvSpPr>
            <p:spPr>
              <a:xfrm>
                <a:off x="8227466" y="741349"/>
                <a:ext cx="556183" cy="556183"/>
              </a:xfrm>
              <a:custGeom>
                <a:avLst/>
                <a:gdLst>
                  <a:gd name="connsiteX0" fmla="*/ 0 w 556183"/>
                  <a:gd name="connsiteY0" fmla="*/ 0 h 556183"/>
                  <a:gd name="connsiteX1" fmla="*/ 556184 w 556183"/>
                  <a:gd name="connsiteY1" fmla="*/ 0 h 556183"/>
                  <a:gd name="connsiteX2" fmla="*/ 556184 w 556183"/>
                  <a:gd name="connsiteY2" fmla="*/ 556184 h 556183"/>
                  <a:gd name="connsiteX3" fmla="*/ 0 w 556183"/>
                  <a:gd name="connsiteY3" fmla="*/ 556184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6183" h="556183">
                    <a:moveTo>
                      <a:pt x="0" y="0"/>
                    </a:moveTo>
                    <a:lnTo>
                      <a:pt x="556184" y="0"/>
                    </a:lnTo>
                    <a:lnTo>
                      <a:pt x="556184" y="556184"/>
                    </a:lnTo>
                    <a:lnTo>
                      <a:pt x="0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3" name="Полилиния: фигура 484">
                <a:extLst>
                  <a:ext uri="{FF2B5EF4-FFF2-40B4-BE49-F238E27FC236}">
                    <a16:creationId xmlns:a16="http://schemas.microsoft.com/office/drawing/2014/main" id="{49A03247-8B87-4AB7-AAE2-50EC608AB041}"/>
                  </a:ext>
                </a:extLst>
              </p:cNvPr>
              <p:cNvSpPr/>
              <p:nvPr/>
            </p:nvSpPr>
            <p:spPr>
              <a:xfrm>
                <a:off x="7857134" y="371017"/>
                <a:ext cx="1297533" cy="1297533"/>
              </a:xfrm>
              <a:custGeom>
                <a:avLst/>
                <a:gdLst>
                  <a:gd name="connsiteX0" fmla="*/ 0 w 1297533"/>
                  <a:gd name="connsiteY0" fmla="*/ 0 h 1297533"/>
                  <a:gd name="connsiteX1" fmla="*/ 0 w 1297533"/>
                  <a:gd name="connsiteY1" fmla="*/ 1297534 h 1297533"/>
                  <a:gd name="connsiteX2" fmla="*/ 1297534 w 1297533"/>
                  <a:gd name="connsiteY2" fmla="*/ 1297534 h 1297533"/>
                  <a:gd name="connsiteX3" fmla="*/ 1297534 w 1297533"/>
                  <a:gd name="connsiteY3" fmla="*/ 0 h 1297533"/>
                  <a:gd name="connsiteX4" fmla="*/ 0 w 1297533"/>
                  <a:gd name="connsiteY4" fmla="*/ 0 h 1297533"/>
                  <a:gd name="connsiteX5" fmla="*/ 1111682 w 1297533"/>
                  <a:gd name="connsiteY5" fmla="*/ 1111682 h 1297533"/>
                  <a:gd name="connsiteX6" fmla="*/ 185166 w 1297533"/>
                  <a:gd name="connsiteY6" fmla="*/ 1111682 h 1297533"/>
                  <a:gd name="connsiteX7" fmla="*/ 185166 w 1297533"/>
                  <a:gd name="connsiteY7" fmla="*/ 185166 h 1297533"/>
                  <a:gd name="connsiteX8" fmla="*/ 1111682 w 1297533"/>
                  <a:gd name="connsiteY8" fmla="*/ 185166 h 1297533"/>
                  <a:gd name="connsiteX9" fmla="*/ 1111682 w 1297533"/>
                  <a:gd name="connsiteY9" fmla="*/ 1111682 h 1297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7533" h="1297533">
                    <a:moveTo>
                      <a:pt x="0" y="0"/>
                    </a:moveTo>
                    <a:lnTo>
                      <a:pt x="0" y="1297534"/>
                    </a:lnTo>
                    <a:lnTo>
                      <a:pt x="1297534" y="1297534"/>
                    </a:lnTo>
                    <a:lnTo>
                      <a:pt x="1297534" y="0"/>
                    </a:lnTo>
                    <a:lnTo>
                      <a:pt x="0" y="0"/>
                    </a:lnTo>
                    <a:close/>
                    <a:moveTo>
                      <a:pt x="1111682" y="1111682"/>
                    </a:moveTo>
                    <a:lnTo>
                      <a:pt x="185166" y="1111682"/>
                    </a:lnTo>
                    <a:lnTo>
                      <a:pt x="185166" y="185166"/>
                    </a:lnTo>
                    <a:lnTo>
                      <a:pt x="1111682" y="185166"/>
                    </a:lnTo>
                    <a:lnTo>
                      <a:pt x="1111682" y="1111682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4" name="Полилиния: фигура 485">
                <a:extLst>
                  <a:ext uri="{FF2B5EF4-FFF2-40B4-BE49-F238E27FC236}">
                    <a16:creationId xmlns:a16="http://schemas.microsoft.com/office/drawing/2014/main" id="{4E2EC45E-A454-42F0-8E42-96E6A7D5A906}"/>
                  </a:ext>
                </a:extLst>
              </p:cNvPr>
              <p:cNvSpPr/>
              <p:nvPr/>
            </p:nvSpPr>
            <p:spPr>
              <a:xfrm>
                <a:off x="3408349" y="741349"/>
                <a:ext cx="556183" cy="556183"/>
              </a:xfrm>
              <a:custGeom>
                <a:avLst/>
                <a:gdLst>
                  <a:gd name="connsiteX0" fmla="*/ 0 w 556183"/>
                  <a:gd name="connsiteY0" fmla="*/ 0 h 556183"/>
                  <a:gd name="connsiteX1" fmla="*/ 556184 w 556183"/>
                  <a:gd name="connsiteY1" fmla="*/ 0 h 556183"/>
                  <a:gd name="connsiteX2" fmla="*/ 556184 w 556183"/>
                  <a:gd name="connsiteY2" fmla="*/ 556184 h 556183"/>
                  <a:gd name="connsiteX3" fmla="*/ 0 w 556183"/>
                  <a:gd name="connsiteY3" fmla="*/ 556184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6183" h="556183">
                    <a:moveTo>
                      <a:pt x="0" y="0"/>
                    </a:moveTo>
                    <a:lnTo>
                      <a:pt x="556184" y="0"/>
                    </a:lnTo>
                    <a:lnTo>
                      <a:pt x="556184" y="556184"/>
                    </a:lnTo>
                    <a:lnTo>
                      <a:pt x="0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5" name="Полилиния: фигура 486">
                <a:extLst>
                  <a:ext uri="{FF2B5EF4-FFF2-40B4-BE49-F238E27FC236}">
                    <a16:creationId xmlns:a16="http://schemas.microsoft.com/office/drawing/2014/main" id="{C132A478-C7A1-43CB-B225-E230CA278454}"/>
                  </a:ext>
                </a:extLst>
              </p:cNvPr>
              <p:cNvSpPr/>
              <p:nvPr/>
            </p:nvSpPr>
            <p:spPr>
              <a:xfrm>
                <a:off x="3038017" y="371017"/>
                <a:ext cx="1297533" cy="1297533"/>
              </a:xfrm>
              <a:custGeom>
                <a:avLst/>
                <a:gdLst>
                  <a:gd name="connsiteX0" fmla="*/ 1296848 w 1297533"/>
                  <a:gd name="connsiteY0" fmla="*/ 0 h 1297533"/>
                  <a:gd name="connsiteX1" fmla="*/ 0 w 1297533"/>
                  <a:gd name="connsiteY1" fmla="*/ 0 h 1297533"/>
                  <a:gd name="connsiteX2" fmla="*/ 0 w 1297533"/>
                  <a:gd name="connsiteY2" fmla="*/ 1297534 h 1297533"/>
                  <a:gd name="connsiteX3" fmla="*/ 1297534 w 1297533"/>
                  <a:gd name="connsiteY3" fmla="*/ 1297534 h 1297533"/>
                  <a:gd name="connsiteX4" fmla="*/ 1297534 w 1297533"/>
                  <a:gd name="connsiteY4" fmla="*/ 0 h 1297533"/>
                  <a:gd name="connsiteX5" fmla="*/ 1111682 w 1297533"/>
                  <a:gd name="connsiteY5" fmla="*/ 1111682 h 1297533"/>
                  <a:gd name="connsiteX6" fmla="*/ 185166 w 1297533"/>
                  <a:gd name="connsiteY6" fmla="*/ 1111682 h 1297533"/>
                  <a:gd name="connsiteX7" fmla="*/ 185166 w 1297533"/>
                  <a:gd name="connsiteY7" fmla="*/ 185166 h 1297533"/>
                  <a:gd name="connsiteX8" fmla="*/ 1111682 w 1297533"/>
                  <a:gd name="connsiteY8" fmla="*/ 185166 h 1297533"/>
                  <a:gd name="connsiteX9" fmla="*/ 1111682 w 1297533"/>
                  <a:gd name="connsiteY9" fmla="*/ 1111682 h 1297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7533" h="1297533">
                    <a:moveTo>
                      <a:pt x="1296848" y="0"/>
                    </a:moveTo>
                    <a:lnTo>
                      <a:pt x="0" y="0"/>
                    </a:lnTo>
                    <a:lnTo>
                      <a:pt x="0" y="1297534"/>
                    </a:lnTo>
                    <a:lnTo>
                      <a:pt x="1297534" y="1297534"/>
                    </a:lnTo>
                    <a:lnTo>
                      <a:pt x="1297534" y="0"/>
                    </a:lnTo>
                    <a:close/>
                    <a:moveTo>
                      <a:pt x="1111682" y="1111682"/>
                    </a:moveTo>
                    <a:lnTo>
                      <a:pt x="185166" y="1111682"/>
                    </a:lnTo>
                    <a:lnTo>
                      <a:pt x="185166" y="185166"/>
                    </a:lnTo>
                    <a:lnTo>
                      <a:pt x="1111682" y="185166"/>
                    </a:lnTo>
                    <a:lnTo>
                      <a:pt x="1111682" y="1111682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6" name="Полилиния: фигура 487">
                <a:extLst>
                  <a:ext uri="{FF2B5EF4-FFF2-40B4-BE49-F238E27FC236}">
                    <a16:creationId xmlns:a16="http://schemas.microsoft.com/office/drawing/2014/main" id="{352F4DBF-9106-4428-8BB3-0532F7AA9002}"/>
                  </a:ext>
                </a:extLst>
              </p:cNvPr>
              <p:cNvSpPr/>
              <p:nvPr/>
            </p:nvSpPr>
            <p:spPr>
              <a:xfrm>
                <a:off x="4891049" y="371017"/>
                <a:ext cx="556183" cy="370332"/>
              </a:xfrm>
              <a:custGeom>
                <a:avLst/>
                <a:gdLst>
                  <a:gd name="connsiteX0" fmla="*/ 371018 w 556183"/>
                  <a:gd name="connsiteY0" fmla="*/ 185166 h 370332"/>
                  <a:gd name="connsiteX1" fmla="*/ 371018 w 556183"/>
                  <a:gd name="connsiteY1" fmla="*/ 370332 h 370332"/>
                  <a:gd name="connsiteX2" fmla="*/ 556184 w 556183"/>
                  <a:gd name="connsiteY2" fmla="*/ 370332 h 370332"/>
                  <a:gd name="connsiteX3" fmla="*/ 556184 w 556183"/>
                  <a:gd name="connsiteY3" fmla="*/ 185166 h 370332"/>
                  <a:gd name="connsiteX4" fmla="*/ 556184 w 556183"/>
                  <a:gd name="connsiteY4" fmla="*/ 0 h 370332"/>
                  <a:gd name="connsiteX5" fmla="*/ 371018 w 556183"/>
                  <a:gd name="connsiteY5" fmla="*/ 0 h 370332"/>
                  <a:gd name="connsiteX6" fmla="*/ 185852 w 556183"/>
                  <a:gd name="connsiteY6" fmla="*/ 0 h 370332"/>
                  <a:gd name="connsiteX7" fmla="*/ 0 w 556183"/>
                  <a:gd name="connsiteY7" fmla="*/ 0 h 370332"/>
                  <a:gd name="connsiteX8" fmla="*/ 0 w 556183"/>
                  <a:gd name="connsiteY8" fmla="*/ 185166 h 370332"/>
                  <a:gd name="connsiteX9" fmla="*/ 185852 w 556183"/>
                  <a:gd name="connsiteY9" fmla="*/ 185166 h 37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6183" h="370332">
                    <a:moveTo>
                      <a:pt x="371018" y="185166"/>
                    </a:moveTo>
                    <a:lnTo>
                      <a:pt x="371018" y="370332"/>
                    </a:lnTo>
                    <a:lnTo>
                      <a:pt x="556184" y="370332"/>
                    </a:lnTo>
                    <a:lnTo>
                      <a:pt x="556184" y="185166"/>
                    </a:lnTo>
                    <a:lnTo>
                      <a:pt x="556184" y="0"/>
                    </a:lnTo>
                    <a:lnTo>
                      <a:pt x="371018" y="0"/>
                    </a:lnTo>
                    <a:lnTo>
                      <a:pt x="185852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185852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7" name="Полилиния: фигура 488">
                <a:extLst>
                  <a:ext uri="{FF2B5EF4-FFF2-40B4-BE49-F238E27FC236}">
                    <a16:creationId xmlns:a16="http://schemas.microsoft.com/office/drawing/2014/main" id="{EDB0C506-6E0C-476E-ADE0-35F9F84F17C7}"/>
                  </a:ext>
                </a:extLst>
              </p:cNvPr>
              <p:cNvSpPr/>
              <p:nvPr/>
            </p:nvSpPr>
            <p:spPr>
              <a:xfrm>
                <a:off x="5818251" y="371017"/>
                <a:ext cx="185166" cy="185165"/>
              </a:xfrm>
              <a:custGeom>
                <a:avLst/>
                <a:gdLst>
                  <a:gd name="connsiteX0" fmla="*/ 0 w 185166"/>
                  <a:gd name="connsiteY0" fmla="*/ 0 h 185165"/>
                  <a:gd name="connsiteX1" fmla="*/ 185166 w 185166"/>
                  <a:gd name="connsiteY1" fmla="*/ 0 h 185165"/>
                  <a:gd name="connsiteX2" fmla="*/ 185166 w 185166"/>
                  <a:gd name="connsiteY2" fmla="*/ 185166 h 185165"/>
                  <a:gd name="connsiteX3" fmla="*/ 0 w 185166"/>
                  <a:gd name="connsiteY3" fmla="*/ 185166 h 185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5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8" name="Полилиния: фигура 489">
                <a:extLst>
                  <a:ext uri="{FF2B5EF4-FFF2-40B4-BE49-F238E27FC236}">
                    <a16:creationId xmlns:a16="http://schemas.microsoft.com/office/drawing/2014/main" id="{117B3DAE-D6BC-42BF-87FD-314CA1D3FC12}"/>
                  </a:ext>
                </a:extLst>
              </p:cNvPr>
              <p:cNvSpPr/>
              <p:nvPr/>
            </p:nvSpPr>
            <p:spPr>
              <a:xfrm>
                <a:off x="6373749" y="371017"/>
                <a:ext cx="741349" cy="185166"/>
              </a:xfrm>
              <a:custGeom>
                <a:avLst/>
                <a:gdLst>
                  <a:gd name="connsiteX0" fmla="*/ 371018 w 741349"/>
                  <a:gd name="connsiteY0" fmla="*/ 185166 h 185166"/>
                  <a:gd name="connsiteX1" fmla="*/ 556184 w 741349"/>
                  <a:gd name="connsiteY1" fmla="*/ 185166 h 185166"/>
                  <a:gd name="connsiteX2" fmla="*/ 741350 w 741349"/>
                  <a:gd name="connsiteY2" fmla="*/ 185166 h 185166"/>
                  <a:gd name="connsiteX3" fmla="*/ 741350 w 741349"/>
                  <a:gd name="connsiteY3" fmla="*/ 0 h 185166"/>
                  <a:gd name="connsiteX4" fmla="*/ 556184 w 741349"/>
                  <a:gd name="connsiteY4" fmla="*/ 0 h 185166"/>
                  <a:gd name="connsiteX5" fmla="*/ 371018 w 741349"/>
                  <a:gd name="connsiteY5" fmla="*/ 0 h 185166"/>
                  <a:gd name="connsiteX6" fmla="*/ 185852 w 741349"/>
                  <a:gd name="connsiteY6" fmla="*/ 0 h 185166"/>
                  <a:gd name="connsiteX7" fmla="*/ 0 w 741349"/>
                  <a:gd name="connsiteY7" fmla="*/ 0 h 185166"/>
                  <a:gd name="connsiteX8" fmla="*/ 0 w 741349"/>
                  <a:gd name="connsiteY8" fmla="*/ 185166 h 185166"/>
                  <a:gd name="connsiteX9" fmla="*/ 185852 w 741349"/>
                  <a:gd name="connsiteY9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41349" h="185166">
                    <a:moveTo>
                      <a:pt x="371018" y="185166"/>
                    </a:moveTo>
                    <a:lnTo>
                      <a:pt x="556184" y="185166"/>
                    </a:lnTo>
                    <a:lnTo>
                      <a:pt x="741350" y="185166"/>
                    </a:lnTo>
                    <a:lnTo>
                      <a:pt x="741350" y="0"/>
                    </a:lnTo>
                    <a:lnTo>
                      <a:pt x="556184" y="0"/>
                    </a:lnTo>
                    <a:lnTo>
                      <a:pt x="371018" y="0"/>
                    </a:lnTo>
                    <a:lnTo>
                      <a:pt x="185852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185852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09" name="Полилиния: фигура 490">
                <a:extLst>
                  <a:ext uri="{FF2B5EF4-FFF2-40B4-BE49-F238E27FC236}">
                    <a16:creationId xmlns:a16="http://schemas.microsoft.com/office/drawing/2014/main" id="{4DA41690-4667-4D0C-8AED-588AF03FF167}"/>
                  </a:ext>
                </a:extLst>
              </p:cNvPr>
              <p:cNvSpPr/>
              <p:nvPr/>
            </p:nvSpPr>
            <p:spPr>
              <a:xfrm>
                <a:off x="6188583" y="55618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0" name="Полилиния: фигура 491">
                <a:extLst>
                  <a:ext uri="{FF2B5EF4-FFF2-40B4-BE49-F238E27FC236}">
                    <a16:creationId xmlns:a16="http://schemas.microsoft.com/office/drawing/2014/main" id="{CF08C00B-5F52-4D30-9037-EF6673F70024}"/>
                  </a:ext>
                </a:extLst>
              </p:cNvPr>
              <p:cNvSpPr/>
              <p:nvPr/>
            </p:nvSpPr>
            <p:spPr>
              <a:xfrm>
                <a:off x="7300950" y="371017"/>
                <a:ext cx="185166" cy="555498"/>
              </a:xfrm>
              <a:custGeom>
                <a:avLst/>
                <a:gdLst>
                  <a:gd name="connsiteX0" fmla="*/ 185166 w 185166"/>
                  <a:gd name="connsiteY0" fmla="*/ 185166 h 555498"/>
                  <a:gd name="connsiteX1" fmla="*/ 185166 w 185166"/>
                  <a:gd name="connsiteY1" fmla="*/ 0 h 555498"/>
                  <a:gd name="connsiteX2" fmla="*/ 0 w 185166"/>
                  <a:gd name="connsiteY2" fmla="*/ 0 h 555498"/>
                  <a:gd name="connsiteX3" fmla="*/ 0 w 185166"/>
                  <a:gd name="connsiteY3" fmla="*/ 185166 h 555498"/>
                  <a:gd name="connsiteX4" fmla="*/ 0 w 185166"/>
                  <a:gd name="connsiteY4" fmla="*/ 370332 h 555498"/>
                  <a:gd name="connsiteX5" fmla="*/ 0 w 185166"/>
                  <a:gd name="connsiteY5" fmla="*/ 555498 h 555498"/>
                  <a:gd name="connsiteX6" fmla="*/ 185166 w 185166"/>
                  <a:gd name="connsiteY6" fmla="*/ 555498 h 555498"/>
                  <a:gd name="connsiteX7" fmla="*/ 185166 w 185166"/>
                  <a:gd name="connsiteY7" fmla="*/ 370332 h 55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166" h="555498">
                    <a:moveTo>
                      <a:pt x="185166" y="185166"/>
                    </a:moveTo>
                    <a:lnTo>
                      <a:pt x="185166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0" y="370332"/>
                    </a:lnTo>
                    <a:lnTo>
                      <a:pt x="0" y="555498"/>
                    </a:lnTo>
                    <a:lnTo>
                      <a:pt x="185166" y="555498"/>
                    </a:lnTo>
                    <a:lnTo>
                      <a:pt x="185166" y="370332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1" name="Полилиния: фигура 492">
                <a:extLst>
                  <a:ext uri="{FF2B5EF4-FFF2-40B4-BE49-F238E27FC236}">
                    <a16:creationId xmlns:a16="http://schemas.microsoft.com/office/drawing/2014/main" id="{73C2F82F-BCF8-41D3-B1E8-924248E778ED}"/>
                  </a:ext>
                </a:extLst>
              </p:cNvPr>
              <p:cNvSpPr/>
              <p:nvPr/>
            </p:nvSpPr>
            <p:spPr>
              <a:xfrm>
                <a:off x="4520717" y="556183"/>
                <a:ext cx="556183" cy="556183"/>
              </a:xfrm>
              <a:custGeom>
                <a:avLst/>
                <a:gdLst>
                  <a:gd name="connsiteX0" fmla="*/ 370332 w 556183"/>
                  <a:gd name="connsiteY0" fmla="*/ 185166 h 556183"/>
                  <a:gd name="connsiteX1" fmla="*/ 185166 w 556183"/>
                  <a:gd name="connsiteY1" fmla="*/ 185166 h 556183"/>
                  <a:gd name="connsiteX2" fmla="*/ 185166 w 556183"/>
                  <a:gd name="connsiteY2" fmla="*/ 0 h 556183"/>
                  <a:gd name="connsiteX3" fmla="*/ 0 w 556183"/>
                  <a:gd name="connsiteY3" fmla="*/ 0 h 556183"/>
                  <a:gd name="connsiteX4" fmla="*/ 0 w 556183"/>
                  <a:gd name="connsiteY4" fmla="*/ 185166 h 556183"/>
                  <a:gd name="connsiteX5" fmla="*/ 0 w 556183"/>
                  <a:gd name="connsiteY5" fmla="*/ 370332 h 556183"/>
                  <a:gd name="connsiteX6" fmla="*/ 185166 w 556183"/>
                  <a:gd name="connsiteY6" fmla="*/ 370332 h 556183"/>
                  <a:gd name="connsiteX7" fmla="*/ 185166 w 556183"/>
                  <a:gd name="connsiteY7" fmla="*/ 556184 h 556183"/>
                  <a:gd name="connsiteX8" fmla="*/ 370332 w 556183"/>
                  <a:gd name="connsiteY8" fmla="*/ 556184 h 556183"/>
                  <a:gd name="connsiteX9" fmla="*/ 370332 w 556183"/>
                  <a:gd name="connsiteY9" fmla="*/ 370332 h 556183"/>
                  <a:gd name="connsiteX10" fmla="*/ 556184 w 556183"/>
                  <a:gd name="connsiteY10" fmla="*/ 370332 h 556183"/>
                  <a:gd name="connsiteX11" fmla="*/ 556184 w 556183"/>
                  <a:gd name="connsiteY11" fmla="*/ 185166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6183" h="556183">
                    <a:moveTo>
                      <a:pt x="370332" y="185166"/>
                    </a:moveTo>
                    <a:lnTo>
                      <a:pt x="185166" y="185166"/>
                    </a:lnTo>
                    <a:lnTo>
                      <a:pt x="185166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0" y="370332"/>
                    </a:lnTo>
                    <a:lnTo>
                      <a:pt x="185166" y="370332"/>
                    </a:lnTo>
                    <a:lnTo>
                      <a:pt x="185166" y="556184"/>
                    </a:lnTo>
                    <a:lnTo>
                      <a:pt x="370332" y="556184"/>
                    </a:lnTo>
                    <a:lnTo>
                      <a:pt x="370332" y="370332"/>
                    </a:lnTo>
                    <a:lnTo>
                      <a:pt x="556184" y="370332"/>
                    </a:lnTo>
                    <a:lnTo>
                      <a:pt x="556184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2" name="Полилиния: фигура 493">
                <a:extLst>
                  <a:ext uri="{FF2B5EF4-FFF2-40B4-BE49-F238E27FC236}">
                    <a16:creationId xmlns:a16="http://schemas.microsoft.com/office/drawing/2014/main" id="{7485D19B-1E5D-4669-9FA3-F8AAD964857A}"/>
                  </a:ext>
                </a:extLst>
              </p:cNvPr>
              <p:cNvSpPr/>
              <p:nvPr/>
            </p:nvSpPr>
            <p:spPr>
              <a:xfrm>
                <a:off x="6929932" y="926515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3" name="Полилиния: фигура 494">
                <a:extLst>
                  <a:ext uri="{FF2B5EF4-FFF2-40B4-BE49-F238E27FC236}">
                    <a16:creationId xmlns:a16="http://schemas.microsoft.com/office/drawing/2014/main" id="{3CB677EA-2D82-4B8A-AA12-AC6A1C316F87}"/>
                  </a:ext>
                </a:extLst>
              </p:cNvPr>
              <p:cNvSpPr/>
              <p:nvPr/>
            </p:nvSpPr>
            <p:spPr>
              <a:xfrm>
                <a:off x="5632399" y="741349"/>
                <a:ext cx="371017" cy="556183"/>
              </a:xfrm>
              <a:custGeom>
                <a:avLst/>
                <a:gdLst>
                  <a:gd name="connsiteX0" fmla="*/ 371018 w 371017"/>
                  <a:gd name="connsiteY0" fmla="*/ 556184 h 556183"/>
                  <a:gd name="connsiteX1" fmla="*/ 371018 w 371017"/>
                  <a:gd name="connsiteY1" fmla="*/ 371018 h 556183"/>
                  <a:gd name="connsiteX2" fmla="*/ 371018 w 371017"/>
                  <a:gd name="connsiteY2" fmla="*/ 185166 h 556183"/>
                  <a:gd name="connsiteX3" fmla="*/ 371018 w 371017"/>
                  <a:gd name="connsiteY3" fmla="*/ 0 h 556183"/>
                  <a:gd name="connsiteX4" fmla="*/ 185852 w 371017"/>
                  <a:gd name="connsiteY4" fmla="*/ 0 h 556183"/>
                  <a:gd name="connsiteX5" fmla="*/ 0 w 371017"/>
                  <a:gd name="connsiteY5" fmla="*/ 0 h 556183"/>
                  <a:gd name="connsiteX6" fmla="*/ 0 w 371017"/>
                  <a:gd name="connsiteY6" fmla="*/ 185166 h 556183"/>
                  <a:gd name="connsiteX7" fmla="*/ 185852 w 371017"/>
                  <a:gd name="connsiteY7" fmla="*/ 185166 h 556183"/>
                  <a:gd name="connsiteX8" fmla="*/ 185852 w 371017"/>
                  <a:gd name="connsiteY8" fmla="*/ 371018 h 556183"/>
                  <a:gd name="connsiteX9" fmla="*/ 0 w 371017"/>
                  <a:gd name="connsiteY9" fmla="*/ 371018 h 556183"/>
                  <a:gd name="connsiteX10" fmla="*/ 0 w 371017"/>
                  <a:gd name="connsiteY10" fmla="*/ 556184 h 556183"/>
                  <a:gd name="connsiteX11" fmla="*/ 185852 w 371017"/>
                  <a:gd name="connsiteY11" fmla="*/ 556184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1017" h="556183">
                    <a:moveTo>
                      <a:pt x="371018" y="556184"/>
                    </a:moveTo>
                    <a:lnTo>
                      <a:pt x="371018" y="371018"/>
                    </a:lnTo>
                    <a:lnTo>
                      <a:pt x="371018" y="185166"/>
                    </a:lnTo>
                    <a:lnTo>
                      <a:pt x="371018" y="0"/>
                    </a:lnTo>
                    <a:lnTo>
                      <a:pt x="185852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185852" y="185166"/>
                    </a:lnTo>
                    <a:lnTo>
                      <a:pt x="185852" y="371018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185852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4" name="Полилиния: фигура 495">
                <a:extLst>
                  <a:ext uri="{FF2B5EF4-FFF2-40B4-BE49-F238E27FC236}">
                    <a16:creationId xmlns:a16="http://schemas.microsoft.com/office/drawing/2014/main" id="{E5EDCC72-A226-4556-8BA3-399EAD94CA13}"/>
                  </a:ext>
                </a:extLst>
              </p:cNvPr>
              <p:cNvSpPr/>
              <p:nvPr/>
            </p:nvSpPr>
            <p:spPr>
              <a:xfrm>
                <a:off x="7115098" y="926515"/>
                <a:ext cx="556184" cy="556183"/>
              </a:xfrm>
              <a:custGeom>
                <a:avLst/>
                <a:gdLst>
                  <a:gd name="connsiteX0" fmla="*/ 371018 w 556184"/>
                  <a:gd name="connsiteY0" fmla="*/ 371018 h 556183"/>
                  <a:gd name="connsiteX1" fmla="*/ 556184 w 556184"/>
                  <a:gd name="connsiteY1" fmla="*/ 371018 h 556183"/>
                  <a:gd name="connsiteX2" fmla="*/ 556184 w 556184"/>
                  <a:gd name="connsiteY2" fmla="*/ 185852 h 556183"/>
                  <a:gd name="connsiteX3" fmla="*/ 556184 w 556184"/>
                  <a:gd name="connsiteY3" fmla="*/ 0 h 556183"/>
                  <a:gd name="connsiteX4" fmla="*/ 371018 w 556184"/>
                  <a:gd name="connsiteY4" fmla="*/ 0 h 556183"/>
                  <a:gd name="connsiteX5" fmla="*/ 371018 w 556184"/>
                  <a:gd name="connsiteY5" fmla="*/ 185852 h 556183"/>
                  <a:gd name="connsiteX6" fmla="*/ 185852 w 556184"/>
                  <a:gd name="connsiteY6" fmla="*/ 185852 h 556183"/>
                  <a:gd name="connsiteX7" fmla="*/ 0 w 556184"/>
                  <a:gd name="connsiteY7" fmla="*/ 185852 h 556183"/>
                  <a:gd name="connsiteX8" fmla="*/ 0 w 556184"/>
                  <a:gd name="connsiteY8" fmla="*/ 371018 h 556183"/>
                  <a:gd name="connsiteX9" fmla="*/ 185852 w 556184"/>
                  <a:gd name="connsiteY9" fmla="*/ 371018 h 556183"/>
                  <a:gd name="connsiteX10" fmla="*/ 185852 w 556184"/>
                  <a:gd name="connsiteY10" fmla="*/ 556184 h 556183"/>
                  <a:gd name="connsiteX11" fmla="*/ 371018 w 556184"/>
                  <a:gd name="connsiteY11" fmla="*/ 556184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56184" h="556183">
                    <a:moveTo>
                      <a:pt x="371018" y="371018"/>
                    </a:moveTo>
                    <a:lnTo>
                      <a:pt x="556184" y="371018"/>
                    </a:lnTo>
                    <a:lnTo>
                      <a:pt x="556184" y="185852"/>
                    </a:lnTo>
                    <a:lnTo>
                      <a:pt x="556184" y="0"/>
                    </a:lnTo>
                    <a:lnTo>
                      <a:pt x="371018" y="0"/>
                    </a:lnTo>
                    <a:lnTo>
                      <a:pt x="371018" y="185852"/>
                    </a:lnTo>
                    <a:lnTo>
                      <a:pt x="185852" y="185852"/>
                    </a:lnTo>
                    <a:lnTo>
                      <a:pt x="0" y="185852"/>
                    </a:lnTo>
                    <a:lnTo>
                      <a:pt x="0" y="371018"/>
                    </a:lnTo>
                    <a:lnTo>
                      <a:pt x="185852" y="371018"/>
                    </a:lnTo>
                    <a:lnTo>
                      <a:pt x="185852" y="556184"/>
                    </a:lnTo>
                    <a:lnTo>
                      <a:pt x="371018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5" name="Полилиния: фигура 496">
                <a:extLst>
                  <a:ext uri="{FF2B5EF4-FFF2-40B4-BE49-F238E27FC236}">
                    <a16:creationId xmlns:a16="http://schemas.microsoft.com/office/drawing/2014/main" id="{B3BEDF64-E6FD-4F08-B6E0-D343F0AA759D}"/>
                  </a:ext>
                </a:extLst>
              </p:cNvPr>
              <p:cNvSpPr/>
              <p:nvPr/>
            </p:nvSpPr>
            <p:spPr>
              <a:xfrm>
                <a:off x="4520717" y="1482699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6" name="Полилиния: фигура 497">
                <a:extLst>
                  <a:ext uri="{FF2B5EF4-FFF2-40B4-BE49-F238E27FC236}">
                    <a16:creationId xmlns:a16="http://schemas.microsoft.com/office/drawing/2014/main" id="{1CE439EE-7E6D-413B-B432-D4A6A765A243}"/>
                  </a:ext>
                </a:extLst>
              </p:cNvPr>
              <p:cNvSpPr/>
              <p:nvPr/>
            </p:nvSpPr>
            <p:spPr>
              <a:xfrm>
                <a:off x="4705883" y="926515"/>
                <a:ext cx="741349" cy="1112367"/>
              </a:xfrm>
              <a:custGeom>
                <a:avLst/>
                <a:gdLst>
                  <a:gd name="connsiteX0" fmla="*/ 185166 w 741349"/>
                  <a:gd name="connsiteY0" fmla="*/ 741350 h 1112367"/>
                  <a:gd name="connsiteX1" fmla="*/ 0 w 741349"/>
                  <a:gd name="connsiteY1" fmla="*/ 741350 h 1112367"/>
                  <a:gd name="connsiteX2" fmla="*/ 0 w 741349"/>
                  <a:gd name="connsiteY2" fmla="*/ 927202 h 1112367"/>
                  <a:gd name="connsiteX3" fmla="*/ 185166 w 741349"/>
                  <a:gd name="connsiteY3" fmla="*/ 927202 h 1112367"/>
                  <a:gd name="connsiteX4" fmla="*/ 185166 w 741349"/>
                  <a:gd name="connsiteY4" fmla="*/ 1112368 h 1112367"/>
                  <a:gd name="connsiteX5" fmla="*/ 371018 w 741349"/>
                  <a:gd name="connsiteY5" fmla="*/ 1112368 h 1112367"/>
                  <a:gd name="connsiteX6" fmla="*/ 556184 w 741349"/>
                  <a:gd name="connsiteY6" fmla="*/ 1112368 h 1112367"/>
                  <a:gd name="connsiteX7" fmla="*/ 741350 w 741349"/>
                  <a:gd name="connsiteY7" fmla="*/ 1112368 h 1112367"/>
                  <a:gd name="connsiteX8" fmla="*/ 741350 w 741349"/>
                  <a:gd name="connsiteY8" fmla="*/ 927202 h 1112367"/>
                  <a:gd name="connsiteX9" fmla="*/ 556184 w 741349"/>
                  <a:gd name="connsiteY9" fmla="*/ 927202 h 1112367"/>
                  <a:gd name="connsiteX10" fmla="*/ 371018 w 741349"/>
                  <a:gd name="connsiteY10" fmla="*/ 927202 h 1112367"/>
                  <a:gd name="connsiteX11" fmla="*/ 371018 w 741349"/>
                  <a:gd name="connsiteY11" fmla="*/ 741350 h 1112367"/>
                  <a:gd name="connsiteX12" fmla="*/ 371018 w 741349"/>
                  <a:gd name="connsiteY12" fmla="*/ 556184 h 1112367"/>
                  <a:gd name="connsiteX13" fmla="*/ 556184 w 741349"/>
                  <a:gd name="connsiteY13" fmla="*/ 556184 h 1112367"/>
                  <a:gd name="connsiteX14" fmla="*/ 556184 w 741349"/>
                  <a:gd name="connsiteY14" fmla="*/ 741350 h 1112367"/>
                  <a:gd name="connsiteX15" fmla="*/ 741350 w 741349"/>
                  <a:gd name="connsiteY15" fmla="*/ 741350 h 1112367"/>
                  <a:gd name="connsiteX16" fmla="*/ 741350 w 741349"/>
                  <a:gd name="connsiteY16" fmla="*/ 556184 h 1112367"/>
                  <a:gd name="connsiteX17" fmla="*/ 741350 w 741349"/>
                  <a:gd name="connsiteY17" fmla="*/ 371018 h 1112367"/>
                  <a:gd name="connsiteX18" fmla="*/ 741350 w 741349"/>
                  <a:gd name="connsiteY18" fmla="*/ 185852 h 1112367"/>
                  <a:gd name="connsiteX19" fmla="*/ 556184 w 741349"/>
                  <a:gd name="connsiteY19" fmla="*/ 185852 h 1112367"/>
                  <a:gd name="connsiteX20" fmla="*/ 556184 w 741349"/>
                  <a:gd name="connsiteY20" fmla="*/ 0 h 1112367"/>
                  <a:gd name="connsiteX21" fmla="*/ 371018 w 741349"/>
                  <a:gd name="connsiteY21" fmla="*/ 0 h 1112367"/>
                  <a:gd name="connsiteX22" fmla="*/ 371018 w 741349"/>
                  <a:gd name="connsiteY22" fmla="*/ 185852 h 1112367"/>
                  <a:gd name="connsiteX23" fmla="*/ 371018 w 741349"/>
                  <a:gd name="connsiteY23" fmla="*/ 371018 h 1112367"/>
                  <a:gd name="connsiteX24" fmla="*/ 185166 w 741349"/>
                  <a:gd name="connsiteY24" fmla="*/ 371018 h 1112367"/>
                  <a:gd name="connsiteX25" fmla="*/ 0 w 741349"/>
                  <a:gd name="connsiteY25" fmla="*/ 371018 h 1112367"/>
                  <a:gd name="connsiteX26" fmla="*/ 0 w 741349"/>
                  <a:gd name="connsiteY26" fmla="*/ 556184 h 1112367"/>
                  <a:gd name="connsiteX27" fmla="*/ 185166 w 741349"/>
                  <a:gd name="connsiteY27" fmla="*/ 556184 h 1112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41349" h="1112367">
                    <a:moveTo>
                      <a:pt x="185166" y="741350"/>
                    </a:moveTo>
                    <a:lnTo>
                      <a:pt x="0" y="741350"/>
                    </a:lnTo>
                    <a:lnTo>
                      <a:pt x="0" y="927202"/>
                    </a:lnTo>
                    <a:lnTo>
                      <a:pt x="185166" y="927202"/>
                    </a:lnTo>
                    <a:lnTo>
                      <a:pt x="185166" y="1112368"/>
                    </a:lnTo>
                    <a:lnTo>
                      <a:pt x="371018" y="1112368"/>
                    </a:lnTo>
                    <a:lnTo>
                      <a:pt x="556184" y="1112368"/>
                    </a:lnTo>
                    <a:lnTo>
                      <a:pt x="741350" y="1112368"/>
                    </a:lnTo>
                    <a:lnTo>
                      <a:pt x="741350" y="927202"/>
                    </a:lnTo>
                    <a:lnTo>
                      <a:pt x="556184" y="927202"/>
                    </a:lnTo>
                    <a:lnTo>
                      <a:pt x="371018" y="927202"/>
                    </a:lnTo>
                    <a:lnTo>
                      <a:pt x="371018" y="741350"/>
                    </a:lnTo>
                    <a:lnTo>
                      <a:pt x="371018" y="556184"/>
                    </a:lnTo>
                    <a:lnTo>
                      <a:pt x="556184" y="556184"/>
                    </a:lnTo>
                    <a:lnTo>
                      <a:pt x="556184" y="741350"/>
                    </a:lnTo>
                    <a:lnTo>
                      <a:pt x="741350" y="741350"/>
                    </a:lnTo>
                    <a:lnTo>
                      <a:pt x="741350" y="556184"/>
                    </a:lnTo>
                    <a:lnTo>
                      <a:pt x="741350" y="371018"/>
                    </a:lnTo>
                    <a:lnTo>
                      <a:pt x="741350" y="185852"/>
                    </a:lnTo>
                    <a:lnTo>
                      <a:pt x="556184" y="185852"/>
                    </a:lnTo>
                    <a:lnTo>
                      <a:pt x="556184" y="0"/>
                    </a:lnTo>
                    <a:lnTo>
                      <a:pt x="371018" y="0"/>
                    </a:lnTo>
                    <a:lnTo>
                      <a:pt x="371018" y="185852"/>
                    </a:lnTo>
                    <a:lnTo>
                      <a:pt x="371018" y="371018"/>
                    </a:lnTo>
                    <a:lnTo>
                      <a:pt x="185166" y="371018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185166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7" name="Полилиния: фигура 498">
                <a:extLst>
                  <a:ext uri="{FF2B5EF4-FFF2-40B4-BE49-F238E27FC236}">
                    <a16:creationId xmlns:a16="http://schemas.microsoft.com/office/drawing/2014/main" id="{5553FCF0-7596-47C3-88DD-B7487AFD1264}"/>
                  </a:ext>
                </a:extLst>
              </p:cNvPr>
              <p:cNvSpPr/>
              <p:nvPr/>
            </p:nvSpPr>
            <p:spPr>
              <a:xfrm>
                <a:off x="6003417" y="1482699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8" name="Полилиния: фигура 499">
                <a:extLst>
                  <a:ext uri="{FF2B5EF4-FFF2-40B4-BE49-F238E27FC236}">
                    <a16:creationId xmlns:a16="http://schemas.microsoft.com/office/drawing/2014/main" id="{4332930F-3F01-40DF-BEF2-6F75A133F82F}"/>
                  </a:ext>
                </a:extLst>
              </p:cNvPr>
              <p:cNvSpPr/>
              <p:nvPr/>
            </p:nvSpPr>
            <p:spPr>
              <a:xfrm>
                <a:off x="6188583" y="741349"/>
                <a:ext cx="556183" cy="926515"/>
              </a:xfrm>
              <a:custGeom>
                <a:avLst/>
                <a:gdLst>
                  <a:gd name="connsiteX0" fmla="*/ 185166 w 556183"/>
                  <a:gd name="connsiteY0" fmla="*/ 926516 h 926515"/>
                  <a:gd name="connsiteX1" fmla="*/ 371018 w 556183"/>
                  <a:gd name="connsiteY1" fmla="*/ 926516 h 926515"/>
                  <a:gd name="connsiteX2" fmla="*/ 371018 w 556183"/>
                  <a:gd name="connsiteY2" fmla="*/ 741350 h 926515"/>
                  <a:gd name="connsiteX3" fmla="*/ 371018 w 556183"/>
                  <a:gd name="connsiteY3" fmla="*/ 556184 h 926515"/>
                  <a:gd name="connsiteX4" fmla="*/ 371018 w 556183"/>
                  <a:gd name="connsiteY4" fmla="*/ 371018 h 926515"/>
                  <a:gd name="connsiteX5" fmla="*/ 371018 w 556183"/>
                  <a:gd name="connsiteY5" fmla="*/ 185166 h 926515"/>
                  <a:gd name="connsiteX6" fmla="*/ 556184 w 556183"/>
                  <a:gd name="connsiteY6" fmla="*/ 185166 h 926515"/>
                  <a:gd name="connsiteX7" fmla="*/ 556184 w 556183"/>
                  <a:gd name="connsiteY7" fmla="*/ 0 h 926515"/>
                  <a:gd name="connsiteX8" fmla="*/ 371018 w 556183"/>
                  <a:gd name="connsiteY8" fmla="*/ 0 h 926515"/>
                  <a:gd name="connsiteX9" fmla="*/ 185166 w 556183"/>
                  <a:gd name="connsiteY9" fmla="*/ 0 h 926515"/>
                  <a:gd name="connsiteX10" fmla="*/ 185166 w 556183"/>
                  <a:gd name="connsiteY10" fmla="*/ 185166 h 926515"/>
                  <a:gd name="connsiteX11" fmla="*/ 185166 w 556183"/>
                  <a:gd name="connsiteY11" fmla="*/ 371018 h 926515"/>
                  <a:gd name="connsiteX12" fmla="*/ 185166 w 556183"/>
                  <a:gd name="connsiteY12" fmla="*/ 556184 h 926515"/>
                  <a:gd name="connsiteX13" fmla="*/ 0 w 556183"/>
                  <a:gd name="connsiteY13" fmla="*/ 556184 h 926515"/>
                  <a:gd name="connsiteX14" fmla="*/ 0 w 556183"/>
                  <a:gd name="connsiteY14" fmla="*/ 741350 h 926515"/>
                  <a:gd name="connsiteX15" fmla="*/ 185166 w 556183"/>
                  <a:gd name="connsiteY15" fmla="*/ 741350 h 9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56183" h="926515">
                    <a:moveTo>
                      <a:pt x="185166" y="926516"/>
                    </a:moveTo>
                    <a:lnTo>
                      <a:pt x="371018" y="926516"/>
                    </a:lnTo>
                    <a:lnTo>
                      <a:pt x="371018" y="741350"/>
                    </a:lnTo>
                    <a:lnTo>
                      <a:pt x="371018" y="556184"/>
                    </a:lnTo>
                    <a:lnTo>
                      <a:pt x="371018" y="371018"/>
                    </a:lnTo>
                    <a:lnTo>
                      <a:pt x="371018" y="185166"/>
                    </a:lnTo>
                    <a:lnTo>
                      <a:pt x="556184" y="185166"/>
                    </a:lnTo>
                    <a:lnTo>
                      <a:pt x="556184" y="0"/>
                    </a:lnTo>
                    <a:lnTo>
                      <a:pt x="371018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185166" y="371018"/>
                    </a:lnTo>
                    <a:lnTo>
                      <a:pt x="185166" y="556184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166" y="74135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19" name="Полилиния: фигура 500">
                <a:extLst>
                  <a:ext uri="{FF2B5EF4-FFF2-40B4-BE49-F238E27FC236}">
                    <a16:creationId xmlns:a16="http://schemas.microsoft.com/office/drawing/2014/main" id="{AAEBD884-328B-4073-BADC-34D60E9871D3}"/>
                  </a:ext>
                </a:extLst>
              </p:cNvPr>
              <p:cNvSpPr/>
              <p:nvPr/>
            </p:nvSpPr>
            <p:spPr>
              <a:xfrm>
                <a:off x="6744766" y="1482699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0" name="Полилиния: фигура 501">
                <a:extLst>
                  <a:ext uri="{FF2B5EF4-FFF2-40B4-BE49-F238E27FC236}">
                    <a16:creationId xmlns:a16="http://schemas.microsoft.com/office/drawing/2014/main" id="{5F3B3FC9-7BC1-43E6-BCDC-D6A97368C9D5}"/>
                  </a:ext>
                </a:extLst>
              </p:cNvPr>
              <p:cNvSpPr/>
              <p:nvPr/>
            </p:nvSpPr>
            <p:spPr>
              <a:xfrm>
                <a:off x="6559600" y="1667865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1" name="Полилиния: фигура 502">
                <a:extLst>
                  <a:ext uri="{FF2B5EF4-FFF2-40B4-BE49-F238E27FC236}">
                    <a16:creationId xmlns:a16="http://schemas.microsoft.com/office/drawing/2014/main" id="{FA995324-E0E3-4D8F-9FCB-4CCAA289FDD4}"/>
                  </a:ext>
                </a:extLst>
              </p:cNvPr>
              <p:cNvSpPr/>
              <p:nvPr/>
            </p:nvSpPr>
            <p:spPr>
              <a:xfrm>
                <a:off x="7486116" y="1482699"/>
                <a:ext cx="185166" cy="371017"/>
              </a:xfrm>
              <a:custGeom>
                <a:avLst/>
                <a:gdLst>
                  <a:gd name="connsiteX0" fmla="*/ 0 w 185166"/>
                  <a:gd name="connsiteY0" fmla="*/ 371018 h 371017"/>
                  <a:gd name="connsiteX1" fmla="*/ 185166 w 185166"/>
                  <a:gd name="connsiteY1" fmla="*/ 371018 h 371017"/>
                  <a:gd name="connsiteX2" fmla="*/ 185166 w 185166"/>
                  <a:gd name="connsiteY2" fmla="*/ 185166 h 371017"/>
                  <a:gd name="connsiteX3" fmla="*/ 185166 w 185166"/>
                  <a:gd name="connsiteY3" fmla="*/ 0 h 371017"/>
                  <a:gd name="connsiteX4" fmla="*/ 0 w 185166"/>
                  <a:gd name="connsiteY4" fmla="*/ 0 h 371017"/>
                  <a:gd name="connsiteX5" fmla="*/ 0 w 185166"/>
                  <a:gd name="connsiteY5" fmla="*/ 185166 h 371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166" h="371017">
                    <a:moveTo>
                      <a:pt x="0" y="371018"/>
                    </a:moveTo>
                    <a:lnTo>
                      <a:pt x="185166" y="371018"/>
                    </a:lnTo>
                    <a:lnTo>
                      <a:pt x="185166" y="185166"/>
                    </a:lnTo>
                    <a:lnTo>
                      <a:pt x="185166" y="0"/>
                    </a:lnTo>
                    <a:lnTo>
                      <a:pt x="0" y="0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2" name="Полилиния: фигура 503">
                <a:extLst>
                  <a:ext uri="{FF2B5EF4-FFF2-40B4-BE49-F238E27FC236}">
                    <a16:creationId xmlns:a16="http://schemas.microsoft.com/office/drawing/2014/main" id="{66D7C720-C9F0-44D9-8BBC-3E3558879CBC}"/>
                  </a:ext>
                </a:extLst>
              </p:cNvPr>
              <p:cNvSpPr/>
              <p:nvPr/>
            </p:nvSpPr>
            <p:spPr>
              <a:xfrm>
                <a:off x="5632399" y="1482699"/>
                <a:ext cx="371017" cy="741349"/>
              </a:xfrm>
              <a:custGeom>
                <a:avLst/>
                <a:gdLst>
                  <a:gd name="connsiteX0" fmla="*/ 185852 w 371017"/>
                  <a:gd name="connsiteY0" fmla="*/ 371018 h 741349"/>
                  <a:gd name="connsiteX1" fmla="*/ 371018 w 371017"/>
                  <a:gd name="connsiteY1" fmla="*/ 371018 h 741349"/>
                  <a:gd name="connsiteX2" fmla="*/ 371018 w 371017"/>
                  <a:gd name="connsiteY2" fmla="*/ 185166 h 741349"/>
                  <a:gd name="connsiteX3" fmla="*/ 185852 w 371017"/>
                  <a:gd name="connsiteY3" fmla="*/ 185166 h 741349"/>
                  <a:gd name="connsiteX4" fmla="*/ 185852 w 371017"/>
                  <a:gd name="connsiteY4" fmla="*/ 0 h 741349"/>
                  <a:gd name="connsiteX5" fmla="*/ 0 w 371017"/>
                  <a:gd name="connsiteY5" fmla="*/ 0 h 741349"/>
                  <a:gd name="connsiteX6" fmla="*/ 0 w 371017"/>
                  <a:gd name="connsiteY6" fmla="*/ 185166 h 741349"/>
                  <a:gd name="connsiteX7" fmla="*/ 0 w 371017"/>
                  <a:gd name="connsiteY7" fmla="*/ 371018 h 741349"/>
                  <a:gd name="connsiteX8" fmla="*/ 0 w 371017"/>
                  <a:gd name="connsiteY8" fmla="*/ 556184 h 741349"/>
                  <a:gd name="connsiteX9" fmla="*/ 0 w 371017"/>
                  <a:gd name="connsiteY9" fmla="*/ 741350 h 741349"/>
                  <a:gd name="connsiteX10" fmla="*/ 185852 w 371017"/>
                  <a:gd name="connsiteY10" fmla="*/ 741350 h 741349"/>
                  <a:gd name="connsiteX11" fmla="*/ 185852 w 371017"/>
                  <a:gd name="connsiteY11" fmla="*/ 556184 h 74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1017" h="741349">
                    <a:moveTo>
                      <a:pt x="185852" y="371018"/>
                    </a:moveTo>
                    <a:lnTo>
                      <a:pt x="371018" y="371018"/>
                    </a:lnTo>
                    <a:lnTo>
                      <a:pt x="371018" y="185166"/>
                    </a:lnTo>
                    <a:lnTo>
                      <a:pt x="185852" y="185166"/>
                    </a:lnTo>
                    <a:lnTo>
                      <a:pt x="185852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852" y="741350"/>
                    </a:lnTo>
                    <a:lnTo>
                      <a:pt x="185852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3" name="Полилиния: фигура 504">
                <a:extLst>
                  <a:ext uri="{FF2B5EF4-FFF2-40B4-BE49-F238E27FC236}">
                    <a16:creationId xmlns:a16="http://schemas.microsoft.com/office/drawing/2014/main" id="{B863C28E-6CE3-4D6C-8204-E1D71CDE9370}"/>
                  </a:ext>
                </a:extLst>
              </p:cNvPr>
              <p:cNvSpPr/>
              <p:nvPr/>
            </p:nvSpPr>
            <p:spPr>
              <a:xfrm>
                <a:off x="4520717" y="203888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4" name="Полилиния: фигура 505">
                <a:extLst>
                  <a:ext uri="{FF2B5EF4-FFF2-40B4-BE49-F238E27FC236}">
                    <a16:creationId xmlns:a16="http://schemas.microsoft.com/office/drawing/2014/main" id="{DBE36BD6-58C1-490C-9225-87BCE90E8D45}"/>
                  </a:ext>
                </a:extLst>
              </p:cNvPr>
              <p:cNvSpPr/>
              <p:nvPr/>
            </p:nvSpPr>
            <p:spPr>
              <a:xfrm>
                <a:off x="8968816" y="2038883"/>
                <a:ext cx="185166" cy="371017"/>
              </a:xfrm>
              <a:custGeom>
                <a:avLst/>
                <a:gdLst>
                  <a:gd name="connsiteX0" fmla="*/ 0 w 185166"/>
                  <a:gd name="connsiteY0" fmla="*/ 185166 h 371017"/>
                  <a:gd name="connsiteX1" fmla="*/ 0 w 185166"/>
                  <a:gd name="connsiteY1" fmla="*/ 371018 h 371017"/>
                  <a:gd name="connsiteX2" fmla="*/ 185166 w 185166"/>
                  <a:gd name="connsiteY2" fmla="*/ 371018 h 371017"/>
                  <a:gd name="connsiteX3" fmla="*/ 185166 w 185166"/>
                  <a:gd name="connsiteY3" fmla="*/ 185166 h 371017"/>
                  <a:gd name="connsiteX4" fmla="*/ 185166 w 185166"/>
                  <a:gd name="connsiteY4" fmla="*/ 0 h 371017"/>
                  <a:gd name="connsiteX5" fmla="*/ 0 w 185166"/>
                  <a:gd name="connsiteY5" fmla="*/ 0 h 371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166" h="371017">
                    <a:moveTo>
                      <a:pt x="0" y="185166"/>
                    </a:moveTo>
                    <a:lnTo>
                      <a:pt x="0" y="371018"/>
                    </a:lnTo>
                    <a:lnTo>
                      <a:pt x="185166" y="371018"/>
                    </a:lnTo>
                    <a:lnTo>
                      <a:pt x="185166" y="185166"/>
                    </a:lnTo>
                    <a:lnTo>
                      <a:pt x="18516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5" name="Полилиния: фигура 506">
                <a:extLst>
                  <a:ext uri="{FF2B5EF4-FFF2-40B4-BE49-F238E27FC236}">
                    <a16:creationId xmlns:a16="http://schemas.microsoft.com/office/drawing/2014/main" id="{2CE429A5-85BD-42E9-9252-559B1B2561CD}"/>
                  </a:ext>
                </a:extLst>
              </p:cNvPr>
              <p:cNvSpPr/>
              <p:nvPr/>
            </p:nvSpPr>
            <p:spPr>
              <a:xfrm>
                <a:off x="5076901" y="240990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6" name="Полилиния: фигура 507">
                <a:extLst>
                  <a:ext uri="{FF2B5EF4-FFF2-40B4-BE49-F238E27FC236}">
                    <a16:creationId xmlns:a16="http://schemas.microsoft.com/office/drawing/2014/main" id="{02FB985F-1A9A-4779-B918-1979798C5A8C}"/>
                  </a:ext>
                </a:extLst>
              </p:cNvPr>
              <p:cNvSpPr/>
              <p:nvPr/>
            </p:nvSpPr>
            <p:spPr>
              <a:xfrm>
                <a:off x="5447233" y="240990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7" name="Полилиния: фигура 508">
                <a:extLst>
                  <a:ext uri="{FF2B5EF4-FFF2-40B4-BE49-F238E27FC236}">
                    <a16:creationId xmlns:a16="http://schemas.microsoft.com/office/drawing/2014/main" id="{6E37E3B0-84B9-425A-9677-19AB085798EB}"/>
                  </a:ext>
                </a:extLst>
              </p:cNvPr>
              <p:cNvSpPr/>
              <p:nvPr/>
            </p:nvSpPr>
            <p:spPr>
              <a:xfrm>
                <a:off x="6559600" y="240990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8" name="Полилиния: фигура 509">
                <a:extLst>
                  <a:ext uri="{FF2B5EF4-FFF2-40B4-BE49-F238E27FC236}">
                    <a16:creationId xmlns:a16="http://schemas.microsoft.com/office/drawing/2014/main" id="{96E3419B-C571-4921-BB17-48F31D9956E9}"/>
                  </a:ext>
                </a:extLst>
              </p:cNvPr>
              <p:cNvSpPr/>
              <p:nvPr/>
            </p:nvSpPr>
            <p:spPr>
              <a:xfrm>
                <a:off x="7857134" y="1853717"/>
                <a:ext cx="1111682" cy="926515"/>
              </a:xfrm>
              <a:custGeom>
                <a:avLst/>
                <a:gdLst>
                  <a:gd name="connsiteX0" fmla="*/ 741350 w 1111682"/>
                  <a:gd name="connsiteY0" fmla="*/ 556184 h 926515"/>
                  <a:gd name="connsiteX1" fmla="*/ 741350 w 1111682"/>
                  <a:gd name="connsiteY1" fmla="*/ 370332 h 926515"/>
                  <a:gd name="connsiteX2" fmla="*/ 926516 w 1111682"/>
                  <a:gd name="connsiteY2" fmla="*/ 370332 h 926515"/>
                  <a:gd name="connsiteX3" fmla="*/ 926516 w 1111682"/>
                  <a:gd name="connsiteY3" fmla="*/ 185166 h 926515"/>
                  <a:gd name="connsiteX4" fmla="*/ 1111682 w 1111682"/>
                  <a:gd name="connsiteY4" fmla="*/ 185166 h 926515"/>
                  <a:gd name="connsiteX5" fmla="*/ 1111682 w 1111682"/>
                  <a:gd name="connsiteY5" fmla="*/ 0 h 926515"/>
                  <a:gd name="connsiteX6" fmla="*/ 926516 w 1111682"/>
                  <a:gd name="connsiteY6" fmla="*/ 0 h 926515"/>
                  <a:gd name="connsiteX7" fmla="*/ 741350 w 1111682"/>
                  <a:gd name="connsiteY7" fmla="*/ 0 h 926515"/>
                  <a:gd name="connsiteX8" fmla="*/ 741350 w 1111682"/>
                  <a:gd name="connsiteY8" fmla="*/ 185166 h 926515"/>
                  <a:gd name="connsiteX9" fmla="*/ 555498 w 1111682"/>
                  <a:gd name="connsiteY9" fmla="*/ 185166 h 926515"/>
                  <a:gd name="connsiteX10" fmla="*/ 555498 w 1111682"/>
                  <a:gd name="connsiteY10" fmla="*/ 370332 h 926515"/>
                  <a:gd name="connsiteX11" fmla="*/ 370332 w 1111682"/>
                  <a:gd name="connsiteY11" fmla="*/ 370332 h 926515"/>
                  <a:gd name="connsiteX12" fmla="*/ 370332 w 1111682"/>
                  <a:gd name="connsiteY12" fmla="*/ 185166 h 926515"/>
                  <a:gd name="connsiteX13" fmla="*/ 185166 w 1111682"/>
                  <a:gd name="connsiteY13" fmla="*/ 185166 h 926515"/>
                  <a:gd name="connsiteX14" fmla="*/ 0 w 1111682"/>
                  <a:gd name="connsiteY14" fmla="*/ 185166 h 926515"/>
                  <a:gd name="connsiteX15" fmla="*/ 0 w 1111682"/>
                  <a:gd name="connsiteY15" fmla="*/ 370332 h 926515"/>
                  <a:gd name="connsiteX16" fmla="*/ 0 w 1111682"/>
                  <a:gd name="connsiteY16" fmla="*/ 556184 h 926515"/>
                  <a:gd name="connsiteX17" fmla="*/ 185166 w 1111682"/>
                  <a:gd name="connsiteY17" fmla="*/ 556184 h 926515"/>
                  <a:gd name="connsiteX18" fmla="*/ 185166 w 1111682"/>
                  <a:gd name="connsiteY18" fmla="*/ 741350 h 926515"/>
                  <a:gd name="connsiteX19" fmla="*/ 370332 w 1111682"/>
                  <a:gd name="connsiteY19" fmla="*/ 741350 h 926515"/>
                  <a:gd name="connsiteX20" fmla="*/ 370332 w 1111682"/>
                  <a:gd name="connsiteY20" fmla="*/ 556184 h 926515"/>
                  <a:gd name="connsiteX21" fmla="*/ 555498 w 1111682"/>
                  <a:gd name="connsiteY21" fmla="*/ 556184 h 926515"/>
                  <a:gd name="connsiteX22" fmla="*/ 555498 w 1111682"/>
                  <a:gd name="connsiteY22" fmla="*/ 741350 h 926515"/>
                  <a:gd name="connsiteX23" fmla="*/ 370332 w 1111682"/>
                  <a:gd name="connsiteY23" fmla="*/ 741350 h 926515"/>
                  <a:gd name="connsiteX24" fmla="*/ 370332 w 1111682"/>
                  <a:gd name="connsiteY24" fmla="*/ 926516 h 926515"/>
                  <a:gd name="connsiteX25" fmla="*/ 555498 w 1111682"/>
                  <a:gd name="connsiteY25" fmla="*/ 926516 h 926515"/>
                  <a:gd name="connsiteX26" fmla="*/ 741350 w 1111682"/>
                  <a:gd name="connsiteY26" fmla="*/ 926516 h 926515"/>
                  <a:gd name="connsiteX27" fmla="*/ 741350 w 1111682"/>
                  <a:gd name="connsiteY27" fmla="*/ 741350 h 9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111682" h="926515">
                    <a:moveTo>
                      <a:pt x="741350" y="556184"/>
                    </a:moveTo>
                    <a:lnTo>
                      <a:pt x="741350" y="370332"/>
                    </a:lnTo>
                    <a:lnTo>
                      <a:pt x="926516" y="370332"/>
                    </a:lnTo>
                    <a:lnTo>
                      <a:pt x="926516" y="185166"/>
                    </a:lnTo>
                    <a:lnTo>
                      <a:pt x="1111682" y="185166"/>
                    </a:lnTo>
                    <a:lnTo>
                      <a:pt x="1111682" y="0"/>
                    </a:lnTo>
                    <a:lnTo>
                      <a:pt x="926516" y="0"/>
                    </a:lnTo>
                    <a:lnTo>
                      <a:pt x="741350" y="0"/>
                    </a:lnTo>
                    <a:lnTo>
                      <a:pt x="741350" y="185166"/>
                    </a:lnTo>
                    <a:lnTo>
                      <a:pt x="555498" y="185166"/>
                    </a:lnTo>
                    <a:lnTo>
                      <a:pt x="555498" y="370332"/>
                    </a:lnTo>
                    <a:lnTo>
                      <a:pt x="370332" y="370332"/>
                    </a:lnTo>
                    <a:lnTo>
                      <a:pt x="370332" y="185166"/>
                    </a:lnTo>
                    <a:lnTo>
                      <a:pt x="185166" y="185166"/>
                    </a:lnTo>
                    <a:lnTo>
                      <a:pt x="0" y="185166"/>
                    </a:lnTo>
                    <a:lnTo>
                      <a:pt x="0" y="370332"/>
                    </a:lnTo>
                    <a:lnTo>
                      <a:pt x="0" y="556184"/>
                    </a:lnTo>
                    <a:lnTo>
                      <a:pt x="185166" y="556184"/>
                    </a:lnTo>
                    <a:lnTo>
                      <a:pt x="185166" y="741350"/>
                    </a:lnTo>
                    <a:lnTo>
                      <a:pt x="370332" y="741350"/>
                    </a:lnTo>
                    <a:lnTo>
                      <a:pt x="370332" y="556184"/>
                    </a:lnTo>
                    <a:lnTo>
                      <a:pt x="555498" y="556184"/>
                    </a:lnTo>
                    <a:lnTo>
                      <a:pt x="555498" y="741350"/>
                    </a:lnTo>
                    <a:lnTo>
                      <a:pt x="370332" y="741350"/>
                    </a:lnTo>
                    <a:lnTo>
                      <a:pt x="370332" y="926516"/>
                    </a:lnTo>
                    <a:lnTo>
                      <a:pt x="555498" y="926516"/>
                    </a:lnTo>
                    <a:lnTo>
                      <a:pt x="741350" y="926516"/>
                    </a:lnTo>
                    <a:lnTo>
                      <a:pt x="741350" y="74135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29" name="Полилиния: фигура 510">
                <a:extLst>
                  <a:ext uri="{FF2B5EF4-FFF2-40B4-BE49-F238E27FC236}">
                    <a16:creationId xmlns:a16="http://schemas.microsoft.com/office/drawing/2014/main" id="{DF2F2A43-EEB3-425C-B127-B3F2C0CBE33B}"/>
                  </a:ext>
                </a:extLst>
              </p:cNvPr>
              <p:cNvSpPr/>
              <p:nvPr/>
            </p:nvSpPr>
            <p:spPr>
              <a:xfrm>
                <a:off x="8227466" y="2409901"/>
                <a:ext cx="926516" cy="1111681"/>
              </a:xfrm>
              <a:custGeom>
                <a:avLst/>
                <a:gdLst>
                  <a:gd name="connsiteX0" fmla="*/ 556184 w 926516"/>
                  <a:gd name="connsiteY0" fmla="*/ 185166 h 1111681"/>
                  <a:gd name="connsiteX1" fmla="*/ 556184 w 926516"/>
                  <a:gd name="connsiteY1" fmla="*/ 370332 h 1111681"/>
                  <a:gd name="connsiteX2" fmla="*/ 371018 w 926516"/>
                  <a:gd name="connsiteY2" fmla="*/ 370332 h 1111681"/>
                  <a:gd name="connsiteX3" fmla="*/ 371018 w 926516"/>
                  <a:gd name="connsiteY3" fmla="*/ 555498 h 1111681"/>
                  <a:gd name="connsiteX4" fmla="*/ 185166 w 926516"/>
                  <a:gd name="connsiteY4" fmla="*/ 555498 h 1111681"/>
                  <a:gd name="connsiteX5" fmla="*/ 0 w 926516"/>
                  <a:gd name="connsiteY5" fmla="*/ 555498 h 1111681"/>
                  <a:gd name="connsiteX6" fmla="*/ 0 w 926516"/>
                  <a:gd name="connsiteY6" fmla="*/ 741350 h 1111681"/>
                  <a:gd name="connsiteX7" fmla="*/ 185166 w 926516"/>
                  <a:gd name="connsiteY7" fmla="*/ 741350 h 1111681"/>
                  <a:gd name="connsiteX8" fmla="*/ 371018 w 926516"/>
                  <a:gd name="connsiteY8" fmla="*/ 741350 h 1111681"/>
                  <a:gd name="connsiteX9" fmla="*/ 371018 w 926516"/>
                  <a:gd name="connsiteY9" fmla="*/ 926516 h 1111681"/>
                  <a:gd name="connsiteX10" fmla="*/ 371018 w 926516"/>
                  <a:gd name="connsiteY10" fmla="*/ 1111682 h 1111681"/>
                  <a:gd name="connsiteX11" fmla="*/ 556184 w 926516"/>
                  <a:gd name="connsiteY11" fmla="*/ 1111682 h 1111681"/>
                  <a:gd name="connsiteX12" fmla="*/ 556184 w 926516"/>
                  <a:gd name="connsiteY12" fmla="*/ 926516 h 1111681"/>
                  <a:gd name="connsiteX13" fmla="*/ 556184 w 926516"/>
                  <a:gd name="connsiteY13" fmla="*/ 741350 h 1111681"/>
                  <a:gd name="connsiteX14" fmla="*/ 556184 w 926516"/>
                  <a:gd name="connsiteY14" fmla="*/ 555498 h 1111681"/>
                  <a:gd name="connsiteX15" fmla="*/ 741350 w 926516"/>
                  <a:gd name="connsiteY15" fmla="*/ 555498 h 1111681"/>
                  <a:gd name="connsiteX16" fmla="*/ 741350 w 926516"/>
                  <a:gd name="connsiteY16" fmla="*/ 370332 h 1111681"/>
                  <a:gd name="connsiteX17" fmla="*/ 926516 w 926516"/>
                  <a:gd name="connsiteY17" fmla="*/ 370332 h 1111681"/>
                  <a:gd name="connsiteX18" fmla="*/ 926516 w 926516"/>
                  <a:gd name="connsiteY18" fmla="*/ 185166 h 1111681"/>
                  <a:gd name="connsiteX19" fmla="*/ 741350 w 926516"/>
                  <a:gd name="connsiteY19" fmla="*/ 185166 h 1111681"/>
                  <a:gd name="connsiteX20" fmla="*/ 741350 w 926516"/>
                  <a:gd name="connsiteY20" fmla="*/ 0 h 1111681"/>
                  <a:gd name="connsiteX21" fmla="*/ 556184 w 926516"/>
                  <a:gd name="connsiteY21" fmla="*/ 0 h 1111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26516" h="1111681">
                    <a:moveTo>
                      <a:pt x="556184" y="185166"/>
                    </a:moveTo>
                    <a:lnTo>
                      <a:pt x="556184" y="370332"/>
                    </a:lnTo>
                    <a:lnTo>
                      <a:pt x="371018" y="370332"/>
                    </a:lnTo>
                    <a:lnTo>
                      <a:pt x="371018" y="555498"/>
                    </a:lnTo>
                    <a:lnTo>
                      <a:pt x="185166" y="555498"/>
                    </a:lnTo>
                    <a:lnTo>
                      <a:pt x="0" y="555498"/>
                    </a:lnTo>
                    <a:lnTo>
                      <a:pt x="0" y="741350"/>
                    </a:lnTo>
                    <a:lnTo>
                      <a:pt x="185166" y="741350"/>
                    </a:lnTo>
                    <a:lnTo>
                      <a:pt x="371018" y="741350"/>
                    </a:lnTo>
                    <a:lnTo>
                      <a:pt x="371018" y="926516"/>
                    </a:lnTo>
                    <a:lnTo>
                      <a:pt x="371018" y="1111682"/>
                    </a:lnTo>
                    <a:lnTo>
                      <a:pt x="556184" y="1111682"/>
                    </a:lnTo>
                    <a:lnTo>
                      <a:pt x="556184" y="926516"/>
                    </a:lnTo>
                    <a:lnTo>
                      <a:pt x="556184" y="741350"/>
                    </a:lnTo>
                    <a:lnTo>
                      <a:pt x="556184" y="555498"/>
                    </a:lnTo>
                    <a:lnTo>
                      <a:pt x="741350" y="555498"/>
                    </a:lnTo>
                    <a:lnTo>
                      <a:pt x="741350" y="370332"/>
                    </a:lnTo>
                    <a:lnTo>
                      <a:pt x="926516" y="370332"/>
                    </a:lnTo>
                    <a:lnTo>
                      <a:pt x="926516" y="185166"/>
                    </a:lnTo>
                    <a:lnTo>
                      <a:pt x="741350" y="185166"/>
                    </a:lnTo>
                    <a:lnTo>
                      <a:pt x="741350" y="0"/>
                    </a:lnTo>
                    <a:lnTo>
                      <a:pt x="556184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0" name="Полилиния: фигура 511">
                <a:extLst>
                  <a:ext uri="{FF2B5EF4-FFF2-40B4-BE49-F238E27FC236}">
                    <a16:creationId xmlns:a16="http://schemas.microsoft.com/office/drawing/2014/main" id="{D6E32DB3-6722-4864-8315-3B6FF1F09DD2}"/>
                  </a:ext>
                </a:extLst>
              </p:cNvPr>
              <p:cNvSpPr/>
              <p:nvPr/>
            </p:nvSpPr>
            <p:spPr>
              <a:xfrm>
                <a:off x="3038017" y="1853717"/>
                <a:ext cx="1667865" cy="926515"/>
              </a:xfrm>
              <a:custGeom>
                <a:avLst/>
                <a:gdLst>
                  <a:gd name="connsiteX0" fmla="*/ 185166 w 1667865"/>
                  <a:gd name="connsiteY0" fmla="*/ 741350 h 926515"/>
                  <a:gd name="connsiteX1" fmla="*/ 370332 w 1667865"/>
                  <a:gd name="connsiteY1" fmla="*/ 741350 h 926515"/>
                  <a:gd name="connsiteX2" fmla="*/ 555498 w 1667865"/>
                  <a:gd name="connsiteY2" fmla="*/ 741350 h 926515"/>
                  <a:gd name="connsiteX3" fmla="*/ 741350 w 1667865"/>
                  <a:gd name="connsiteY3" fmla="*/ 741350 h 926515"/>
                  <a:gd name="connsiteX4" fmla="*/ 926516 w 1667865"/>
                  <a:gd name="connsiteY4" fmla="*/ 741350 h 926515"/>
                  <a:gd name="connsiteX5" fmla="*/ 1111682 w 1667865"/>
                  <a:gd name="connsiteY5" fmla="*/ 741350 h 926515"/>
                  <a:gd name="connsiteX6" fmla="*/ 1111682 w 1667865"/>
                  <a:gd name="connsiteY6" fmla="*/ 556184 h 926515"/>
                  <a:gd name="connsiteX7" fmla="*/ 1296848 w 1667865"/>
                  <a:gd name="connsiteY7" fmla="*/ 556184 h 926515"/>
                  <a:gd name="connsiteX8" fmla="*/ 1296848 w 1667865"/>
                  <a:gd name="connsiteY8" fmla="*/ 741350 h 926515"/>
                  <a:gd name="connsiteX9" fmla="*/ 1482700 w 1667865"/>
                  <a:gd name="connsiteY9" fmla="*/ 741350 h 926515"/>
                  <a:gd name="connsiteX10" fmla="*/ 1482700 w 1667865"/>
                  <a:gd name="connsiteY10" fmla="*/ 926516 h 926515"/>
                  <a:gd name="connsiteX11" fmla="*/ 1667866 w 1667865"/>
                  <a:gd name="connsiteY11" fmla="*/ 926516 h 926515"/>
                  <a:gd name="connsiteX12" fmla="*/ 1667866 w 1667865"/>
                  <a:gd name="connsiteY12" fmla="*/ 741350 h 926515"/>
                  <a:gd name="connsiteX13" fmla="*/ 1667866 w 1667865"/>
                  <a:gd name="connsiteY13" fmla="*/ 556184 h 926515"/>
                  <a:gd name="connsiteX14" fmla="*/ 1482700 w 1667865"/>
                  <a:gd name="connsiteY14" fmla="*/ 556184 h 926515"/>
                  <a:gd name="connsiteX15" fmla="*/ 1482700 w 1667865"/>
                  <a:gd name="connsiteY15" fmla="*/ 370332 h 926515"/>
                  <a:gd name="connsiteX16" fmla="*/ 1296848 w 1667865"/>
                  <a:gd name="connsiteY16" fmla="*/ 370332 h 926515"/>
                  <a:gd name="connsiteX17" fmla="*/ 1111682 w 1667865"/>
                  <a:gd name="connsiteY17" fmla="*/ 370332 h 926515"/>
                  <a:gd name="connsiteX18" fmla="*/ 1111682 w 1667865"/>
                  <a:gd name="connsiteY18" fmla="*/ 185166 h 926515"/>
                  <a:gd name="connsiteX19" fmla="*/ 1296848 w 1667865"/>
                  <a:gd name="connsiteY19" fmla="*/ 185166 h 926515"/>
                  <a:gd name="connsiteX20" fmla="*/ 1296848 w 1667865"/>
                  <a:gd name="connsiteY20" fmla="*/ 0 h 926515"/>
                  <a:gd name="connsiteX21" fmla="*/ 1111682 w 1667865"/>
                  <a:gd name="connsiteY21" fmla="*/ 0 h 926515"/>
                  <a:gd name="connsiteX22" fmla="*/ 926516 w 1667865"/>
                  <a:gd name="connsiteY22" fmla="*/ 0 h 926515"/>
                  <a:gd name="connsiteX23" fmla="*/ 926516 w 1667865"/>
                  <a:gd name="connsiteY23" fmla="*/ 185166 h 926515"/>
                  <a:gd name="connsiteX24" fmla="*/ 741350 w 1667865"/>
                  <a:gd name="connsiteY24" fmla="*/ 185166 h 926515"/>
                  <a:gd name="connsiteX25" fmla="*/ 741350 w 1667865"/>
                  <a:gd name="connsiteY25" fmla="*/ 0 h 926515"/>
                  <a:gd name="connsiteX26" fmla="*/ 555498 w 1667865"/>
                  <a:gd name="connsiteY26" fmla="*/ 0 h 926515"/>
                  <a:gd name="connsiteX27" fmla="*/ 370332 w 1667865"/>
                  <a:gd name="connsiteY27" fmla="*/ 0 h 926515"/>
                  <a:gd name="connsiteX28" fmla="*/ 185166 w 1667865"/>
                  <a:gd name="connsiteY28" fmla="*/ 0 h 926515"/>
                  <a:gd name="connsiteX29" fmla="*/ 185166 w 1667865"/>
                  <a:gd name="connsiteY29" fmla="*/ 185166 h 926515"/>
                  <a:gd name="connsiteX30" fmla="*/ 185166 w 1667865"/>
                  <a:gd name="connsiteY30" fmla="*/ 370332 h 926515"/>
                  <a:gd name="connsiteX31" fmla="*/ 0 w 1667865"/>
                  <a:gd name="connsiteY31" fmla="*/ 370332 h 926515"/>
                  <a:gd name="connsiteX32" fmla="*/ 0 w 1667865"/>
                  <a:gd name="connsiteY32" fmla="*/ 556184 h 926515"/>
                  <a:gd name="connsiteX33" fmla="*/ 0 w 1667865"/>
                  <a:gd name="connsiteY33" fmla="*/ 741350 h 926515"/>
                  <a:gd name="connsiteX34" fmla="*/ 0 w 1667865"/>
                  <a:gd name="connsiteY34" fmla="*/ 926516 h 926515"/>
                  <a:gd name="connsiteX35" fmla="*/ 185166 w 1667865"/>
                  <a:gd name="connsiteY35" fmla="*/ 926516 h 9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667865" h="926515">
                    <a:moveTo>
                      <a:pt x="185166" y="741350"/>
                    </a:moveTo>
                    <a:lnTo>
                      <a:pt x="370332" y="741350"/>
                    </a:lnTo>
                    <a:lnTo>
                      <a:pt x="555498" y="741350"/>
                    </a:lnTo>
                    <a:lnTo>
                      <a:pt x="741350" y="741350"/>
                    </a:lnTo>
                    <a:lnTo>
                      <a:pt x="926516" y="741350"/>
                    </a:lnTo>
                    <a:lnTo>
                      <a:pt x="1111682" y="741350"/>
                    </a:lnTo>
                    <a:lnTo>
                      <a:pt x="1111682" y="556184"/>
                    </a:lnTo>
                    <a:lnTo>
                      <a:pt x="1296848" y="556184"/>
                    </a:lnTo>
                    <a:lnTo>
                      <a:pt x="1296848" y="741350"/>
                    </a:lnTo>
                    <a:lnTo>
                      <a:pt x="1482700" y="741350"/>
                    </a:lnTo>
                    <a:lnTo>
                      <a:pt x="1482700" y="926516"/>
                    </a:lnTo>
                    <a:lnTo>
                      <a:pt x="1667866" y="926516"/>
                    </a:lnTo>
                    <a:lnTo>
                      <a:pt x="1667866" y="741350"/>
                    </a:lnTo>
                    <a:lnTo>
                      <a:pt x="1667866" y="556184"/>
                    </a:lnTo>
                    <a:lnTo>
                      <a:pt x="1482700" y="556184"/>
                    </a:lnTo>
                    <a:lnTo>
                      <a:pt x="1482700" y="370332"/>
                    </a:lnTo>
                    <a:lnTo>
                      <a:pt x="1296848" y="370332"/>
                    </a:lnTo>
                    <a:lnTo>
                      <a:pt x="1111682" y="370332"/>
                    </a:lnTo>
                    <a:lnTo>
                      <a:pt x="1111682" y="185166"/>
                    </a:lnTo>
                    <a:lnTo>
                      <a:pt x="1296848" y="185166"/>
                    </a:lnTo>
                    <a:lnTo>
                      <a:pt x="1296848" y="0"/>
                    </a:lnTo>
                    <a:lnTo>
                      <a:pt x="1111682" y="0"/>
                    </a:lnTo>
                    <a:lnTo>
                      <a:pt x="926516" y="0"/>
                    </a:lnTo>
                    <a:lnTo>
                      <a:pt x="926516" y="185166"/>
                    </a:lnTo>
                    <a:lnTo>
                      <a:pt x="741350" y="185166"/>
                    </a:lnTo>
                    <a:lnTo>
                      <a:pt x="741350" y="0"/>
                    </a:lnTo>
                    <a:lnTo>
                      <a:pt x="555498" y="0"/>
                    </a:lnTo>
                    <a:lnTo>
                      <a:pt x="370332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185166" y="370332"/>
                    </a:lnTo>
                    <a:lnTo>
                      <a:pt x="0" y="370332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0" y="926516"/>
                    </a:lnTo>
                    <a:lnTo>
                      <a:pt x="185166" y="92651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1" name="Полилиния: фигура 512">
                <a:extLst>
                  <a:ext uri="{FF2B5EF4-FFF2-40B4-BE49-F238E27FC236}">
                    <a16:creationId xmlns:a16="http://schemas.microsoft.com/office/drawing/2014/main" id="{55C0DF0A-0600-43C0-96F5-D9DCA8C6C2ED}"/>
                  </a:ext>
                </a:extLst>
              </p:cNvPr>
              <p:cNvSpPr/>
              <p:nvPr/>
            </p:nvSpPr>
            <p:spPr>
              <a:xfrm>
                <a:off x="4149699" y="2595067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2" name="Полилиния: фигура 513">
                <a:extLst>
                  <a:ext uri="{FF2B5EF4-FFF2-40B4-BE49-F238E27FC236}">
                    <a16:creationId xmlns:a16="http://schemas.microsoft.com/office/drawing/2014/main" id="{BF5E99EC-939B-4F0D-8EED-BFD945A7A051}"/>
                  </a:ext>
                </a:extLst>
              </p:cNvPr>
              <p:cNvSpPr/>
              <p:nvPr/>
            </p:nvSpPr>
            <p:spPr>
              <a:xfrm>
                <a:off x="3223183" y="2780233"/>
                <a:ext cx="370332" cy="185166"/>
              </a:xfrm>
              <a:custGeom>
                <a:avLst/>
                <a:gdLst>
                  <a:gd name="connsiteX0" fmla="*/ 185166 w 370332"/>
                  <a:gd name="connsiteY0" fmla="*/ 0 h 185166"/>
                  <a:gd name="connsiteX1" fmla="*/ 0 w 370332"/>
                  <a:gd name="connsiteY1" fmla="*/ 0 h 185166"/>
                  <a:gd name="connsiteX2" fmla="*/ 0 w 370332"/>
                  <a:gd name="connsiteY2" fmla="*/ 185166 h 185166"/>
                  <a:gd name="connsiteX3" fmla="*/ 185166 w 370332"/>
                  <a:gd name="connsiteY3" fmla="*/ 185166 h 185166"/>
                  <a:gd name="connsiteX4" fmla="*/ 370332 w 370332"/>
                  <a:gd name="connsiteY4" fmla="*/ 185166 h 185166"/>
                  <a:gd name="connsiteX5" fmla="*/ 370332 w 370332"/>
                  <a:gd name="connsiteY5" fmla="*/ 0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0332" h="185166">
                    <a:moveTo>
                      <a:pt x="185166" y="0"/>
                    </a:moveTo>
                    <a:lnTo>
                      <a:pt x="0" y="0"/>
                    </a:lnTo>
                    <a:lnTo>
                      <a:pt x="0" y="185166"/>
                    </a:lnTo>
                    <a:lnTo>
                      <a:pt x="185166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3" name="Полилиния: фигура 514">
                <a:extLst>
                  <a:ext uri="{FF2B5EF4-FFF2-40B4-BE49-F238E27FC236}">
                    <a16:creationId xmlns:a16="http://schemas.microsoft.com/office/drawing/2014/main" id="{B0AECB29-0BCC-4CE3-8135-3326C2681B73}"/>
                  </a:ext>
                </a:extLst>
              </p:cNvPr>
              <p:cNvSpPr/>
              <p:nvPr/>
            </p:nvSpPr>
            <p:spPr>
              <a:xfrm>
                <a:off x="3593515" y="2780233"/>
                <a:ext cx="556183" cy="371017"/>
              </a:xfrm>
              <a:custGeom>
                <a:avLst/>
                <a:gdLst>
                  <a:gd name="connsiteX0" fmla="*/ 556184 w 556183"/>
                  <a:gd name="connsiteY0" fmla="*/ 185166 h 371017"/>
                  <a:gd name="connsiteX1" fmla="*/ 556184 w 556183"/>
                  <a:gd name="connsiteY1" fmla="*/ 0 h 371017"/>
                  <a:gd name="connsiteX2" fmla="*/ 371018 w 556183"/>
                  <a:gd name="connsiteY2" fmla="*/ 0 h 371017"/>
                  <a:gd name="connsiteX3" fmla="*/ 185852 w 556183"/>
                  <a:gd name="connsiteY3" fmla="*/ 0 h 371017"/>
                  <a:gd name="connsiteX4" fmla="*/ 185852 w 556183"/>
                  <a:gd name="connsiteY4" fmla="*/ 185166 h 371017"/>
                  <a:gd name="connsiteX5" fmla="*/ 0 w 556183"/>
                  <a:gd name="connsiteY5" fmla="*/ 185166 h 371017"/>
                  <a:gd name="connsiteX6" fmla="*/ 0 w 556183"/>
                  <a:gd name="connsiteY6" fmla="*/ 371018 h 371017"/>
                  <a:gd name="connsiteX7" fmla="*/ 185852 w 556183"/>
                  <a:gd name="connsiteY7" fmla="*/ 371018 h 371017"/>
                  <a:gd name="connsiteX8" fmla="*/ 371018 w 556183"/>
                  <a:gd name="connsiteY8" fmla="*/ 371018 h 371017"/>
                  <a:gd name="connsiteX9" fmla="*/ 371018 w 556183"/>
                  <a:gd name="connsiteY9" fmla="*/ 185166 h 371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6183" h="371017">
                    <a:moveTo>
                      <a:pt x="556184" y="185166"/>
                    </a:moveTo>
                    <a:lnTo>
                      <a:pt x="556184" y="0"/>
                    </a:lnTo>
                    <a:lnTo>
                      <a:pt x="371018" y="0"/>
                    </a:lnTo>
                    <a:lnTo>
                      <a:pt x="185852" y="0"/>
                    </a:lnTo>
                    <a:lnTo>
                      <a:pt x="185852" y="185166"/>
                    </a:lnTo>
                    <a:lnTo>
                      <a:pt x="0" y="185166"/>
                    </a:lnTo>
                    <a:lnTo>
                      <a:pt x="0" y="371018"/>
                    </a:lnTo>
                    <a:lnTo>
                      <a:pt x="185852" y="371018"/>
                    </a:lnTo>
                    <a:lnTo>
                      <a:pt x="371018" y="371018"/>
                    </a:lnTo>
                    <a:lnTo>
                      <a:pt x="371018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4" name="Полилиния: фигура 515">
                <a:extLst>
                  <a:ext uri="{FF2B5EF4-FFF2-40B4-BE49-F238E27FC236}">
                    <a16:creationId xmlns:a16="http://schemas.microsoft.com/office/drawing/2014/main" id="{D0B498CE-512F-433A-9ABF-402CA013D543}"/>
                  </a:ext>
                </a:extLst>
              </p:cNvPr>
              <p:cNvSpPr/>
              <p:nvPr/>
            </p:nvSpPr>
            <p:spPr>
              <a:xfrm>
                <a:off x="5076901" y="278023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5" name="Полилиния: фигура 516">
                <a:extLst>
                  <a:ext uri="{FF2B5EF4-FFF2-40B4-BE49-F238E27FC236}">
                    <a16:creationId xmlns:a16="http://schemas.microsoft.com/office/drawing/2014/main" id="{913910D4-7686-45A2-8CAF-572443EB7AC5}"/>
                  </a:ext>
                </a:extLst>
              </p:cNvPr>
              <p:cNvSpPr/>
              <p:nvPr/>
            </p:nvSpPr>
            <p:spPr>
              <a:xfrm>
                <a:off x="7300950" y="278023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6" name="Полилиния: фигура 517">
                <a:extLst>
                  <a:ext uri="{FF2B5EF4-FFF2-40B4-BE49-F238E27FC236}">
                    <a16:creationId xmlns:a16="http://schemas.microsoft.com/office/drawing/2014/main" id="{FA14B38C-DE4A-4A12-A21A-6A228A3FA3B7}"/>
                  </a:ext>
                </a:extLst>
              </p:cNvPr>
              <p:cNvSpPr/>
              <p:nvPr/>
            </p:nvSpPr>
            <p:spPr>
              <a:xfrm>
                <a:off x="7671282" y="278023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7" name="Полилиния: фигура 518">
                <a:extLst>
                  <a:ext uri="{FF2B5EF4-FFF2-40B4-BE49-F238E27FC236}">
                    <a16:creationId xmlns:a16="http://schemas.microsoft.com/office/drawing/2014/main" id="{55434CE0-1E5D-418B-B151-0C835A684D78}"/>
                  </a:ext>
                </a:extLst>
              </p:cNvPr>
              <p:cNvSpPr/>
              <p:nvPr/>
            </p:nvSpPr>
            <p:spPr>
              <a:xfrm>
                <a:off x="4149699" y="2780233"/>
                <a:ext cx="927201" cy="741349"/>
              </a:xfrm>
              <a:custGeom>
                <a:avLst/>
                <a:gdLst>
                  <a:gd name="connsiteX0" fmla="*/ 371018 w 927201"/>
                  <a:gd name="connsiteY0" fmla="*/ 185166 h 741349"/>
                  <a:gd name="connsiteX1" fmla="*/ 371018 w 927201"/>
                  <a:gd name="connsiteY1" fmla="*/ 0 h 741349"/>
                  <a:gd name="connsiteX2" fmla="*/ 185166 w 927201"/>
                  <a:gd name="connsiteY2" fmla="*/ 0 h 741349"/>
                  <a:gd name="connsiteX3" fmla="*/ 185166 w 927201"/>
                  <a:gd name="connsiteY3" fmla="*/ 185166 h 741349"/>
                  <a:gd name="connsiteX4" fmla="*/ 0 w 927201"/>
                  <a:gd name="connsiteY4" fmla="*/ 185166 h 741349"/>
                  <a:gd name="connsiteX5" fmla="*/ 0 w 927201"/>
                  <a:gd name="connsiteY5" fmla="*/ 371018 h 741349"/>
                  <a:gd name="connsiteX6" fmla="*/ 185166 w 927201"/>
                  <a:gd name="connsiteY6" fmla="*/ 371018 h 741349"/>
                  <a:gd name="connsiteX7" fmla="*/ 371018 w 927201"/>
                  <a:gd name="connsiteY7" fmla="*/ 371018 h 741349"/>
                  <a:gd name="connsiteX8" fmla="*/ 371018 w 927201"/>
                  <a:gd name="connsiteY8" fmla="*/ 556184 h 741349"/>
                  <a:gd name="connsiteX9" fmla="*/ 185166 w 927201"/>
                  <a:gd name="connsiteY9" fmla="*/ 556184 h 741349"/>
                  <a:gd name="connsiteX10" fmla="*/ 0 w 927201"/>
                  <a:gd name="connsiteY10" fmla="*/ 556184 h 741349"/>
                  <a:gd name="connsiteX11" fmla="*/ 0 w 927201"/>
                  <a:gd name="connsiteY11" fmla="*/ 741350 h 741349"/>
                  <a:gd name="connsiteX12" fmla="*/ 185166 w 927201"/>
                  <a:gd name="connsiteY12" fmla="*/ 741350 h 741349"/>
                  <a:gd name="connsiteX13" fmla="*/ 371018 w 927201"/>
                  <a:gd name="connsiteY13" fmla="*/ 741350 h 741349"/>
                  <a:gd name="connsiteX14" fmla="*/ 556184 w 927201"/>
                  <a:gd name="connsiteY14" fmla="*/ 741350 h 741349"/>
                  <a:gd name="connsiteX15" fmla="*/ 556184 w 927201"/>
                  <a:gd name="connsiteY15" fmla="*/ 556184 h 741349"/>
                  <a:gd name="connsiteX16" fmla="*/ 741350 w 927201"/>
                  <a:gd name="connsiteY16" fmla="*/ 556184 h 741349"/>
                  <a:gd name="connsiteX17" fmla="*/ 741350 w 927201"/>
                  <a:gd name="connsiteY17" fmla="*/ 371018 h 741349"/>
                  <a:gd name="connsiteX18" fmla="*/ 927202 w 927201"/>
                  <a:gd name="connsiteY18" fmla="*/ 371018 h 741349"/>
                  <a:gd name="connsiteX19" fmla="*/ 927202 w 927201"/>
                  <a:gd name="connsiteY19" fmla="*/ 185166 h 741349"/>
                  <a:gd name="connsiteX20" fmla="*/ 741350 w 927201"/>
                  <a:gd name="connsiteY20" fmla="*/ 185166 h 741349"/>
                  <a:gd name="connsiteX21" fmla="*/ 741350 w 927201"/>
                  <a:gd name="connsiteY21" fmla="*/ 0 h 741349"/>
                  <a:gd name="connsiteX22" fmla="*/ 556184 w 927201"/>
                  <a:gd name="connsiteY22" fmla="*/ 0 h 741349"/>
                  <a:gd name="connsiteX23" fmla="*/ 556184 w 927201"/>
                  <a:gd name="connsiteY23" fmla="*/ 185166 h 74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27201" h="741349">
                    <a:moveTo>
                      <a:pt x="371018" y="185166"/>
                    </a:moveTo>
                    <a:lnTo>
                      <a:pt x="371018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lnTo>
                      <a:pt x="0" y="371018"/>
                    </a:lnTo>
                    <a:lnTo>
                      <a:pt x="185166" y="371018"/>
                    </a:lnTo>
                    <a:lnTo>
                      <a:pt x="371018" y="371018"/>
                    </a:lnTo>
                    <a:lnTo>
                      <a:pt x="371018" y="556184"/>
                    </a:lnTo>
                    <a:lnTo>
                      <a:pt x="185166" y="556184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166" y="741350"/>
                    </a:lnTo>
                    <a:lnTo>
                      <a:pt x="371018" y="741350"/>
                    </a:lnTo>
                    <a:lnTo>
                      <a:pt x="556184" y="741350"/>
                    </a:lnTo>
                    <a:lnTo>
                      <a:pt x="556184" y="556184"/>
                    </a:lnTo>
                    <a:lnTo>
                      <a:pt x="741350" y="556184"/>
                    </a:lnTo>
                    <a:lnTo>
                      <a:pt x="741350" y="371018"/>
                    </a:lnTo>
                    <a:lnTo>
                      <a:pt x="927202" y="371018"/>
                    </a:lnTo>
                    <a:lnTo>
                      <a:pt x="927202" y="185166"/>
                    </a:lnTo>
                    <a:lnTo>
                      <a:pt x="741350" y="185166"/>
                    </a:lnTo>
                    <a:lnTo>
                      <a:pt x="741350" y="0"/>
                    </a:lnTo>
                    <a:lnTo>
                      <a:pt x="556184" y="0"/>
                    </a:lnTo>
                    <a:lnTo>
                      <a:pt x="556184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8" name="Полилиния: фигура 519">
                <a:extLst>
                  <a:ext uri="{FF2B5EF4-FFF2-40B4-BE49-F238E27FC236}">
                    <a16:creationId xmlns:a16="http://schemas.microsoft.com/office/drawing/2014/main" id="{5A03440C-841D-424E-9FF4-837A422D8D78}"/>
                  </a:ext>
                </a:extLst>
              </p:cNvPr>
              <p:cNvSpPr/>
              <p:nvPr/>
            </p:nvSpPr>
            <p:spPr>
              <a:xfrm>
                <a:off x="7486116" y="2965399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39" name="Полилиния: фигура 520">
                <a:extLst>
                  <a:ext uri="{FF2B5EF4-FFF2-40B4-BE49-F238E27FC236}">
                    <a16:creationId xmlns:a16="http://schemas.microsoft.com/office/drawing/2014/main" id="{B33B619A-B691-47E8-81CA-43C23793872A}"/>
                  </a:ext>
                </a:extLst>
              </p:cNvPr>
              <p:cNvSpPr/>
              <p:nvPr/>
            </p:nvSpPr>
            <p:spPr>
              <a:xfrm>
                <a:off x="3964533" y="315125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0" name="Полилиния: фигура 521">
                <a:extLst>
                  <a:ext uri="{FF2B5EF4-FFF2-40B4-BE49-F238E27FC236}">
                    <a16:creationId xmlns:a16="http://schemas.microsoft.com/office/drawing/2014/main" id="{17E02C49-933E-44CD-862C-2AEADA98E06A}"/>
                  </a:ext>
                </a:extLst>
              </p:cNvPr>
              <p:cNvSpPr/>
              <p:nvPr/>
            </p:nvSpPr>
            <p:spPr>
              <a:xfrm>
                <a:off x="5076901" y="315125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1" name="Полилиния: фигура 522">
                <a:extLst>
                  <a:ext uri="{FF2B5EF4-FFF2-40B4-BE49-F238E27FC236}">
                    <a16:creationId xmlns:a16="http://schemas.microsoft.com/office/drawing/2014/main" id="{068D5A3E-82E4-4D6E-907F-2F8DEEE13B74}"/>
                  </a:ext>
                </a:extLst>
              </p:cNvPr>
              <p:cNvSpPr/>
              <p:nvPr/>
            </p:nvSpPr>
            <p:spPr>
              <a:xfrm>
                <a:off x="7300950" y="3151251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2" name="Полилиния: фигура 523">
                <a:extLst>
                  <a:ext uri="{FF2B5EF4-FFF2-40B4-BE49-F238E27FC236}">
                    <a16:creationId xmlns:a16="http://schemas.microsoft.com/office/drawing/2014/main" id="{C9F581DA-0476-4B11-8DD1-3A7EA246A61E}"/>
                  </a:ext>
                </a:extLst>
              </p:cNvPr>
              <p:cNvSpPr/>
              <p:nvPr/>
            </p:nvSpPr>
            <p:spPr>
              <a:xfrm>
                <a:off x="3223183" y="3151251"/>
                <a:ext cx="185166" cy="555498"/>
              </a:xfrm>
              <a:custGeom>
                <a:avLst/>
                <a:gdLst>
                  <a:gd name="connsiteX0" fmla="*/ 185166 w 185166"/>
                  <a:gd name="connsiteY0" fmla="*/ 185166 h 555498"/>
                  <a:gd name="connsiteX1" fmla="*/ 185166 w 185166"/>
                  <a:gd name="connsiteY1" fmla="*/ 0 h 555498"/>
                  <a:gd name="connsiteX2" fmla="*/ 0 w 185166"/>
                  <a:gd name="connsiteY2" fmla="*/ 0 h 555498"/>
                  <a:gd name="connsiteX3" fmla="*/ 0 w 185166"/>
                  <a:gd name="connsiteY3" fmla="*/ 185166 h 555498"/>
                  <a:gd name="connsiteX4" fmla="*/ 0 w 185166"/>
                  <a:gd name="connsiteY4" fmla="*/ 370332 h 555498"/>
                  <a:gd name="connsiteX5" fmla="*/ 0 w 185166"/>
                  <a:gd name="connsiteY5" fmla="*/ 555498 h 555498"/>
                  <a:gd name="connsiteX6" fmla="*/ 185166 w 185166"/>
                  <a:gd name="connsiteY6" fmla="*/ 555498 h 555498"/>
                  <a:gd name="connsiteX7" fmla="*/ 185166 w 185166"/>
                  <a:gd name="connsiteY7" fmla="*/ 370332 h 55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166" h="555498">
                    <a:moveTo>
                      <a:pt x="185166" y="185166"/>
                    </a:moveTo>
                    <a:lnTo>
                      <a:pt x="185166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0" y="370332"/>
                    </a:lnTo>
                    <a:lnTo>
                      <a:pt x="0" y="555498"/>
                    </a:lnTo>
                    <a:lnTo>
                      <a:pt x="185166" y="555498"/>
                    </a:lnTo>
                    <a:lnTo>
                      <a:pt x="185166" y="370332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3" name="Полилиния: фигура 524">
                <a:extLst>
                  <a:ext uri="{FF2B5EF4-FFF2-40B4-BE49-F238E27FC236}">
                    <a16:creationId xmlns:a16="http://schemas.microsoft.com/office/drawing/2014/main" id="{4751B1F4-F8F2-453B-A35F-9DE28C08D85D}"/>
                  </a:ext>
                </a:extLst>
              </p:cNvPr>
              <p:cNvSpPr/>
              <p:nvPr/>
            </p:nvSpPr>
            <p:spPr>
              <a:xfrm>
                <a:off x="5818251" y="1482699"/>
                <a:ext cx="1853031" cy="2038883"/>
              </a:xfrm>
              <a:custGeom>
                <a:avLst/>
                <a:gdLst>
                  <a:gd name="connsiteX0" fmla="*/ 1296848 w 1853031"/>
                  <a:gd name="connsiteY0" fmla="*/ 1853717 h 2038883"/>
                  <a:gd name="connsiteX1" fmla="*/ 1296848 w 1853031"/>
                  <a:gd name="connsiteY1" fmla="*/ 1668551 h 2038883"/>
                  <a:gd name="connsiteX2" fmla="*/ 1296848 w 1853031"/>
                  <a:gd name="connsiteY2" fmla="*/ 1482700 h 2038883"/>
                  <a:gd name="connsiteX3" fmla="*/ 1296848 w 1853031"/>
                  <a:gd name="connsiteY3" fmla="*/ 1297534 h 2038883"/>
                  <a:gd name="connsiteX4" fmla="*/ 1482700 w 1853031"/>
                  <a:gd name="connsiteY4" fmla="*/ 1297534 h 2038883"/>
                  <a:gd name="connsiteX5" fmla="*/ 1482700 w 1853031"/>
                  <a:gd name="connsiteY5" fmla="*/ 1112368 h 2038883"/>
                  <a:gd name="connsiteX6" fmla="*/ 1482700 w 1853031"/>
                  <a:gd name="connsiteY6" fmla="*/ 927202 h 2038883"/>
                  <a:gd name="connsiteX7" fmla="*/ 1667866 w 1853031"/>
                  <a:gd name="connsiteY7" fmla="*/ 927202 h 2038883"/>
                  <a:gd name="connsiteX8" fmla="*/ 1667866 w 1853031"/>
                  <a:gd name="connsiteY8" fmla="*/ 1112368 h 2038883"/>
                  <a:gd name="connsiteX9" fmla="*/ 1667866 w 1853031"/>
                  <a:gd name="connsiteY9" fmla="*/ 1297534 h 2038883"/>
                  <a:gd name="connsiteX10" fmla="*/ 1853032 w 1853031"/>
                  <a:gd name="connsiteY10" fmla="*/ 1297534 h 2038883"/>
                  <a:gd name="connsiteX11" fmla="*/ 1853032 w 1853031"/>
                  <a:gd name="connsiteY11" fmla="*/ 1112368 h 2038883"/>
                  <a:gd name="connsiteX12" fmla="*/ 1853032 w 1853031"/>
                  <a:gd name="connsiteY12" fmla="*/ 927202 h 2038883"/>
                  <a:gd name="connsiteX13" fmla="*/ 1853032 w 1853031"/>
                  <a:gd name="connsiteY13" fmla="*/ 741350 h 2038883"/>
                  <a:gd name="connsiteX14" fmla="*/ 1667866 w 1853031"/>
                  <a:gd name="connsiteY14" fmla="*/ 741350 h 2038883"/>
                  <a:gd name="connsiteX15" fmla="*/ 1667866 w 1853031"/>
                  <a:gd name="connsiteY15" fmla="*/ 556184 h 2038883"/>
                  <a:gd name="connsiteX16" fmla="*/ 1667866 w 1853031"/>
                  <a:gd name="connsiteY16" fmla="*/ 371018 h 2038883"/>
                  <a:gd name="connsiteX17" fmla="*/ 1482700 w 1853031"/>
                  <a:gd name="connsiteY17" fmla="*/ 371018 h 2038883"/>
                  <a:gd name="connsiteX18" fmla="*/ 1482700 w 1853031"/>
                  <a:gd name="connsiteY18" fmla="*/ 185166 h 2038883"/>
                  <a:gd name="connsiteX19" fmla="*/ 1482700 w 1853031"/>
                  <a:gd name="connsiteY19" fmla="*/ 0 h 2038883"/>
                  <a:gd name="connsiteX20" fmla="*/ 1296848 w 1853031"/>
                  <a:gd name="connsiteY20" fmla="*/ 0 h 2038883"/>
                  <a:gd name="connsiteX21" fmla="*/ 1296848 w 1853031"/>
                  <a:gd name="connsiteY21" fmla="*/ 185166 h 2038883"/>
                  <a:gd name="connsiteX22" fmla="*/ 1296848 w 1853031"/>
                  <a:gd name="connsiteY22" fmla="*/ 371018 h 2038883"/>
                  <a:gd name="connsiteX23" fmla="*/ 1111682 w 1853031"/>
                  <a:gd name="connsiteY23" fmla="*/ 371018 h 2038883"/>
                  <a:gd name="connsiteX24" fmla="*/ 1111682 w 1853031"/>
                  <a:gd name="connsiteY24" fmla="*/ 556184 h 2038883"/>
                  <a:gd name="connsiteX25" fmla="*/ 1296848 w 1853031"/>
                  <a:gd name="connsiteY25" fmla="*/ 556184 h 2038883"/>
                  <a:gd name="connsiteX26" fmla="*/ 1482700 w 1853031"/>
                  <a:gd name="connsiteY26" fmla="*/ 556184 h 2038883"/>
                  <a:gd name="connsiteX27" fmla="*/ 1482700 w 1853031"/>
                  <a:gd name="connsiteY27" fmla="*/ 741350 h 2038883"/>
                  <a:gd name="connsiteX28" fmla="*/ 1296848 w 1853031"/>
                  <a:gd name="connsiteY28" fmla="*/ 741350 h 2038883"/>
                  <a:gd name="connsiteX29" fmla="*/ 1111682 w 1853031"/>
                  <a:gd name="connsiteY29" fmla="*/ 741350 h 2038883"/>
                  <a:gd name="connsiteX30" fmla="*/ 1111682 w 1853031"/>
                  <a:gd name="connsiteY30" fmla="*/ 556184 h 2038883"/>
                  <a:gd name="connsiteX31" fmla="*/ 926516 w 1853031"/>
                  <a:gd name="connsiteY31" fmla="*/ 556184 h 2038883"/>
                  <a:gd name="connsiteX32" fmla="*/ 741350 w 1853031"/>
                  <a:gd name="connsiteY32" fmla="*/ 556184 h 2038883"/>
                  <a:gd name="connsiteX33" fmla="*/ 741350 w 1853031"/>
                  <a:gd name="connsiteY33" fmla="*/ 371018 h 2038883"/>
                  <a:gd name="connsiteX34" fmla="*/ 555498 w 1853031"/>
                  <a:gd name="connsiteY34" fmla="*/ 371018 h 2038883"/>
                  <a:gd name="connsiteX35" fmla="*/ 555498 w 1853031"/>
                  <a:gd name="connsiteY35" fmla="*/ 185166 h 2038883"/>
                  <a:gd name="connsiteX36" fmla="*/ 370332 w 1853031"/>
                  <a:gd name="connsiteY36" fmla="*/ 185166 h 2038883"/>
                  <a:gd name="connsiteX37" fmla="*/ 370332 w 1853031"/>
                  <a:gd name="connsiteY37" fmla="*/ 371018 h 2038883"/>
                  <a:gd name="connsiteX38" fmla="*/ 185166 w 1853031"/>
                  <a:gd name="connsiteY38" fmla="*/ 371018 h 2038883"/>
                  <a:gd name="connsiteX39" fmla="*/ 185166 w 1853031"/>
                  <a:gd name="connsiteY39" fmla="*/ 556184 h 2038883"/>
                  <a:gd name="connsiteX40" fmla="*/ 185166 w 1853031"/>
                  <a:gd name="connsiteY40" fmla="*/ 741350 h 2038883"/>
                  <a:gd name="connsiteX41" fmla="*/ 0 w 1853031"/>
                  <a:gd name="connsiteY41" fmla="*/ 741350 h 2038883"/>
                  <a:gd name="connsiteX42" fmla="*/ 0 w 1853031"/>
                  <a:gd name="connsiteY42" fmla="*/ 927202 h 2038883"/>
                  <a:gd name="connsiteX43" fmla="*/ 185166 w 1853031"/>
                  <a:gd name="connsiteY43" fmla="*/ 927202 h 2038883"/>
                  <a:gd name="connsiteX44" fmla="*/ 185166 w 1853031"/>
                  <a:gd name="connsiteY44" fmla="*/ 1112368 h 2038883"/>
                  <a:gd name="connsiteX45" fmla="*/ 370332 w 1853031"/>
                  <a:gd name="connsiteY45" fmla="*/ 1112368 h 2038883"/>
                  <a:gd name="connsiteX46" fmla="*/ 555498 w 1853031"/>
                  <a:gd name="connsiteY46" fmla="*/ 1112368 h 2038883"/>
                  <a:gd name="connsiteX47" fmla="*/ 555498 w 1853031"/>
                  <a:gd name="connsiteY47" fmla="*/ 927202 h 2038883"/>
                  <a:gd name="connsiteX48" fmla="*/ 370332 w 1853031"/>
                  <a:gd name="connsiteY48" fmla="*/ 927202 h 2038883"/>
                  <a:gd name="connsiteX49" fmla="*/ 370332 w 1853031"/>
                  <a:gd name="connsiteY49" fmla="*/ 741350 h 2038883"/>
                  <a:gd name="connsiteX50" fmla="*/ 555498 w 1853031"/>
                  <a:gd name="connsiteY50" fmla="*/ 741350 h 2038883"/>
                  <a:gd name="connsiteX51" fmla="*/ 555498 w 1853031"/>
                  <a:gd name="connsiteY51" fmla="*/ 927202 h 2038883"/>
                  <a:gd name="connsiteX52" fmla="*/ 741350 w 1853031"/>
                  <a:gd name="connsiteY52" fmla="*/ 927202 h 2038883"/>
                  <a:gd name="connsiteX53" fmla="*/ 741350 w 1853031"/>
                  <a:gd name="connsiteY53" fmla="*/ 741350 h 2038883"/>
                  <a:gd name="connsiteX54" fmla="*/ 926516 w 1853031"/>
                  <a:gd name="connsiteY54" fmla="*/ 741350 h 2038883"/>
                  <a:gd name="connsiteX55" fmla="*/ 926516 w 1853031"/>
                  <a:gd name="connsiteY55" fmla="*/ 927202 h 2038883"/>
                  <a:gd name="connsiteX56" fmla="*/ 1111682 w 1853031"/>
                  <a:gd name="connsiteY56" fmla="*/ 927202 h 2038883"/>
                  <a:gd name="connsiteX57" fmla="*/ 1111682 w 1853031"/>
                  <a:gd name="connsiteY57" fmla="*/ 1112368 h 2038883"/>
                  <a:gd name="connsiteX58" fmla="*/ 1111682 w 1853031"/>
                  <a:gd name="connsiteY58" fmla="*/ 1297534 h 2038883"/>
                  <a:gd name="connsiteX59" fmla="*/ 1111682 w 1853031"/>
                  <a:gd name="connsiteY59" fmla="*/ 1482700 h 2038883"/>
                  <a:gd name="connsiteX60" fmla="*/ 1111682 w 1853031"/>
                  <a:gd name="connsiteY60" fmla="*/ 1668551 h 2038883"/>
                  <a:gd name="connsiteX61" fmla="*/ 1111682 w 1853031"/>
                  <a:gd name="connsiteY61" fmla="*/ 1853717 h 2038883"/>
                  <a:gd name="connsiteX62" fmla="*/ 1111682 w 1853031"/>
                  <a:gd name="connsiteY62" fmla="*/ 2038883 h 2038883"/>
                  <a:gd name="connsiteX63" fmla="*/ 1296848 w 1853031"/>
                  <a:gd name="connsiteY63" fmla="*/ 2038883 h 2038883"/>
                  <a:gd name="connsiteX64" fmla="*/ 1482700 w 1853031"/>
                  <a:gd name="connsiteY64" fmla="*/ 2038883 h 2038883"/>
                  <a:gd name="connsiteX65" fmla="*/ 1482700 w 1853031"/>
                  <a:gd name="connsiteY65" fmla="*/ 1853717 h 2038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853031" h="2038883">
                    <a:moveTo>
                      <a:pt x="1296848" y="1853717"/>
                    </a:moveTo>
                    <a:lnTo>
                      <a:pt x="1296848" y="1668551"/>
                    </a:lnTo>
                    <a:lnTo>
                      <a:pt x="1296848" y="1482700"/>
                    </a:lnTo>
                    <a:lnTo>
                      <a:pt x="1296848" y="1297534"/>
                    </a:lnTo>
                    <a:lnTo>
                      <a:pt x="1482700" y="1297534"/>
                    </a:lnTo>
                    <a:lnTo>
                      <a:pt x="1482700" y="1112368"/>
                    </a:lnTo>
                    <a:lnTo>
                      <a:pt x="1482700" y="927202"/>
                    </a:lnTo>
                    <a:lnTo>
                      <a:pt x="1667866" y="927202"/>
                    </a:lnTo>
                    <a:lnTo>
                      <a:pt x="1667866" y="1112368"/>
                    </a:lnTo>
                    <a:lnTo>
                      <a:pt x="1667866" y="1297534"/>
                    </a:lnTo>
                    <a:lnTo>
                      <a:pt x="1853032" y="1297534"/>
                    </a:lnTo>
                    <a:lnTo>
                      <a:pt x="1853032" y="1112368"/>
                    </a:lnTo>
                    <a:lnTo>
                      <a:pt x="1853032" y="927202"/>
                    </a:lnTo>
                    <a:lnTo>
                      <a:pt x="1853032" y="741350"/>
                    </a:lnTo>
                    <a:lnTo>
                      <a:pt x="1667866" y="741350"/>
                    </a:lnTo>
                    <a:lnTo>
                      <a:pt x="1667866" y="556184"/>
                    </a:lnTo>
                    <a:lnTo>
                      <a:pt x="1667866" y="371018"/>
                    </a:lnTo>
                    <a:lnTo>
                      <a:pt x="1482700" y="371018"/>
                    </a:lnTo>
                    <a:lnTo>
                      <a:pt x="1482700" y="185166"/>
                    </a:lnTo>
                    <a:lnTo>
                      <a:pt x="1482700" y="0"/>
                    </a:lnTo>
                    <a:lnTo>
                      <a:pt x="1296848" y="0"/>
                    </a:lnTo>
                    <a:lnTo>
                      <a:pt x="1296848" y="185166"/>
                    </a:lnTo>
                    <a:lnTo>
                      <a:pt x="1296848" y="371018"/>
                    </a:lnTo>
                    <a:lnTo>
                      <a:pt x="1111682" y="371018"/>
                    </a:lnTo>
                    <a:lnTo>
                      <a:pt x="1111682" y="556184"/>
                    </a:lnTo>
                    <a:lnTo>
                      <a:pt x="1296848" y="556184"/>
                    </a:lnTo>
                    <a:lnTo>
                      <a:pt x="1482700" y="556184"/>
                    </a:lnTo>
                    <a:lnTo>
                      <a:pt x="1482700" y="741350"/>
                    </a:lnTo>
                    <a:lnTo>
                      <a:pt x="1296848" y="741350"/>
                    </a:lnTo>
                    <a:lnTo>
                      <a:pt x="1111682" y="741350"/>
                    </a:lnTo>
                    <a:lnTo>
                      <a:pt x="1111682" y="556184"/>
                    </a:lnTo>
                    <a:lnTo>
                      <a:pt x="926516" y="556184"/>
                    </a:lnTo>
                    <a:lnTo>
                      <a:pt x="741350" y="556184"/>
                    </a:lnTo>
                    <a:lnTo>
                      <a:pt x="741350" y="371018"/>
                    </a:lnTo>
                    <a:lnTo>
                      <a:pt x="555498" y="371018"/>
                    </a:lnTo>
                    <a:lnTo>
                      <a:pt x="555498" y="185166"/>
                    </a:lnTo>
                    <a:lnTo>
                      <a:pt x="370332" y="185166"/>
                    </a:lnTo>
                    <a:lnTo>
                      <a:pt x="370332" y="371018"/>
                    </a:lnTo>
                    <a:lnTo>
                      <a:pt x="185166" y="371018"/>
                    </a:lnTo>
                    <a:lnTo>
                      <a:pt x="185166" y="556184"/>
                    </a:lnTo>
                    <a:lnTo>
                      <a:pt x="185166" y="741350"/>
                    </a:lnTo>
                    <a:lnTo>
                      <a:pt x="0" y="741350"/>
                    </a:lnTo>
                    <a:lnTo>
                      <a:pt x="0" y="927202"/>
                    </a:lnTo>
                    <a:lnTo>
                      <a:pt x="185166" y="927202"/>
                    </a:lnTo>
                    <a:lnTo>
                      <a:pt x="185166" y="1112368"/>
                    </a:lnTo>
                    <a:lnTo>
                      <a:pt x="370332" y="1112368"/>
                    </a:lnTo>
                    <a:lnTo>
                      <a:pt x="555498" y="1112368"/>
                    </a:lnTo>
                    <a:lnTo>
                      <a:pt x="555498" y="927202"/>
                    </a:lnTo>
                    <a:lnTo>
                      <a:pt x="370332" y="927202"/>
                    </a:lnTo>
                    <a:lnTo>
                      <a:pt x="370332" y="741350"/>
                    </a:lnTo>
                    <a:lnTo>
                      <a:pt x="555498" y="741350"/>
                    </a:lnTo>
                    <a:lnTo>
                      <a:pt x="555498" y="927202"/>
                    </a:lnTo>
                    <a:lnTo>
                      <a:pt x="741350" y="927202"/>
                    </a:lnTo>
                    <a:lnTo>
                      <a:pt x="741350" y="741350"/>
                    </a:lnTo>
                    <a:lnTo>
                      <a:pt x="926516" y="741350"/>
                    </a:lnTo>
                    <a:lnTo>
                      <a:pt x="926516" y="927202"/>
                    </a:lnTo>
                    <a:lnTo>
                      <a:pt x="1111682" y="927202"/>
                    </a:lnTo>
                    <a:lnTo>
                      <a:pt x="1111682" y="1112368"/>
                    </a:lnTo>
                    <a:lnTo>
                      <a:pt x="1111682" y="1297534"/>
                    </a:lnTo>
                    <a:lnTo>
                      <a:pt x="1111682" y="1482700"/>
                    </a:lnTo>
                    <a:lnTo>
                      <a:pt x="1111682" y="1668551"/>
                    </a:lnTo>
                    <a:lnTo>
                      <a:pt x="1111682" y="1853717"/>
                    </a:lnTo>
                    <a:lnTo>
                      <a:pt x="1111682" y="2038883"/>
                    </a:lnTo>
                    <a:lnTo>
                      <a:pt x="1296848" y="2038883"/>
                    </a:lnTo>
                    <a:lnTo>
                      <a:pt x="1482700" y="2038883"/>
                    </a:lnTo>
                    <a:lnTo>
                      <a:pt x="1482700" y="1853717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4" name="Полилиния: фигура 525">
                <a:extLst>
                  <a:ext uri="{FF2B5EF4-FFF2-40B4-BE49-F238E27FC236}">
                    <a16:creationId xmlns:a16="http://schemas.microsoft.com/office/drawing/2014/main" id="{BD46DE82-66D8-4D1B-93E7-4C8CF0440807}"/>
                  </a:ext>
                </a:extLst>
              </p:cNvPr>
              <p:cNvSpPr/>
              <p:nvPr/>
            </p:nvSpPr>
            <p:spPr>
              <a:xfrm>
                <a:off x="4705883" y="3521583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5" name="Полилиния: фигура 526">
                <a:extLst>
                  <a:ext uri="{FF2B5EF4-FFF2-40B4-BE49-F238E27FC236}">
                    <a16:creationId xmlns:a16="http://schemas.microsoft.com/office/drawing/2014/main" id="{42DEEFBB-15DC-4AF1-8B75-FED6C9D873AD}"/>
                  </a:ext>
                </a:extLst>
              </p:cNvPr>
              <p:cNvSpPr/>
              <p:nvPr/>
            </p:nvSpPr>
            <p:spPr>
              <a:xfrm>
                <a:off x="3038017" y="3706749"/>
                <a:ext cx="185165" cy="185166"/>
              </a:xfrm>
              <a:custGeom>
                <a:avLst/>
                <a:gdLst>
                  <a:gd name="connsiteX0" fmla="*/ 0 w 185165"/>
                  <a:gd name="connsiteY0" fmla="*/ 0 h 185166"/>
                  <a:gd name="connsiteX1" fmla="*/ 185166 w 185165"/>
                  <a:gd name="connsiteY1" fmla="*/ 0 h 185166"/>
                  <a:gd name="connsiteX2" fmla="*/ 185166 w 185165"/>
                  <a:gd name="connsiteY2" fmla="*/ 185166 h 185166"/>
                  <a:gd name="connsiteX3" fmla="*/ 0 w 185165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5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6" name="Полилиния: фигура 527">
                <a:extLst>
                  <a:ext uri="{FF2B5EF4-FFF2-40B4-BE49-F238E27FC236}">
                    <a16:creationId xmlns:a16="http://schemas.microsoft.com/office/drawing/2014/main" id="{5DF1F368-41CB-4A5E-B1A0-4126C940ED88}"/>
                  </a:ext>
                </a:extLst>
              </p:cNvPr>
              <p:cNvSpPr/>
              <p:nvPr/>
            </p:nvSpPr>
            <p:spPr>
              <a:xfrm>
                <a:off x="3038017" y="3706749"/>
                <a:ext cx="741349" cy="741349"/>
              </a:xfrm>
              <a:custGeom>
                <a:avLst/>
                <a:gdLst>
                  <a:gd name="connsiteX0" fmla="*/ 370332 w 741349"/>
                  <a:gd name="connsiteY0" fmla="*/ 185852 h 741349"/>
                  <a:gd name="connsiteX1" fmla="*/ 370332 w 741349"/>
                  <a:gd name="connsiteY1" fmla="*/ 371018 h 741349"/>
                  <a:gd name="connsiteX2" fmla="*/ 185166 w 741349"/>
                  <a:gd name="connsiteY2" fmla="*/ 371018 h 741349"/>
                  <a:gd name="connsiteX3" fmla="*/ 0 w 741349"/>
                  <a:gd name="connsiteY3" fmla="*/ 371018 h 741349"/>
                  <a:gd name="connsiteX4" fmla="*/ 0 w 741349"/>
                  <a:gd name="connsiteY4" fmla="*/ 556184 h 741349"/>
                  <a:gd name="connsiteX5" fmla="*/ 0 w 741349"/>
                  <a:gd name="connsiteY5" fmla="*/ 741350 h 741349"/>
                  <a:gd name="connsiteX6" fmla="*/ 185166 w 741349"/>
                  <a:gd name="connsiteY6" fmla="*/ 741350 h 741349"/>
                  <a:gd name="connsiteX7" fmla="*/ 370332 w 741349"/>
                  <a:gd name="connsiteY7" fmla="*/ 741350 h 741349"/>
                  <a:gd name="connsiteX8" fmla="*/ 370332 w 741349"/>
                  <a:gd name="connsiteY8" fmla="*/ 556184 h 741349"/>
                  <a:gd name="connsiteX9" fmla="*/ 555498 w 741349"/>
                  <a:gd name="connsiteY9" fmla="*/ 556184 h 741349"/>
                  <a:gd name="connsiteX10" fmla="*/ 741350 w 741349"/>
                  <a:gd name="connsiteY10" fmla="*/ 556184 h 741349"/>
                  <a:gd name="connsiteX11" fmla="*/ 741350 w 741349"/>
                  <a:gd name="connsiteY11" fmla="*/ 371018 h 741349"/>
                  <a:gd name="connsiteX12" fmla="*/ 555498 w 741349"/>
                  <a:gd name="connsiteY12" fmla="*/ 371018 h 741349"/>
                  <a:gd name="connsiteX13" fmla="*/ 555498 w 741349"/>
                  <a:gd name="connsiteY13" fmla="*/ 185852 h 741349"/>
                  <a:gd name="connsiteX14" fmla="*/ 555498 w 741349"/>
                  <a:gd name="connsiteY14" fmla="*/ 0 h 741349"/>
                  <a:gd name="connsiteX15" fmla="*/ 370332 w 741349"/>
                  <a:gd name="connsiteY15" fmla="*/ 0 h 74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41349" h="741349">
                    <a:moveTo>
                      <a:pt x="370332" y="185852"/>
                    </a:moveTo>
                    <a:lnTo>
                      <a:pt x="370332" y="371018"/>
                    </a:lnTo>
                    <a:lnTo>
                      <a:pt x="185166" y="371018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166" y="741350"/>
                    </a:lnTo>
                    <a:lnTo>
                      <a:pt x="370332" y="741350"/>
                    </a:lnTo>
                    <a:lnTo>
                      <a:pt x="370332" y="556184"/>
                    </a:lnTo>
                    <a:lnTo>
                      <a:pt x="555498" y="556184"/>
                    </a:lnTo>
                    <a:lnTo>
                      <a:pt x="741350" y="556184"/>
                    </a:lnTo>
                    <a:lnTo>
                      <a:pt x="741350" y="371018"/>
                    </a:lnTo>
                    <a:lnTo>
                      <a:pt x="555498" y="371018"/>
                    </a:lnTo>
                    <a:lnTo>
                      <a:pt x="555498" y="185852"/>
                    </a:lnTo>
                    <a:lnTo>
                      <a:pt x="555498" y="0"/>
                    </a:lnTo>
                    <a:lnTo>
                      <a:pt x="370332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7" name="Полилиния: фигура 528">
                <a:extLst>
                  <a:ext uri="{FF2B5EF4-FFF2-40B4-BE49-F238E27FC236}">
                    <a16:creationId xmlns:a16="http://schemas.microsoft.com/office/drawing/2014/main" id="{477A7567-92C3-4E7D-B62C-A1EC6AC8A5B0}"/>
                  </a:ext>
                </a:extLst>
              </p:cNvPr>
              <p:cNvSpPr/>
              <p:nvPr/>
            </p:nvSpPr>
            <p:spPr>
              <a:xfrm>
                <a:off x="6929932" y="3706749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8" name="Полилиния: фигура 529">
                <a:extLst>
                  <a:ext uri="{FF2B5EF4-FFF2-40B4-BE49-F238E27FC236}">
                    <a16:creationId xmlns:a16="http://schemas.microsoft.com/office/drawing/2014/main" id="{9D92534B-E47B-4CAA-8C89-1E5E461AF6EF}"/>
                  </a:ext>
                </a:extLst>
              </p:cNvPr>
              <p:cNvSpPr/>
              <p:nvPr/>
            </p:nvSpPr>
            <p:spPr>
              <a:xfrm>
                <a:off x="8042300" y="3336417"/>
                <a:ext cx="556184" cy="741349"/>
              </a:xfrm>
              <a:custGeom>
                <a:avLst/>
                <a:gdLst>
                  <a:gd name="connsiteX0" fmla="*/ 370332 w 556184"/>
                  <a:gd name="connsiteY0" fmla="*/ 370332 h 741349"/>
                  <a:gd name="connsiteX1" fmla="*/ 556184 w 556184"/>
                  <a:gd name="connsiteY1" fmla="*/ 370332 h 741349"/>
                  <a:gd name="connsiteX2" fmla="*/ 556184 w 556184"/>
                  <a:gd name="connsiteY2" fmla="*/ 185166 h 741349"/>
                  <a:gd name="connsiteX3" fmla="*/ 370332 w 556184"/>
                  <a:gd name="connsiteY3" fmla="*/ 185166 h 741349"/>
                  <a:gd name="connsiteX4" fmla="*/ 370332 w 556184"/>
                  <a:gd name="connsiteY4" fmla="*/ 0 h 741349"/>
                  <a:gd name="connsiteX5" fmla="*/ 185166 w 556184"/>
                  <a:gd name="connsiteY5" fmla="*/ 0 h 741349"/>
                  <a:gd name="connsiteX6" fmla="*/ 185166 w 556184"/>
                  <a:gd name="connsiteY6" fmla="*/ 185166 h 741349"/>
                  <a:gd name="connsiteX7" fmla="*/ 185166 w 556184"/>
                  <a:gd name="connsiteY7" fmla="*/ 370332 h 741349"/>
                  <a:gd name="connsiteX8" fmla="*/ 0 w 556184"/>
                  <a:gd name="connsiteY8" fmla="*/ 370332 h 741349"/>
                  <a:gd name="connsiteX9" fmla="*/ 0 w 556184"/>
                  <a:gd name="connsiteY9" fmla="*/ 556184 h 741349"/>
                  <a:gd name="connsiteX10" fmla="*/ 185166 w 556184"/>
                  <a:gd name="connsiteY10" fmla="*/ 556184 h 741349"/>
                  <a:gd name="connsiteX11" fmla="*/ 185166 w 556184"/>
                  <a:gd name="connsiteY11" fmla="*/ 741350 h 741349"/>
                  <a:gd name="connsiteX12" fmla="*/ 370332 w 556184"/>
                  <a:gd name="connsiteY12" fmla="*/ 741350 h 741349"/>
                  <a:gd name="connsiteX13" fmla="*/ 370332 w 556184"/>
                  <a:gd name="connsiteY13" fmla="*/ 556184 h 74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6184" h="741349">
                    <a:moveTo>
                      <a:pt x="370332" y="370332"/>
                    </a:moveTo>
                    <a:lnTo>
                      <a:pt x="556184" y="370332"/>
                    </a:lnTo>
                    <a:lnTo>
                      <a:pt x="556184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185166" y="370332"/>
                    </a:lnTo>
                    <a:lnTo>
                      <a:pt x="0" y="370332"/>
                    </a:lnTo>
                    <a:lnTo>
                      <a:pt x="0" y="556184"/>
                    </a:lnTo>
                    <a:lnTo>
                      <a:pt x="185166" y="556184"/>
                    </a:lnTo>
                    <a:lnTo>
                      <a:pt x="185166" y="741350"/>
                    </a:lnTo>
                    <a:lnTo>
                      <a:pt x="370332" y="741350"/>
                    </a:lnTo>
                    <a:lnTo>
                      <a:pt x="370332" y="556184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49" name="Полилиния: фигура 530">
                <a:extLst>
                  <a:ext uri="{FF2B5EF4-FFF2-40B4-BE49-F238E27FC236}">
                    <a16:creationId xmlns:a16="http://schemas.microsoft.com/office/drawing/2014/main" id="{D6211FEC-67F2-4744-BCCD-E17E494D7D47}"/>
                  </a:ext>
                </a:extLst>
              </p:cNvPr>
              <p:cNvSpPr/>
              <p:nvPr/>
            </p:nvSpPr>
            <p:spPr>
              <a:xfrm>
                <a:off x="8598484" y="3521583"/>
                <a:ext cx="555498" cy="556183"/>
              </a:xfrm>
              <a:custGeom>
                <a:avLst/>
                <a:gdLst>
                  <a:gd name="connsiteX0" fmla="*/ 0 w 555498"/>
                  <a:gd name="connsiteY0" fmla="*/ 185166 h 556183"/>
                  <a:gd name="connsiteX1" fmla="*/ 0 w 555498"/>
                  <a:gd name="connsiteY1" fmla="*/ 371018 h 556183"/>
                  <a:gd name="connsiteX2" fmla="*/ 185166 w 555498"/>
                  <a:gd name="connsiteY2" fmla="*/ 371018 h 556183"/>
                  <a:gd name="connsiteX3" fmla="*/ 185166 w 555498"/>
                  <a:gd name="connsiteY3" fmla="*/ 556184 h 556183"/>
                  <a:gd name="connsiteX4" fmla="*/ 370332 w 555498"/>
                  <a:gd name="connsiteY4" fmla="*/ 556184 h 556183"/>
                  <a:gd name="connsiteX5" fmla="*/ 555498 w 555498"/>
                  <a:gd name="connsiteY5" fmla="*/ 556184 h 556183"/>
                  <a:gd name="connsiteX6" fmla="*/ 555498 w 555498"/>
                  <a:gd name="connsiteY6" fmla="*/ 371018 h 556183"/>
                  <a:gd name="connsiteX7" fmla="*/ 370332 w 555498"/>
                  <a:gd name="connsiteY7" fmla="*/ 371018 h 556183"/>
                  <a:gd name="connsiteX8" fmla="*/ 370332 w 555498"/>
                  <a:gd name="connsiteY8" fmla="*/ 185166 h 556183"/>
                  <a:gd name="connsiteX9" fmla="*/ 555498 w 555498"/>
                  <a:gd name="connsiteY9" fmla="*/ 185166 h 556183"/>
                  <a:gd name="connsiteX10" fmla="*/ 555498 w 555498"/>
                  <a:gd name="connsiteY10" fmla="*/ 0 h 556183"/>
                  <a:gd name="connsiteX11" fmla="*/ 370332 w 555498"/>
                  <a:gd name="connsiteY11" fmla="*/ 0 h 556183"/>
                  <a:gd name="connsiteX12" fmla="*/ 185166 w 555498"/>
                  <a:gd name="connsiteY12" fmla="*/ 0 h 556183"/>
                  <a:gd name="connsiteX13" fmla="*/ 185166 w 555498"/>
                  <a:gd name="connsiteY13" fmla="*/ 185166 h 556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5498" h="556183">
                    <a:moveTo>
                      <a:pt x="0" y="185166"/>
                    </a:moveTo>
                    <a:lnTo>
                      <a:pt x="0" y="371018"/>
                    </a:lnTo>
                    <a:lnTo>
                      <a:pt x="185166" y="371018"/>
                    </a:lnTo>
                    <a:lnTo>
                      <a:pt x="185166" y="556184"/>
                    </a:lnTo>
                    <a:lnTo>
                      <a:pt x="370332" y="556184"/>
                    </a:lnTo>
                    <a:lnTo>
                      <a:pt x="555498" y="556184"/>
                    </a:lnTo>
                    <a:lnTo>
                      <a:pt x="555498" y="371018"/>
                    </a:lnTo>
                    <a:lnTo>
                      <a:pt x="370332" y="371018"/>
                    </a:lnTo>
                    <a:lnTo>
                      <a:pt x="370332" y="185166"/>
                    </a:lnTo>
                    <a:lnTo>
                      <a:pt x="555498" y="185166"/>
                    </a:lnTo>
                    <a:lnTo>
                      <a:pt x="555498" y="0"/>
                    </a:lnTo>
                    <a:lnTo>
                      <a:pt x="370332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0" name="Полилиния: фигура 531">
                <a:extLst>
                  <a:ext uri="{FF2B5EF4-FFF2-40B4-BE49-F238E27FC236}">
                    <a16:creationId xmlns:a16="http://schemas.microsoft.com/office/drawing/2014/main" id="{2092E294-8F66-46A1-9626-A4ED1AEAEB85}"/>
                  </a:ext>
                </a:extLst>
              </p:cNvPr>
              <p:cNvSpPr/>
              <p:nvPr/>
            </p:nvSpPr>
            <p:spPr>
              <a:xfrm>
                <a:off x="7857134" y="3892600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1" name="Полилиния: фигура 532">
                <a:extLst>
                  <a:ext uri="{FF2B5EF4-FFF2-40B4-BE49-F238E27FC236}">
                    <a16:creationId xmlns:a16="http://schemas.microsoft.com/office/drawing/2014/main" id="{9B755B96-ED05-4786-BEA2-456558BC0231}"/>
                  </a:ext>
                </a:extLst>
              </p:cNvPr>
              <p:cNvSpPr/>
              <p:nvPr/>
            </p:nvSpPr>
            <p:spPr>
              <a:xfrm>
                <a:off x="3964533" y="4077766"/>
                <a:ext cx="370332" cy="370332"/>
              </a:xfrm>
              <a:custGeom>
                <a:avLst/>
                <a:gdLst>
                  <a:gd name="connsiteX0" fmla="*/ 0 w 370332"/>
                  <a:gd name="connsiteY0" fmla="*/ 0 h 370332"/>
                  <a:gd name="connsiteX1" fmla="*/ 0 w 370332"/>
                  <a:gd name="connsiteY1" fmla="*/ 185166 h 370332"/>
                  <a:gd name="connsiteX2" fmla="*/ 0 w 370332"/>
                  <a:gd name="connsiteY2" fmla="*/ 370332 h 370332"/>
                  <a:gd name="connsiteX3" fmla="*/ 185166 w 370332"/>
                  <a:gd name="connsiteY3" fmla="*/ 370332 h 370332"/>
                  <a:gd name="connsiteX4" fmla="*/ 185166 w 370332"/>
                  <a:gd name="connsiteY4" fmla="*/ 185166 h 370332"/>
                  <a:gd name="connsiteX5" fmla="*/ 370332 w 370332"/>
                  <a:gd name="connsiteY5" fmla="*/ 185166 h 370332"/>
                  <a:gd name="connsiteX6" fmla="*/ 370332 w 370332"/>
                  <a:gd name="connsiteY6" fmla="*/ 0 h 370332"/>
                  <a:gd name="connsiteX7" fmla="*/ 185166 w 370332"/>
                  <a:gd name="connsiteY7" fmla="*/ 0 h 37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0332" h="370332">
                    <a:moveTo>
                      <a:pt x="0" y="0"/>
                    </a:moveTo>
                    <a:lnTo>
                      <a:pt x="0" y="185166"/>
                    </a:lnTo>
                    <a:lnTo>
                      <a:pt x="0" y="370332"/>
                    </a:lnTo>
                    <a:lnTo>
                      <a:pt x="185166" y="370332"/>
                    </a:lnTo>
                    <a:lnTo>
                      <a:pt x="185166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lnTo>
                      <a:pt x="185166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2" name="Полилиния: фигура 533">
                <a:extLst>
                  <a:ext uri="{FF2B5EF4-FFF2-40B4-BE49-F238E27FC236}">
                    <a16:creationId xmlns:a16="http://schemas.microsoft.com/office/drawing/2014/main" id="{E02FC220-820C-4A4A-9BBE-8077C6316A9C}"/>
                  </a:ext>
                </a:extLst>
              </p:cNvPr>
              <p:cNvSpPr/>
              <p:nvPr/>
            </p:nvSpPr>
            <p:spPr>
              <a:xfrm>
                <a:off x="3593515" y="3521583"/>
                <a:ext cx="1668551" cy="741349"/>
              </a:xfrm>
              <a:custGeom>
                <a:avLst/>
                <a:gdLst>
                  <a:gd name="connsiteX0" fmla="*/ 1483385 w 1668551"/>
                  <a:gd name="connsiteY0" fmla="*/ 556184 h 741349"/>
                  <a:gd name="connsiteX1" fmla="*/ 1668551 w 1668551"/>
                  <a:gd name="connsiteY1" fmla="*/ 556184 h 741349"/>
                  <a:gd name="connsiteX2" fmla="*/ 1668551 w 1668551"/>
                  <a:gd name="connsiteY2" fmla="*/ 371018 h 741349"/>
                  <a:gd name="connsiteX3" fmla="*/ 1668551 w 1668551"/>
                  <a:gd name="connsiteY3" fmla="*/ 185166 h 741349"/>
                  <a:gd name="connsiteX4" fmla="*/ 1483385 w 1668551"/>
                  <a:gd name="connsiteY4" fmla="*/ 185166 h 741349"/>
                  <a:gd name="connsiteX5" fmla="*/ 1483385 w 1668551"/>
                  <a:gd name="connsiteY5" fmla="*/ 371018 h 741349"/>
                  <a:gd name="connsiteX6" fmla="*/ 1297534 w 1668551"/>
                  <a:gd name="connsiteY6" fmla="*/ 371018 h 741349"/>
                  <a:gd name="connsiteX7" fmla="*/ 1112368 w 1668551"/>
                  <a:gd name="connsiteY7" fmla="*/ 371018 h 741349"/>
                  <a:gd name="connsiteX8" fmla="*/ 927202 w 1668551"/>
                  <a:gd name="connsiteY8" fmla="*/ 371018 h 741349"/>
                  <a:gd name="connsiteX9" fmla="*/ 927202 w 1668551"/>
                  <a:gd name="connsiteY9" fmla="*/ 185166 h 741349"/>
                  <a:gd name="connsiteX10" fmla="*/ 741350 w 1668551"/>
                  <a:gd name="connsiteY10" fmla="*/ 185166 h 741349"/>
                  <a:gd name="connsiteX11" fmla="*/ 556184 w 1668551"/>
                  <a:gd name="connsiteY11" fmla="*/ 185166 h 741349"/>
                  <a:gd name="connsiteX12" fmla="*/ 371018 w 1668551"/>
                  <a:gd name="connsiteY12" fmla="*/ 185166 h 741349"/>
                  <a:gd name="connsiteX13" fmla="*/ 371018 w 1668551"/>
                  <a:gd name="connsiteY13" fmla="*/ 0 h 741349"/>
                  <a:gd name="connsiteX14" fmla="*/ 185852 w 1668551"/>
                  <a:gd name="connsiteY14" fmla="*/ 0 h 741349"/>
                  <a:gd name="connsiteX15" fmla="*/ 0 w 1668551"/>
                  <a:gd name="connsiteY15" fmla="*/ 0 h 741349"/>
                  <a:gd name="connsiteX16" fmla="*/ 0 w 1668551"/>
                  <a:gd name="connsiteY16" fmla="*/ 185166 h 741349"/>
                  <a:gd name="connsiteX17" fmla="*/ 185852 w 1668551"/>
                  <a:gd name="connsiteY17" fmla="*/ 185166 h 741349"/>
                  <a:gd name="connsiteX18" fmla="*/ 185852 w 1668551"/>
                  <a:gd name="connsiteY18" fmla="*/ 371018 h 741349"/>
                  <a:gd name="connsiteX19" fmla="*/ 371018 w 1668551"/>
                  <a:gd name="connsiteY19" fmla="*/ 371018 h 741349"/>
                  <a:gd name="connsiteX20" fmla="*/ 556184 w 1668551"/>
                  <a:gd name="connsiteY20" fmla="*/ 371018 h 741349"/>
                  <a:gd name="connsiteX21" fmla="*/ 741350 w 1668551"/>
                  <a:gd name="connsiteY21" fmla="*/ 371018 h 741349"/>
                  <a:gd name="connsiteX22" fmla="*/ 741350 w 1668551"/>
                  <a:gd name="connsiteY22" fmla="*/ 556184 h 741349"/>
                  <a:gd name="connsiteX23" fmla="*/ 927202 w 1668551"/>
                  <a:gd name="connsiteY23" fmla="*/ 556184 h 741349"/>
                  <a:gd name="connsiteX24" fmla="*/ 1112368 w 1668551"/>
                  <a:gd name="connsiteY24" fmla="*/ 556184 h 741349"/>
                  <a:gd name="connsiteX25" fmla="*/ 1297534 w 1668551"/>
                  <a:gd name="connsiteY25" fmla="*/ 556184 h 741349"/>
                  <a:gd name="connsiteX26" fmla="*/ 1297534 w 1668551"/>
                  <a:gd name="connsiteY26" fmla="*/ 741350 h 741349"/>
                  <a:gd name="connsiteX27" fmla="*/ 1483385 w 1668551"/>
                  <a:gd name="connsiteY27" fmla="*/ 741350 h 741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68551" h="741349">
                    <a:moveTo>
                      <a:pt x="1483385" y="556184"/>
                    </a:moveTo>
                    <a:lnTo>
                      <a:pt x="1668551" y="556184"/>
                    </a:lnTo>
                    <a:lnTo>
                      <a:pt x="1668551" y="371018"/>
                    </a:lnTo>
                    <a:lnTo>
                      <a:pt x="1668551" y="185166"/>
                    </a:lnTo>
                    <a:lnTo>
                      <a:pt x="1483385" y="185166"/>
                    </a:lnTo>
                    <a:lnTo>
                      <a:pt x="1483385" y="371018"/>
                    </a:lnTo>
                    <a:lnTo>
                      <a:pt x="1297534" y="371018"/>
                    </a:lnTo>
                    <a:lnTo>
                      <a:pt x="1112368" y="371018"/>
                    </a:lnTo>
                    <a:lnTo>
                      <a:pt x="927202" y="371018"/>
                    </a:lnTo>
                    <a:lnTo>
                      <a:pt x="927202" y="185166"/>
                    </a:lnTo>
                    <a:lnTo>
                      <a:pt x="741350" y="185166"/>
                    </a:lnTo>
                    <a:lnTo>
                      <a:pt x="556184" y="185166"/>
                    </a:lnTo>
                    <a:lnTo>
                      <a:pt x="371018" y="185166"/>
                    </a:lnTo>
                    <a:lnTo>
                      <a:pt x="371018" y="0"/>
                    </a:lnTo>
                    <a:lnTo>
                      <a:pt x="185852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185852" y="185166"/>
                    </a:lnTo>
                    <a:lnTo>
                      <a:pt x="185852" y="371018"/>
                    </a:lnTo>
                    <a:lnTo>
                      <a:pt x="371018" y="371018"/>
                    </a:lnTo>
                    <a:lnTo>
                      <a:pt x="556184" y="371018"/>
                    </a:lnTo>
                    <a:lnTo>
                      <a:pt x="741350" y="371018"/>
                    </a:lnTo>
                    <a:lnTo>
                      <a:pt x="741350" y="556184"/>
                    </a:lnTo>
                    <a:lnTo>
                      <a:pt x="927202" y="556184"/>
                    </a:lnTo>
                    <a:lnTo>
                      <a:pt x="1112368" y="556184"/>
                    </a:lnTo>
                    <a:lnTo>
                      <a:pt x="1297534" y="556184"/>
                    </a:lnTo>
                    <a:lnTo>
                      <a:pt x="1297534" y="741350"/>
                    </a:lnTo>
                    <a:lnTo>
                      <a:pt x="1483385" y="74135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3" name="Полилиния: фигура 534">
                <a:extLst>
                  <a:ext uri="{FF2B5EF4-FFF2-40B4-BE49-F238E27FC236}">
                    <a16:creationId xmlns:a16="http://schemas.microsoft.com/office/drawing/2014/main" id="{4651FE99-A3B2-4BA4-83ED-127D06B5D1B9}"/>
                  </a:ext>
                </a:extLst>
              </p:cNvPr>
              <p:cNvSpPr/>
              <p:nvPr/>
            </p:nvSpPr>
            <p:spPr>
              <a:xfrm>
                <a:off x="6190640" y="2966770"/>
                <a:ext cx="2962656" cy="3518153"/>
              </a:xfrm>
              <a:custGeom>
                <a:avLst/>
                <a:gdLst>
                  <a:gd name="connsiteX0" fmla="*/ 1851660 w 2962656"/>
                  <a:gd name="connsiteY0" fmla="*/ 1296162 h 3518153"/>
                  <a:gd name="connsiteX1" fmla="*/ 1666494 w 2962656"/>
                  <a:gd name="connsiteY1" fmla="*/ 1296162 h 3518153"/>
                  <a:gd name="connsiteX2" fmla="*/ 1666494 w 2962656"/>
                  <a:gd name="connsiteY2" fmla="*/ 1110996 h 3518153"/>
                  <a:gd name="connsiteX3" fmla="*/ 1481328 w 2962656"/>
                  <a:gd name="connsiteY3" fmla="*/ 1110996 h 3518153"/>
                  <a:gd name="connsiteX4" fmla="*/ 1481328 w 2962656"/>
                  <a:gd name="connsiteY4" fmla="*/ 1296162 h 3518153"/>
                  <a:gd name="connsiteX5" fmla="*/ 1296162 w 2962656"/>
                  <a:gd name="connsiteY5" fmla="*/ 1296162 h 3518153"/>
                  <a:gd name="connsiteX6" fmla="*/ 1110996 w 2962656"/>
                  <a:gd name="connsiteY6" fmla="*/ 1296162 h 3518153"/>
                  <a:gd name="connsiteX7" fmla="*/ 1110996 w 2962656"/>
                  <a:gd name="connsiteY7" fmla="*/ 1110996 h 3518153"/>
                  <a:gd name="connsiteX8" fmla="*/ 1296162 w 2962656"/>
                  <a:gd name="connsiteY8" fmla="*/ 1110996 h 3518153"/>
                  <a:gd name="connsiteX9" fmla="*/ 1481328 w 2962656"/>
                  <a:gd name="connsiteY9" fmla="*/ 1110996 h 3518153"/>
                  <a:gd name="connsiteX10" fmla="*/ 1481328 w 2962656"/>
                  <a:gd name="connsiteY10" fmla="*/ 925830 h 3518153"/>
                  <a:gd name="connsiteX11" fmla="*/ 1481328 w 2962656"/>
                  <a:gd name="connsiteY11" fmla="*/ 740664 h 3518153"/>
                  <a:gd name="connsiteX12" fmla="*/ 1481328 w 2962656"/>
                  <a:gd name="connsiteY12" fmla="*/ 555498 h 3518153"/>
                  <a:gd name="connsiteX13" fmla="*/ 1666494 w 2962656"/>
                  <a:gd name="connsiteY13" fmla="*/ 555498 h 3518153"/>
                  <a:gd name="connsiteX14" fmla="*/ 1666494 w 2962656"/>
                  <a:gd name="connsiteY14" fmla="*/ 740664 h 3518153"/>
                  <a:gd name="connsiteX15" fmla="*/ 1851660 w 2962656"/>
                  <a:gd name="connsiteY15" fmla="*/ 740664 h 3518153"/>
                  <a:gd name="connsiteX16" fmla="*/ 1851660 w 2962656"/>
                  <a:gd name="connsiteY16" fmla="*/ 555498 h 3518153"/>
                  <a:gd name="connsiteX17" fmla="*/ 1851660 w 2962656"/>
                  <a:gd name="connsiteY17" fmla="*/ 370332 h 3518153"/>
                  <a:gd name="connsiteX18" fmla="*/ 2036826 w 2962656"/>
                  <a:gd name="connsiteY18" fmla="*/ 370332 h 3518153"/>
                  <a:gd name="connsiteX19" fmla="*/ 2036826 w 2962656"/>
                  <a:gd name="connsiteY19" fmla="*/ 185166 h 3518153"/>
                  <a:gd name="connsiteX20" fmla="*/ 1851660 w 2962656"/>
                  <a:gd name="connsiteY20" fmla="*/ 185166 h 3518153"/>
                  <a:gd name="connsiteX21" fmla="*/ 1851660 w 2962656"/>
                  <a:gd name="connsiteY21" fmla="*/ 0 h 3518153"/>
                  <a:gd name="connsiteX22" fmla="*/ 1666494 w 2962656"/>
                  <a:gd name="connsiteY22" fmla="*/ 0 h 3518153"/>
                  <a:gd name="connsiteX23" fmla="*/ 1666494 w 2962656"/>
                  <a:gd name="connsiteY23" fmla="*/ 185166 h 3518153"/>
                  <a:gd name="connsiteX24" fmla="*/ 1481328 w 2962656"/>
                  <a:gd name="connsiteY24" fmla="*/ 185166 h 3518153"/>
                  <a:gd name="connsiteX25" fmla="*/ 1481328 w 2962656"/>
                  <a:gd name="connsiteY25" fmla="*/ 370332 h 3518153"/>
                  <a:gd name="connsiteX26" fmla="*/ 1296162 w 2962656"/>
                  <a:gd name="connsiteY26" fmla="*/ 370332 h 3518153"/>
                  <a:gd name="connsiteX27" fmla="*/ 1296162 w 2962656"/>
                  <a:gd name="connsiteY27" fmla="*/ 555498 h 3518153"/>
                  <a:gd name="connsiteX28" fmla="*/ 1110996 w 2962656"/>
                  <a:gd name="connsiteY28" fmla="*/ 555498 h 3518153"/>
                  <a:gd name="connsiteX29" fmla="*/ 1110996 w 2962656"/>
                  <a:gd name="connsiteY29" fmla="*/ 740664 h 3518153"/>
                  <a:gd name="connsiteX30" fmla="*/ 1296162 w 2962656"/>
                  <a:gd name="connsiteY30" fmla="*/ 740664 h 3518153"/>
                  <a:gd name="connsiteX31" fmla="*/ 1296162 w 2962656"/>
                  <a:gd name="connsiteY31" fmla="*/ 925830 h 3518153"/>
                  <a:gd name="connsiteX32" fmla="*/ 1110996 w 2962656"/>
                  <a:gd name="connsiteY32" fmla="*/ 925830 h 3518153"/>
                  <a:gd name="connsiteX33" fmla="*/ 925830 w 2962656"/>
                  <a:gd name="connsiteY33" fmla="*/ 925830 h 3518153"/>
                  <a:gd name="connsiteX34" fmla="*/ 925830 w 2962656"/>
                  <a:gd name="connsiteY34" fmla="*/ 1110996 h 3518153"/>
                  <a:gd name="connsiteX35" fmla="*/ 925830 w 2962656"/>
                  <a:gd name="connsiteY35" fmla="*/ 1296162 h 3518153"/>
                  <a:gd name="connsiteX36" fmla="*/ 740664 w 2962656"/>
                  <a:gd name="connsiteY36" fmla="*/ 1296162 h 3518153"/>
                  <a:gd name="connsiteX37" fmla="*/ 555498 w 2962656"/>
                  <a:gd name="connsiteY37" fmla="*/ 1296162 h 3518153"/>
                  <a:gd name="connsiteX38" fmla="*/ 555498 w 2962656"/>
                  <a:gd name="connsiteY38" fmla="*/ 1481328 h 3518153"/>
                  <a:gd name="connsiteX39" fmla="*/ 370332 w 2962656"/>
                  <a:gd name="connsiteY39" fmla="*/ 1481328 h 3518153"/>
                  <a:gd name="connsiteX40" fmla="*/ 370332 w 2962656"/>
                  <a:gd name="connsiteY40" fmla="*/ 1666494 h 3518153"/>
                  <a:gd name="connsiteX41" fmla="*/ 555498 w 2962656"/>
                  <a:gd name="connsiteY41" fmla="*/ 1666494 h 3518153"/>
                  <a:gd name="connsiteX42" fmla="*/ 555498 w 2962656"/>
                  <a:gd name="connsiteY42" fmla="*/ 1851660 h 3518153"/>
                  <a:gd name="connsiteX43" fmla="*/ 740664 w 2962656"/>
                  <a:gd name="connsiteY43" fmla="*/ 1851660 h 3518153"/>
                  <a:gd name="connsiteX44" fmla="*/ 740664 w 2962656"/>
                  <a:gd name="connsiteY44" fmla="*/ 1666494 h 3518153"/>
                  <a:gd name="connsiteX45" fmla="*/ 925830 w 2962656"/>
                  <a:gd name="connsiteY45" fmla="*/ 1666494 h 3518153"/>
                  <a:gd name="connsiteX46" fmla="*/ 925830 w 2962656"/>
                  <a:gd name="connsiteY46" fmla="*/ 1481328 h 3518153"/>
                  <a:gd name="connsiteX47" fmla="*/ 1110996 w 2962656"/>
                  <a:gd name="connsiteY47" fmla="*/ 1481328 h 3518153"/>
                  <a:gd name="connsiteX48" fmla="*/ 1110996 w 2962656"/>
                  <a:gd name="connsiteY48" fmla="*/ 1666494 h 3518153"/>
                  <a:gd name="connsiteX49" fmla="*/ 1296162 w 2962656"/>
                  <a:gd name="connsiteY49" fmla="*/ 1666494 h 3518153"/>
                  <a:gd name="connsiteX50" fmla="*/ 1296162 w 2962656"/>
                  <a:gd name="connsiteY50" fmla="*/ 1481328 h 3518153"/>
                  <a:gd name="connsiteX51" fmla="*/ 1481328 w 2962656"/>
                  <a:gd name="connsiteY51" fmla="*/ 1481328 h 3518153"/>
                  <a:gd name="connsiteX52" fmla="*/ 1666494 w 2962656"/>
                  <a:gd name="connsiteY52" fmla="*/ 1481328 h 3518153"/>
                  <a:gd name="connsiteX53" fmla="*/ 1666494 w 2962656"/>
                  <a:gd name="connsiteY53" fmla="*/ 1666494 h 3518153"/>
                  <a:gd name="connsiteX54" fmla="*/ 1481328 w 2962656"/>
                  <a:gd name="connsiteY54" fmla="*/ 1666494 h 3518153"/>
                  <a:gd name="connsiteX55" fmla="*/ 1481328 w 2962656"/>
                  <a:gd name="connsiteY55" fmla="*/ 1851660 h 3518153"/>
                  <a:gd name="connsiteX56" fmla="*/ 1296162 w 2962656"/>
                  <a:gd name="connsiteY56" fmla="*/ 1851660 h 3518153"/>
                  <a:gd name="connsiteX57" fmla="*/ 1110996 w 2962656"/>
                  <a:gd name="connsiteY57" fmla="*/ 1851660 h 3518153"/>
                  <a:gd name="connsiteX58" fmla="*/ 1110996 w 2962656"/>
                  <a:gd name="connsiteY58" fmla="*/ 1666494 h 3518153"/>
                  <a:gd name="connsiteX59" fmla="*/ 925830 w 2962656"/>
                  <a:gd name="connsiteY59" fmla="*/ 1666494 h 3518153"/>
                  <a:gd name="connsiteX60" fmla="*/ 925830 w 2962656"/>
                  <a:gd name="connsiteY60" fmla="*/ 1851660 h 3518153"/>
                  <a:gd name="connsiteX61" fmla="*/ 925830 w 2962656"/>
                  <a:gd name="connsiteY61" fmla="*/ 2036826 h 3518153"/>
                  <a:gd name="connsiteX62" fmla="*/ 740664 w 2962656"/>
                  <a:gd name="connsiteY62" fmla="*/ 2036826 h 3518153"/>
                  <a:gd name="connsiteX63" fmla="*/ 740664 w 2962656"/>
                  <a:gd name="connsiteY63" fmla="*/ 2221992 h 3518153"/>
                  <a:gd name="connsiteX64" fmla="*/ 555498 w 2962656"/>
                  <a:gd name="connsiteY64" fmla="*/ 2221992 h 3518153"/>
                  <a:gd name="connsiteX65" fmla="*/ 555498 w 2962656"/>
                  <a:gd name="connsiteY65" fmla="*/ 2036826 h 3518153"/>
                  <a:gd name="connsiteX66" fmla="*/ 555498 w 2962656"/>
                  <a:gd name="connsiteY66" fmla="*/ 1851660 h 3518153"/>
                  <a:gd name="connsiteX67" fmla="*/ 370332 w 2962656"/>
                  <a:gd name="connsiteY67" fmla="*/ 1851660 h 3518153"/>
                  <a:gd name="connsiteX68" fmla="*/ 185166 w 2962656"/>
                  <a:gd name="connsiteY68" fmla="*/ 1851660 h 3518153"/>
                  <a:gd name="connsiteX69" fmla="*/ 185166 w 2962656"/>
                  <a:gd name="connsiteY69" fmla="*/ 2036826 h 3518153"/>
                  <a:gd name="connsiteX70" fmla="*/ 370332 w 2962656"/>
                  <a:gd name="connsiteY70" fmla="*/ 2036826 h 3518153"/>
                  <a:gd name="connsiteX71" fmla="*/ 370332 w 2962656"/>
                  <a:gd name="connsiteY71" fmla="*/ 2221992 h 3518153"/>
                  <a:gd name="connsiteX72" fmla="*/ 185166 w 2962656"/>
                  <a:gd name="connsiteY72" fmla="*/ 2221992 h 3518153"/>
                  <a:gd name="connsiteX73" fmla="*/ 185166 w 2962656"/>
                  <a:gd name="connsiteY73" fmla="*/ 2407158 h 3518153"/>
                  <a:gd name="connsiteX74" fmla="*/ 0 w 2962656"/>
                  <a:gd name="connsiteY74" fmla="*/ 2407158 h 3518153"/>
                  <a:gd name="connsiteX75" fmla="*/ 0 w 2962656"/>
                  <a:gd name="connsiteY75" fmla="*/ 2592324 h 3518153"/>
                  <a:gd name="connsiteX76" fmla="*/ 185166 w 2962656"/>
                  <a:gd name="connsiteY76" fmla="*/ 2592324 h 3518153"/>
                  <a:gd name="connsiteX77" fmla="*/ 185166 w 2962656"/>
                  <a:gd name="connsiteY77" fmla="*/ 2777490 h 3518153"/>
                  <a:gd name="connsiteX78" fmla="*/ 370332 w 2962656"/>
                  <a:gd name="connsiteY78" fmla="*/ 2777490 h 3518153"/>
                  <a:gd name="connsiteX79" fmla="*/ 370332 w 2962656"/>
                  <a:gd name="connsiteY79" fmla="*/ 2962656 h 3518153"/>
                  <a:gd name="connsiteX80" fmla="*/ 555498 w 2962656"/>
                  <a:gd name="connsiteY80" fmla="*/ 2962656 h 3518153"/>
                  <a:gd name="connsiteX81" fmla="*/ 555498 w 2962656"/>
                  <a:gd name="connsiteY81" fmla="*/ 2777490 h 3518153"/>
                  <a:gd name="connsiteX82" fmla="*/ 555498 w 2962656"/>
                  <a:gd name="connsiteY82" fmla="*/ 2592324 h 3518153"/>
                  <a:gd name="connsiteX83" fmla="*/ 740664 w 2962656"/>
                  <a:gd name="connsiteY83" fmla="*/ 2592324 h 3518153"/>
                  <a:gd name="connsiteX84" fmla="*/ 740664 w 2962656"/>
                  <a:gd name="connsiteY84" fmla="*/ 2407158 h 3518153"/>
                  <a:gd name="connsiteX85" fmla="*/ 925830 w 2962656"/>
                  <a:gd name="connsiteY85" fmla="*/ 2407158 h 3518153"/>
                  <a:gd name="connsiteX86" fmla="*/ 925830 w 2962656"/>
                  <a:gd name="connsiteY86" fmla="*/ 2221992 h 3518153"/>
                  <a:gd name="connsiteX87" fmla="*/ 1110996 w 2962656"/>
                  <a:gd name="connsiteY87" fmla="*/ 2221992 h 3518153"/>
                  <a:gd name="connsiteX88" fmla="*/ 1110996 w 2962656"/>
                  <a:gd name="connsiteY88" fmla="*/ 2036826 h 3518153"/>
                  <a:gd name="connsiteX89" fmla="*/ 1296162 w 2962656"/>
                  <a:gd name="connsiteY89" fmla="*/ 2036826 h 3518153"/>
                  <a:gd name="connsiteX90" fmla="*/ 1296162 w 2962656"/>
                  <a:gd name="connsiteY90" fmla="*/ 2221992 h 3518153"/>
                  <a:gd name="connsiteX91" fmla="*/ 1110996 w 2962656"/>
                  <a:gd name="connsiteY91" fmla="*/ 2221992 h 3518153"/>
                  <a:gd name="connsiteX92" fmla="*/ 1110996 w 2962656"/>
                  <a:gd name="connsiteY92" fmla="*/ 2407158 h 3518153"/>
                  <a:gd name="connsiteX93" fmla="*/ 1110996 w 2962656"/>
                  <a:gd name="connsiteY93" fmla="*/ 2592324 h 3518153"/>
                  <a:gd name="connsiteX94" fmla="*/ 925830 w 2962656"/>
                  <a:gd name="connsiteY94" fmla="*/ 2592324 h 3518153"/>
                  <a:gd name="connsiteX95" fmla="*/ 925830 w 2962656"/>
                  <a:gd name="connsiteY95" fmla="*/ 2777490 h 3518153"/>
                  <a:gd name="connsiteX96" fmla="*/ 925830 w 2962656"/>
                  <a:gd name="connsiteY96" fmla="*/ 2962656 h 3518153"/>
                  <a:gd name="connsiteX97" fmla="*/ 740664 w 2962656"/>
                  <a:gd name="connsiteY97" fmla="*/ 2962656 h 3518153"/>
                  <a:gd name="connsiteX98" fmla="*/ 555498 w 2962656"/>
                  <a:gd name="connsiteY98" fmla="*/ 2962656 h 3518153"/>
                  <a:gd name="connsiteX99" fmla="*/ 555498 w 2962656"/>
                  <a:gd name="connsiteY99" fmla="*/ 3147822 h 3518153"/>
                  <a:gd name="connsiteX100" fmla="*/ 555498 w 2962656"/>
                  <a:gd name="connsiteY100" fmla="*/ 3332988 h 3518153"/>
                  <a:gd name="connsiteX101" fmla="*/ 740664 w 2962656"/>
                  <a:gd name="connsiteY101" fmla="*/ 3332988 h 3518153"/>
                  <a:gd name="connsiteX102" fmla="*/ 740664 w 2962656"/>
                  <a:gd name="connsiteY102" fmla="*/ 3147822 h 3518153"/>
                  <a:gd name="connsiteX103" fmla="*/ 925830 w 2962656"/>
                  <a:gd name="connsiteY103" fmla="*/ 3147822 h 3518153"/>
                  <a:gd name="connsiteX104" fmla="*/ 925830 w 2962656"/>
                  <a:gd name="connsiteY104" fmla="*/ 3332988 h 3518153"/>
                  <a:gd name="connsiteX105" fmla="*/ 740664 w 2962656"/>
                  <a:gd name="connsiteY105" fmla="*/ 3332988 h 3518153"/>
                  <a:gd name="connsiteX106" fmla="*/ 740664 w 2962656"/>
                  <a:gd name="connsiteY106" fmla="*/ 3518154 h 3518153"/>
                  <a:gd name="connsiteX107" fmla="*/ 925830 w 2962656"/>
                  <a:gd name="connsiteY107" fmla="*/ 3518154 h 3518153"/>
                  <a:gd name="connsiteX108" fmla="*/ 1110996 w 2962656"/>
                  <a:gd name="connsiteY108" fmla="*/ 3518154 h 3518153"/>
                  <a:gd name="connsiteX109" fmla="*/ 1110996 w 2962656"/>
                  <a:gd name="connsiteY109" fmla="*/ 3332988 h 3518153"/>
                  <a:gd name="connsiteX110" fmla="*/ 1110996 w 2962656"/>
                  <a:gd name="connsiteY110" fmla="*/ 3147822 h 3518153"/>
                  <a:gd name="connsiteX111" fmla="*/ 1296162 w 2962656"/>
                  <a:gd name="connsiteY111" fmla="*/ 3147822 h 3518153"/>
                  <a:gd name="connsiteX112" fmla="*/ 1296162 w 2962656"/>
                  <a:gd name="connsiteY112" fmla="*/ 3332988 h 3518153"/>
                  <a:gd name="connsiteX113" fmla="*/ 1481328 w 2962656"/>
                  <a:gd name="connsiteY113" fmla="*/ 3332988 h 3518153"/>
                  <a:gd name="connsiteX114" fmla="*/ 1666494 w 2962656"/>
                  <a:gd name="connsiteY114" fmla="*/ 3332988 h 3518153"/>
                  <a:gd name="connsiteX115" fmla="*/ 1851660 w 2962656"/>
                  <a:gd name="connsiteY115" fmla="*/ 3332988 h 3518153"/>
                  <a:gd name="connsiteX116" fmla="*/ 2036826 w 2962656"/>
                  <a:gd name="connsiteY116" fmla="*/ 3332988 h 3518153"/>
                  <a:gd name="connsiteX117" fmla="*/ 2036826 w 2962656"/>
                  <a:gd name="connsiteY117" fmla="*/ 3518154 h 3518153"/>
                  <a:gd name="connsiteX118" fmla="*/ 2221992 w 2962656"/>
                  <a:gd name="connsiteY118" fmla="*/ 3518154 h 3518153"/>
                  <a:gd name="connsiteX119" fmla="*/ 2407158 w 2962656"/>
                  <a:gd name="connsiteY119" fmla="*/ 3518154 h 3518153"/>
                  <a:gd name="connsiteX120" fmla="*/ 2592324 w 2962656"/>
                  <a:gd name="connsiteY120" fmla="*/ 3518154 h 3518153"/>
                  <a:gd name="connsiteX121" fmla="*/ 2592324 w 2962656"/>
                  <a:gd name="connsiteY121" fmla="*/ 3332988 h 3518153"/>
                  <a:gd name="connsiteX122" fmla="*/ 2407158 w 2962656"/>
                  <a:gd name="connsiteY122" fmla="*/ 3332988 h 3518153"/>
                  <a:gd name="connsiteX123" fmla="*/ 2407158 w 2962656"/>
                  <a:gd name="connsiteY123" fmla="*/ 3147822 h 3518153"/>
                  <a:gd name="connsiteX124" fmla="*/ 2221992 w 2962656"/>
                  <a:gd name="connsiteY124" fmla="*/ 3147822 h 3518153"/>
                  <a:gd name="connsiteX125" fmla="*/ 2036826 w 2962656"/>
                  <a:gd name="connsiteY125" fmla="*/ 3147822 h 3518153"/>
                  <a:gd name="connsiteX126" fmla="*/ 2036826 w 2962656"/>
                  <a:gd name="connsiteY126" fmla="*/ 2962656 h 3518153"/>
                  <a:gd name="connsiteX127" fmla="*/ 2036826 w 2962656"/>
                  <a:gd name="connsiteY127" fmla="*/ 2777490 h 3518153"/>
                  <a:gd name="connsiteX128" fmla="*/ 2221992 w 2962656"/>
                  <a:gd name="connsiteY128" fmla="*/ 2777490 h 3518153"/>
                  <a:gd name="connsiteX129" fmla="*/ 2221992 w 2962656"/>
                  <a:gd name="connsiteY129" fmla="*/ 2592324 h 3518153"/>
                  <a:gd name="connsiteX130" fmla="*/ 2407158 w 2962656"/>
                  <a:gd name="connsiteY130" fmla="*/ 2592324 h 3518153"/>
                  <a:gd name="connsiteX131" fmla="*/ 2407158 w 2962656"/>
                  <a:gd name="connsiteY131" fmla="*/ 2777490 h 3518153"/>
                  <a:gd name="connsiteX132" fmla="*/ 2592324 w 2962656"/>
                  <a:gd name="connsiteY132" fmla="*/ 2777490 h 3518153"/>
                  <a:gd name="connsiteX133" fmla="*/ 2592324 w 2962656"/>
                  <a:gd name="connsiteY133" fmla="*/ 2962656 h 3518153"/>
                  <a:gd name="connsiteX134" fmla="*/ 2777490 w 2962656"/>
                  <a:gd name="connsiteY134" fmla="*/ 2962656 h 3518153"/>
                  <a:gd name="connsiteX135" fmla="*/ 2962656 w 2962656"/>
                  <a:gd name="connsiteY135" fmla="*/ 2962656 h 3518153"/>
                  <a:gd name="connsiteX136" fmla="*/ 2962656 w 2962656"/>
                  <a:gd name="connsiteY136" fmla="*/ 2777490 h 3518153"/>
                  <a:gd name="connsiteX137" fmla="*/ 2777490 w 2962656"/>
                  <a:gd name="connsiteY137" fmla="*/ 2777490 h 3518153"/>
                  <a:gd name="connsiteX138" fmla="*/ 2777490 w 2962656"/>
                  <a:gd name="connsiteY138" fmla="*/ 2592324 h 3518153"/>
                  <a:gd name="connsiteX139" fmla="*/ 2592324 w 2962656"/>
                  <a:gd name="connsiteY139" fmla="*/ 2592324 h 3518153"/>
                  <a:gd name="connsiteX140" fmla="*/ 2592324 w 2962656"/>
                  <a:gd name="connsiteY140" fmla="*/ 2407158 h 3518153"/>
                  <a:gd name="connsiteX141" fmla="*/ 2407158 w 2962656"/>
                  <a:gd name="connsiteY141" fmla="*/ 2407158 h 3518153"/>
                  <a:gd name="connsiteX142" fmla="*/ 2221992 w 2962656"/>
                  <a:gd name="connsiteY142" fmla="*/ 2407158 h 3518153"/>
                  <a:gd name="connsiteX143" fmla="*/ 2221992 w 2962656"/>
                  <a:gd name="connsiteY143" fmla="*/ 2221992 h 3518153"/>
                  <a:gd name="connsiteX144" fmla="*/ 2407158 w 2962656"/>
                  <a:gd name="connsiteY144" fmla="*/ 2221992 h 3518153"/>
                  <a:gd name="connsiteX145" fmla="*/ 2407158 w 2962656"/>
                  <a:gd name="connsiteY145" fmla="*/ 2036826 h 3518153"/>
                  <a:gd name="connsiteX146" fmla="*/ 2407158 w 2962656"/>
                  <a:gd name="connsiteY146" fmla="*/ 1851660 h 3518153"/>
                  <a:gd name="connsiteX147" fmla="*/ 2221992 w 2962656"/>
                  <a:gd name="connsiteY147" fmla="*/ 1851660 h 3518153"/>
                  <a:gd name="connsiteX148" fmla="*/ 2221992 w 2962656"/>
                  <a:gd name="connsiteY148" fmla="*/ 1666494 h 3518153"/>
                  <a:gd name="connsiteX149" fmla="*/ 2221992 w 2962656"/>
                  <a:gd name="connsiteY149" fmla="*/ 1481328 h 3518153"/>
                  <a:gd name="connsiteX150" fmla="*/ 2036826 w 2962656"/>
                  <a:gd name="connsiteY150" fmla="*/ 1481328 h 3518153"/>
                  <a:gd name="connsiteX151" fmla="*/ 2036826 w 2962656"/>
                  <a:gd name="connsiteY151" fmla="*/ 1666494 h 3518153"/>
                  <a:gd name="connsiteX152" fmla="*/ 1851660 w 2962656"/>
                  <a:gd name="connsiteY152" fmla="*/ 1666494 h 3518153"/>
                  <a:gd name="connsiteX153" fmla="*/ 1851660 w 2962656"/>
                  <a:gd name="connsiteY153" fmla="*/ 1481328 h 3518153"/>
                  <a:gd name="connsiteX154" fmla="*/ 2036826 w 2962656"/>
                  <a:gd name="connsiteY154" fmla="*/ 1481328 h 3518153"/>
                  <a:gd name="connsiteX155" fmla="*/ 2036826 w 2962656"/>
                  <a:gd name="connsiteY155" fmla="*/ 1296162 h 3518153"/>
                  <a:gd name="connsiteX156" fmla="*/ 2036826 w 2962656"/>
                  <a:gd name="connsiteY156" fmla="*/ 1110996 h 3518153"/>
                  <a:gd name="connsiteX157" fmla="*/ 1851660 w 2962656"/>
                  <a:gd name="connsiteY157" fmla="*/ 1110996 h 3518153"/>
                  <a:gd name="connsiteX158" fmla="*/ 1851660 w 2962656"/>
                  <a:gd name="connsiteY158" fmla="*/ 1296162 h 3518153"/>
                  <a:gd name="connsiteX159" fmla="*/ 1851660 w 2962656"/>
                  <a:gd name="connsiteY159" fmla="*/ 2964714 h 3518153"/>
                  <a:gd name="connsiteX160" fmla="*/ 1666494 w 2962656"/>
                  <a:gd name="connsiteY160" fmla="*/ 2964714 h 3518153"/>
                  <a:gd name="connsiteX161" fmla="*/ 1481328 w 2962656"/>
                  <a:gd name="connsiteY161" fmla="*/ 2964714 h 3518153"/>
                  <a:gd name="connsiteX162" fmla="*/ 1296162 w 2962656"/>
                  <a:gd name="connsiteY162" fmla="*/ 2964714 h 3518153"/>
                  <a:gd name="connsiteX163" fmla="*/ 1296162 w 2962656"/>
                  <a:gd name="connsiteY163" fmla="*/ 2779548 h 3518153"/>
                  <a:gd name="connsiteX164" fmla="*/ 1481328 w 2962656"/>
                  <a:gd name="connsiteY164" fmla="*/ 2779548 h 3518153"/>
                  <a:gd name="connsiteX165" fmla="*/ 1666494 w 2962656"/>
                  <a:gd name="connsiteY165" fmla="*/ 2779548 h 3518153"/>
                  <a:gd name="connsiteX166" fmla="*/ 1851660 w 2962656"/>
                  <a:gd name="connsiteY166" fmla="*/ 2779548 h 3518153"/>
                  <a:gd name="connsiteX167" fmla="*/ 1851660 w 2962656"/>
                  <a:gd name="connsiteY167" fmla="*/ 2964714 h 3518153"/>
                  <a:gd name="connsiteX168" fmla="*/ 2036826 w 2962656"/>
                  <a:gd name="connsiteY168" fmla="*/ 2408530 h 3518153"/>
                  <a:gd name="connsiteX169" fmla="*/ 2036826 w 2962656"/>
                  <a:gd name="connsiteY169" fmla="*/ 2593696 h 3518153"/>
                  <a:gd name="connsiteX170" fmla="*/ 1851660 w 2962656"/>
                  <a:gd name="connsiteY170" fmla="*/ 2593696 h 3518153"/>
                  <a:gd name="connsiteX171" fmla="*/ 1666494 w 2962656"/>
                  <a:gd name="connsiteY171" fmla="*/ 2593696 h 3518153"/>
                  <a:gd name="connsiteX172" fmla="*/ 1481328 w 2962656"/>
                  <a:gd name="connsiteY172" fmla="*/ 2593696 h 3518153"/>
                  <a:gd name="connsiteX173" fmla="*/ 1481328 w 2962656"/>
                  <a:gd name="connsiteY173" fmla="*/ 2408530 h 3518153"/>
                  <a:gd name="connsiteX174" fmla="*/ 1481328 w 2962656"/>
                  <a:gd name="connsiteY174" fmla="*/ 2223364 h 3518153"/>
                  <a:gd name="connsiteX175" fmla="*/ 1481328 w 2962656"/>
                  <a:gd name="connsiteY175" fmla="*/ 2038198 h 3518153"/>
                  <a:gd name="connsiteX176" fmla="*/ 1666494 w 2962656"/>
                  <a:gd name="connsiteY176" fmla="*/ 2038198 h 3518153"/>
                  <a:gd name="connsiteX177" fmla="*/ 1851660 w 2962656"/>
                  <a:gd name="connsiteY177" fmla="*/ 2038198 h 3518153"/>
                  <a:gd name="connsiteX178" fmla="*/ 2036826 w 2962656"/>
                  <a:gd name="connsiteY178" fmla="*/ 2038198 h 3518153"/>
                  <a:gd name="connsiteX179" fmla="*/ 2036826 w 2962656"/>
                  <a:gd name="connsiteY179" fmla="*/ 2223364 h 3518153"/>
                  <a:gd name="connsiteX180" fmla="*/ 2036826 w 2962656"/>
                  <a:gd name="connsiteY180" fmla="*/ 2408530 h 3518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2962656" h="3518153">
                    <a:moveTo>
                      <a:pt x="1851660" y="1296162"/>
                    </a:moveTo>
                    <a:lnTo>
                      <a:pt x="1666494" y="1296162"/>
                    </a:lnTo>
                    <a:lnTo>
                      <a:pt x="1666494" y="1110996"/>
                    </a:lnTo>
                    <a:lnTo>
                      <a:pt x="1481328" y="1110996"/>
                    </a:lnTo>
                    <a:lnTo>
                      <a:pt x="1481328" y="1296162"/>
                    </a:lnTo>
                    <a:lnTo>
                      <a:pt x="1296162" y="1296162"/>
                    </a:lnTo>
                    <a:lnTo>
                      <a:pt x="1110996" y="1296162"/>
                    </a:lnTo>
                    <a:lnTo>
                      <a:pt x="1110996" y="1110996"/>
                    </a:lnTo>
                    <a:lnTo>
                      <a:pt x="1296162" y="1110996"/>
                    </a:lnTo>
                    <a:lnTo>
                      <a:pt x="1481328" y="1110996"/>
                    </a:lnTo>
                    <a:lnTo>
                      <a:pt x="1481328" y="925830"/>
                    </a:lnTo>
                    <a:lnTo>
                      <a:pt x="1481328" y="740664"/>
                    </a:lnTo>
                    <a:lnTo>
                      <a:pt x="1481328" y="555498"/>
                    </a:lnTo>
                    <a:lnTo>
                      <a:pt x="1666494" y="555498"/>
                    </a:lnTo>
                    <a:lnTo>
                      <a:pt x="1666494" y="740664"/>
                    </a:lnTo>
                    <a:lnTo>
                      <a:pt x="1851660" y="740664"/>
                    </a:lnTo>
                    <a:lnTo>
                      <a:pt x="1851660" y="555498"/>
                    </a:lnTo>
                    <a:lnTo>
                      <a:pt x="1851660" y="370332"/>
                    </a:lnTo>
                    <a:lnTo>
                      <a:pt x="2036826" y="370332"/>
                    </a:lnTo>
                    <a:lnTo>
                      <a:pt x="2036826" y="185166"/>
                    </a:lnTo>
                    <a:lnTo>
                      <a:pt x="1851660" y="185166"/>
                    </a:lnTo>
                    <a:lnTo>
                      <a:pt x="1851660" y="0"/>
                    </a:lnTo>
                    <a:lnTo>
                      <a:pt x="1666494" y="0"/>
                    </a:lnTo>
                    <a:lnTo>
                      <a:pt x="1666494" y="185166"/>
                    </a:lnTo>
                    <a:lnTo>
                      <a:pt x="1481328" y="185166"/>
                    </a:lnTo>
                    <a:lnTo>
                      <a:pt x="1481328" y="370332"/>
                    </a:lnTo>
                    <a:lnTo>
                      <a:pt x="1296162" y="370332"/>
                    </a:lnTo>
                    <a:lnTo>
                      <a:pt x="1296162" y="555498"/>
                    </a:lnTo>
                    <a:lnTo>
                      <a:pt x="1110996" y="555498"/>
                    </a:lnTo>
                    <a:lnTo>
                      <a:pt x="1110996" y="740664"/>
                    </a:lnTo>
                    <a:lnTo>
                      <a:pt x="1296162" y="740664"/>
                    </a:lnTo>
                    <a:lnTo>
                      <a:pt x="1296162" y="925830"/>
                    </a:lnTo>
                    <a:lnTo>
                      <a:pt x="1110996" y="925830"/>
                    </a:lnTo>
                    <a:lnTo>
                      <a:pt x="925830" y="925830"/>
                    </a:lnTo>
                    <a:lnTo>
                      <a:pt x="925830" y="1110996"/>
                    </a:lnTo>
                    <a:lnTo>
                      <a:pt x="925830" y="1296162"/>
                    </a:lnTo>
                    <a:lnTo>
                      <a:pt x="740664" y="1296162"/>
                    </a:lnTo>
                    <a:lnTo>
                      <a:pt x="555498" y="1296162"/>
                    </a:lnTo>
                    <a:lnTo>
                      <a:pt x="555498" y="1481328"/>
                    </a:lnTo>
                    <a:lnTo>
                      <a:pt x="370332" y="1481328"/>
                    </a:lnTo>
                    <a:lnTo>
                      <a:pt x="370332" y="1666494"/>
                    </a:lnTo>
                    <a:lnTo>
                      <a:pt x="555498" y="1666494"/>
                    </a:lnTo>
                    <a:lnTo>
                      <a:pt x="555498" y="1851660"/>
                    </a:lnTo>
                    <a:lnTo>
                      <a:pt x="740664" y="1851660"/>
                    </a:lnTo>
                    <a:lnTo>
                      <a:pt x="740664" y="1666494"/>
                    </a:lnTo>
                    <a:lnTo>
                      <a:pt x="925830" y="1666494"/>
                    </a:lnTo>
                    <a:lnTo>
                      <a:pt x="925830" y="1481328"/>
                    </a:lnTo>
                    <a:lnTo>
                      <a:pt x="1110996" y="1481328"/>
                    </a:lnTo>
                    <a:lnTo>
                      <a:pt x="1110996" y="1666494"/>
                    </a:lnTo>
                    <a:lnTo>
                      <a:pt x="1296162" y="1666494"/>
                    </a:lnTo>
                    <a:lnTo>
                      <a:pt x="1296162" y="1481328"/>
                    </a:lnTo>
                    <a:lnTo>
                      <a:pt x="1481328" y="1481328"/>
                    </a:lnTo>
                    <a:lnTo>
                      <a:pt x="1666494" y="1481328"/>
                    </a:lnTo>
                    <a:lnTo>
                      <a:pt x="1666494" y="1666494"/>
                    </a:lnTo>
                    <a:lnTo>
                      <a:pt x="1481328" y="1666494"/>
                    </a:lnTo>
                    <a:lnTo>
                      <a:pt x="1481328" y="1851660"/>
                    </a:lnTo>
                    <a:lnTo>
                      <a:pt x="1296162" y="1851660"/>
                    </a:lnTo>
                    <a:lnTo>
                      <a:pt x="1110996" y="1851660"/>
                    </a:lnTo>
                    <a:lnTo>
                      <a:pt x="1110996" y="1666494"/>
                    </a:lnTo>
                    <a:lnTo>
                      <a:pt x="925830" y="1666494"/>
                    </a:lnTo>
                    <a:lnTo>
                      <a:pt x="925830" y="1851660"/>
                    </a:lnTo>
                    <a:lnTo>
                      <a:pt x="925830" y="2036826"/>
                    </a:lnTo>
                    <a:lnTo>
                      <a:pt x="740664" y="2036826"/>
                    </a:lnTo>
                    <a:lnTo>
                      <a:pt x="740664" y="2221992"/>
                    </a:lnTo>
                    <a:lnTo>
                      <a:pt x="555498" y="2221992"/>
                    </a:lnTo>
                    <a:lnTo>
                      <a:pt x="555498" y="2036826"/>
                    </a:lnTo>
                    <a:lnTo>
                      <a:pt x="555498" y="1851660"/>
                    </a:lnTo>
                    <a:lnTo>
                      <a:pt x="370332" y="1851660"/>
                    </a:lnTo>
                    <a:lnTo>
                      <a:pt x="185166" y="1851660"/>
                    </a:lnTo>
                    <a:lnTo>
                      <a:pt x="185166" y="2036826"/>
                    </a:lnTo>
                    <a:lnTo>
                      <a:pt x="370332" y="2036826"/>
                    </a:lnTo>
                    <a:lnTo>
                      <a:pt x="370332" y="2221992"/>
                    </a:lnTo>
                    <a:lnTo>
                      <a:pt x="185166" y="2221992"/>
                    </a:lnTo>
                    <a:lnTo>
                      <a:pt x="185166" y="2407158"/>
                    </a:lnTo>
                    <a:lnTo>
                      <a:pt x="0" y="2407158"/>
                    </a:lnTo>
                    <a:lnTo>
                      <a:pt x="0" y="2592324"/>
                    </a:lnTo>
                    <a:lnTo>
                      <a:pt x="185166" y="2592324"/>
                    </a:lnTo>
                    <a:lnTo>
                      <a:pt x="185166" y="2777490"/>
                    </a:lnTo>
                    <a:lnTo>
                      <a:pt x="370332" y="2777490"/>
                    </a:lnTo>
                    <a:lnTo>
                      <a:pt x="370332" y="2962656"/>
                    </a:lnTo>
                    <a:lnTo>
                      <a:pt x="555498" y="2962656"/>
                    </a:lnTo>
                    <a:lnTo>
                      <a:pt x="555498" y="2777490"/>
                    </a:lnTo>
                    <a:lnTo>
                      <a:pt x="555498" y="2592324"/>
                    </a:lnTo>
                    <a:lnTo>
                      <a:pt x="740664" y="2592324"/>
                    </a:lnTo>
                    <a:lnTo>
                      <a:pt x="740664" y="2407158"/>
                    </a:lnTo>
                    <a:lnTo>
                      <a:pt x="925830" y="2407158"/>
                    </a:lnTo>
                    <a:lnTo>
                      <a:pt x="925830" y="2221992"/>
                    </a:lnTo>
                    <a:lnTo>
                      <a:pt x="1110996" y="2221992"/>
                    </a:lnTo>
                    <a:lnTo>
                      <a:pt x="1110996" y="2036826"/>
                    </a:lnTo>
                    <a:lnTo>
                      <a:pt x="1296162" y="2036826"/>
                    </a:lnTo>
                    <a:lnTo>
                      <a:pt x="1296162" y="2221992"/>
                    </a:lnTo>
                    <a:lnTo>
                      <a:pt x="1110996" y="2221992"/>
                    </a:lnTo>
                    <a:lnTo>
                      <a:pt x="1110996" y="2407158"/>
                    </a:lnTo>
                    <a:lnTo>
                      <a:pt x="1110996" y="2592324"/>
                    </a:lnTo>
                    <a:lnTo>
                      <a:pt x="925830" y="2592324"/>
                    </a:lnTo>
                    <a:lnTo>
                      <a:pt x="925830" y="2777490"/>
                    </a:lnTo>
                    <a:lnTo>
                      <a:pt x="925830" y="2962656"/>
                    </a:lnTo>
                    <a:lnTo>
                      <a:pt x="740664" y="2962656"/>
                    </a:lnTo>
                    <a:lnTo>
                      <a:pt x="555498" y="2962656"/>
                    </a:lnTo>
                    <a:lnTo>
                      <a:pt x="555498" y="3147822"/>
                    </a:lnTo>
                    <a:lnTo>
                      <a:pt x="555498" y="3332988"/>
                    </a:lnTo>
                    <a:lnTo>
                      <a:pt x="740664" y="3332988"/>
                    </a:lnTo>
                    <a:lnTo>
                      <a:pt x="740664" y="3147822"/>
                    </a:lnTo>
                    <a:lnTo>
                      <a:pt x="925830" y="3147822"/>
                    </a:lnTo>
                    <a:lnTo>
                      <a:pt x="925830" y="3332988"/>
                    </a:lnTo>
                    <a:lnTo>
                      <a:pt x="740664" y="3332988"/>
                    </a:lnTo>
                    <a:lnTo>
                      <a:pt x="740664" y="3518154"/>
                    </a:lnTo>
                    <a:lnTo>
                      <a:pt x="925830" y="3518154"/>
                    </a:lnTo>
                    <a:lnTo>
                      <a:pt x="1110996" y="3518154"/>
                    </a:lnTo>
                    <a:lnTo>
                      <a:pt x="1110996" y="3332988"/>
                    </a:lnTo>
                    <a:lnTo>
                      <a:pt x="1110996" y="3147822"/>
                    </a:lnTo>
                    <a:lnTo>
                      <a:pt x="1296162" y="3147822"/>
                    </a:lnTo>
                    <a:lnTo>
                      <a:pt x="1296162" y="3332988"/>
                    </a:lnTo>
                    <a:lnTo>
                      <a:pt x="1481328" y="3332988"/>
                    </a:lnTo>
                    <a:lnTo>
                      <a:pt x="1666494" y="3332988"/>
                    </a:lnTo>
                    <a:lnTo>
                      <a:pt x="1851660" y="3332988"/>
                    </a:lnTo>
                    <a:lnTo>
                      <a:pt x="2036826" y="3332988"/>
                    </a:lnTo>
                    <a:lnTo>
                      <a:pt x="2036826" y="3518154"/>
                    </a:lnTo>
                    <a:lnTo>
                      <a:pt x="2221992" y="3518154"/>
                    </a:lnTo>
                    <a:lnTo>
                      <a:pt x="2407158" y="3518154"/>
                    </a:lnTo>
                    <a:lnTo>
                      <a:pt x="2592324" y="3518154"/>
                    </a:lnTo>
                    <a:lnTo>
                      <a:pt x="2592324" y="3332988"/>
                    </a:lnTo>
                    <a:lnTo>
                      <a:pt x="2407158" y="3332988"/>
                    </a:lnTo>
                    <a:lnTo>
                      <a:pt x="2407158" y="3147822"/>
                    </a:lnTo>
                    <a:lnTo>
                      <a:pt x="2221992" y="3147822"/>
                    </a:lnTo>
                    <a:lnTo>
                      <a:pt x="2036826" y="3147822"/>
                    </a:lnTo>
                    <a:lnTo>
                      <a:pt x="2036826" y="2962656"/>
                    </a:lnTo>
                    <a:lnTo>
                      <a:pt x="2036826" y="2777490"/>
                    </a:lnTo>
                    <a:lnTo>
                      <a:pt x="2221992" y="2777490"/>
                    </a:lnTo>
                    <a:lnTo>
                      <a:pt x="2221992" y="2592324"/>
                    </a:lnTo>
                    <a:lnTo>
                      <a:pt x="2407158" y="2592324"/>
                    </a:lnTo>
                    <a:lnTo>
                      <a:pt x="2407158" y="2777490"/>
                    </a:lnTo>
                    <a:lnTo>
                      <a:pt x="2592324" y="2777490"/>
                    </a:lnTo>
                    <a:lnTo>
                      <a:pt x="2592324" y="2962656"/>
                    </a:lnTo>
                    <a:lnTo>
                      <a:pt x="2777490" y="2962656"/>
                    </a:lnTo>
                    <a:lnTo>
                      <a:pt x="2962656" y="2962656"/>
                    </a:lnTo>
                    <a:lnTo>
                      <a:pt x="2962656" y="2777490"/>
                    </a:lnTo>
                    <a:lnTo>
                      <a:pt x="2777490" y="2777490"/>
                    </a:lnTo>
                    <a:lnTo>
                      <a:pt x="2777490" y="2592324"/>
                    </a:lnTo>
                    <a:lnTo>
                      <a:pt x="2592324" y="2592324"/>
                    </a:lnTo>
                    <a:lnTo>
                      <a:pt x="2592324" y="2407158"/>
                    </a:lnTo>
                    <a:lnTo>
                      <a:pt x="2407158" y="2407158"/>
                    </a:lnTo>
                    <a:lnTo>
                      <a:pt x="2221992" y="2407158"/>
                    </a:lnTo>
                    <a:lnTo>
                      <a:pt x="2221992" y="2221992"/>
                    </a:lnTo>
                    <a:lnTo>
                      <a:pt x="2407158" y="2221992"/>
                    </a:lnTo>
                    <a:lnTo>
                      <a:pt x="2407158" y="2036826"/>
                    </a:lnTo>
                    <a:lnTo>
                      <a:pt x="2407158" y="1851660"/>
                    </a:lnTo>
                    <a:lnTo>
                      <a:pt x="2221992" y="1851660"/>
                    </a:lnTo>
                    <a:lnTo>
                      <a:pt x="2221992" y="1666494"/>
                    </a:lnTo>
                    <a:lnTo>
                      <a:pt x="2221992" y="1481328"/>
                    </a:lnTo>
                    <a:lnTo>
                      <a:pt x="2036826" y="1481328"/>
                    </a:lnTo>
                    <a:lnTo>
                      <a:pt x="2036826" y="1666494"/>
                    </a:lnTo>
                    <a:lnTo>
                      <a:pt x="1851660" y="1666494"/>
                    </a:lnTo>
                    <a:lnTo>
                      <a:pt x="1851660" y="1481328"/>
                    </a:lnTo>
                    <a:lnTo>
                      <a:pt x="2036826" y="1481328"/>
                    </a:lnTo>
                    <a:lnTo>
                      <a:pt x="2036826" y="1296162"/>
                    </a:lnTo>
                    <a:lnTo>
                      <a:pt x="2036826" y="1110996"/>
                    </a:lnTo>
                    <a:lnTo>
                      <a:pt x="1851660" y="1110996"/>
                    </a:lnTo>
                    <a:lnTo>
                      <a:pt x="1851660" y="1296162"/>
                    </a:lnTo>
                    <a:close/>
                    <a:moveTo>
                      <a:pt x="1851660" y="2964714"/>
                    </a:moveTo>
                    <a:lnTo>
                      <a:pt x="1666494" y="2964714"/>
                    </a:lnTo>
                    <a:lnTo>
                      <a:pt x="1481328" y="2964714"/>
                    </a:lnTo>
                    <a:lnTo>
                      <a:pt x="1296162" y="2964714"/>
                    </a:lnTo>
                    <a:lnTo>
                      <a:pt x="1296162" y="2779548"/>
                    </a:lnTo>
                    <a:lnTo>
                      <a:pt x="1481328" y="2779548"/>
                    </a:lnTo>
                    <a:lnTo>
                      <a:pt x="1666494" y="2779548"/>
                    </a:lnTo>
                    <a:lnTo>
                      <a:pt x="1851660" y="2779548"/>
                    </a:lnTo>
                    <a:lnTo>
                      <a:pt x="1851660" y="2964714"/>
                    </a:lnTo>
                    <a:close/>
                    <a:moveTo>
                      <a:pt x="2036826" y="2408530"/>
                    </a:moveTo>
                    <a:lnTo>
                      <a:pt x="2036826" y="2593696"/>
                    </a:lnTo>
                    <a:lnTo>
                      <a:pt x="1851660" y="2593696"/>
                    </a:lnTo>
                    <a:lnTo>
                      <a:pt x="1666494" y="2593696"/>
                    </a:lnTo>
                    <a:lnTo>
                      <a:pt x="1481328" y="2593696"/>
                    </a:lnTo>
                    <a:lnTo>
                      <a:pt x="1481328" y="2408530"/>
                    </a:lnTo>
                    <a:lnTo>
                      <a:pt x="1481328" y="2223364"/>
                    </a:lnTo>
                    <a:lnTo>
                      <a:pt x="1481328" y="2038198"/>
                    </a:lnTo>
                    <a:lnTo>
                      <a:pt x="1666494" y="2038198"/>
                    </a:lnTo>
                    <a:lnTo>
                      <a:pt x="1851660" y="2038198"/>
                    </a:lnTo>
                    <a:lnTo>
                      <a:pt x="2036826" y="2038198"/>
                    </a:lnTo>
                    <a:lnTo>
                      <a:pt x="2036826" y="2223364"/>
                    </a:lnTo>
                    <a:lnTo>
                      <a:pt x="2036826" y="240853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4" name="Полилиния: фигура 535">
                <a:extLst>
                  <a:ext uri="{FF2B5EF4-FFF2-40B4-BE49-F238E27FC236}">
                    <a16:creationId xmlns:a16="http://schemas.microsoft.com/office/drawing/2014/main" id="{36B908C5-1A0E-45A9-B2F9-F996B48B26A4}"/>
                  </a:ext>
                </a:extLst>
              </p:cNvPr>
              <p:cNvSpPr/>
              <p:nvPr/>
            </p:nvSpPr>
            <p:spPr>
              <a:xfrm>
                <a:off x="8412632" y="4077766"/>
                <a:ext cx="741350" cy="741350"/>
              </a:xfrm>
              <a:custGeom>
                <a:avLst/>
                <a:gdLst>
                  <a:gd name="connsiteX0" fmla="*/ 0 w 741350"/>
                  <a:gd name="connsiteY0" fmla="*/ 0 h 741350"/>
                  <a:gd name="connsiteX1" fmla="*/ 0 w 741350"/>
                  <a:gd name="connsiteY1" fmla="*/ 185166 h 741350"/>
                  <a:gd name="connsiteX2" fmla="*/ 185852 w 741350"/>
                  <a:gd name="connsiteY2" fmla="*/ 185166 h 741350"/>
                  <a:gd name="connsiteX3" fmla="*/ 185852 w 741350"/>
                  <a:gd name="connsiteY3" fmla="*/ 370332 h 741350"/>
                  <a:gd name="connsiteX4" fmla="*/ 185852 w 741350"/>
                  <a:gd name="connsiteY4" fmla="*/ 556184 h 741350"/>
                  <a:gd name="connsiteX5" fmla="*/ 371018 w 741350"/>
                  <a:gd name="connsiteY5" fmla="*/ 556184 h 741350"/>
                  <a:gd name="connsiteX6" fmla="*/ 556184 w 741350"/>
                  <a:gd name="connsiteY6" fmla="*/ 556184 h 741350"/>
                  <a:gd name="connsiteX7" fmla="*/ 556184 w 741350"/>
                  <a:gd name="connsiteY7" fmla="*/ 741350 h 741350"/>
                  <a:gd name="connsiteX8" fmla="*/ 741350 w 741350"/>
                  <a:gd name="connsiteY8" fmla="*/ 741350 h 741350"/>
                  <a:gd name="connsiteX9" fmla="*/ 741350 w 741350"/>
                  <a:gd name="connsiteY9" fmla="*/ 556184 h 741350"/>
                  <a:gd name="connsiteX10" fmla="*/ 741350 w 741350"/>
                  <a:gd name="connsiteY10" fmla="*/ 370332 h 741350"/>
                  <a:gd name="connsiteX11" fmla="*/ 741350 w 741350"/>
                  <a:gd name="connsiteY11" fmla="*/ 185166 h 741350"/>
                  <a:gd name="connsiteX12" fmla="*/ 556184 w 741350"/>
                  <a:gd name="connsiteY12" fmla="*/ 185166 h 741350"/>
                  <a:gd name="connsiteX13" fmla="*/ 556184 w 741350"/>
                  <a:gd name="connsiteY13" fmla="*/ 370332 h 741350"/>
                  <a:gd name="connsiteX14" fmla="*/ 371018 w 741350"/>
                  <a:gd name="connsiteY14" fmla="*/ 370332 h 741350"/>
                  <a:gd name="connsiteX15" fmla="*/ 371018 w 741350"/>
                  <a:gd name="connsiteY15" fmla="*/ 185166 h 741350"/>
                  <a:gd name="connsiteX16" fmla="*/ 371018 w 741350"/>
                  <a:gd name="connsiteY16" fmla="*/ 0 h 741350"/>
                  <a:gd name="connsiteX17" fmla="*/ 185852 w 741350"/>
                  <a:gd name="connsiteY17" fmla="*/ 0 h 7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41350" h="741350">
                    <a:moveTo>
                      <a:pt x="0" y="0"/>
                    </a:moveTo>
                    <a:lnTo>
                      <a:pt x="0" y="185166"/>
                    </a:lnTo>
                    <a:lnTo>
                      <a:pt x="185852" y="185166"/>
                    </a:lnTo>
                    <a:lnTo>
                      <a:pt x="185852" y="370332"/>
                    </a:lnTo>
                    <a:lnTo>
                      <a:pt x="185852" y="556184"/>
                    </a:lnTo>
                    <a:lnTo>
                      <a:pt x="371018" y="556184"/>
                    </a:lnTo>
                    <a:lnTo>
                      <a:pt x="556184" y="556184"/>
                    </a:lnTo>
                    <a:lnTo>
                      <a:pt x="556184" y="741350"/>
                    </a:lnTo>
                    <a:lnTo>
                      <a:pt x="741350" y="741350"/>
                    </a:lnTo>
                    <a:lnTo>
                      <a:pt x="741350" y="556184"/>
                    </a:lnTo>
                    <a:lnTo>
                      <a:pt x="741350" y="370332"/>
                    </a:lnTo>
                    <a:lnTo>
                      <a:pt x="741350" y="185166"/>
                    </a:lnTo>
                    <a:lnTo>
                      <a:pt x="556184" y="185166"/>
                    </a:lnTo>
                    <a:lnTo>
                      <a:pt x="556184" y="370332"/>
                    </a:lnTo>
                    <a:lnTo>
                      <a:pt x="371018" y="370332"/>
                    </a:lnTo>
                    <a:lnTo>
                      <a:pt x="371018" y="185166"/>
                    </a:lnTo>
                    <a:lnTo>
                      <a:pt x="371018" y="0"/>
                    </a:lnTo>
                    <a:lnTo>
                      <a:pt x="185852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5" name="Полилиния: фигура 536">
                <a:extLst>
                  <a:ext uri="{FF2B5EF4-FFF2-40B4-BE49-F238E27FC236}">
                    <a16:creationId xmlns:a16="http://schemas.microsoft.com/office/drawing/2014/main" id="{EBB4AB55-7812-4177-B345-DC96A4C6244F}"/>
                  </a:ext>
                </a:extLst>
              </p:cNvPr>
              <p:cNvSpPr/>
              <p:nvPr/>
            </p:nvSpPr>
            <p:spPr>
              <a:xfrm>
                <a:off x="3593515" y="4448098"/>
                <a:ext cx="371017" cy="185852"/>
              </a:xfrm>
              <a:custGeom>
                <a:avLst/>
                <a:gdLst>
                  <a:gd name="connsiteX0" fmla="*/ 185852 w 371017"/>
                  <a:gd name="connsiteY0" fmla="*/ 0 h 185852"/>
                  <a:gd name="connsiteX1" fmla="*/ 0 w 371017"/>
                  <a:gd name="connsiteY1" fmla="*/ 0 h 185852"/>
                  <a:gd name="connsiteX2" fmla="*/ 0 w 371017"/>
                  <a:gd name="connsiteY2" fmla="*/ 185852 h 185852"/>
                  <a:gd name="connsiteX3" fmla="*/ 185852 w 371017"/>
                  <a:gd name="connsiteY3" fmla="*/ 185852 h 185852"/>
                  <a:gd name="connsiteX4" fmla="*/ 371018 w 371017"/>
                  <a:gd name="connsiteY4" fmla="*/ 185852 h 185852"/>
                  <a:gd name="connsiteX5" fmla="*/ 371018 w 371017"/>
                  <a:gd name="connsiteY5" fmla="*/ 0 h 185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017" h="185852">
                    <a:moveTo>
                      <a:pt x="185852" y="0"/>
                    </a:moveTo>
                    <a:lnTo>
                      <a:pt x="0" y="0"/>
                    </a:lnTo>
                    <a:lnTo>
                      <a:pt x="0" y="185852"/>
                    </a:lnTo>
                    <a:lnTo>
                      <a:pt x="185852" y="185852"/>
                    </a:lnTo>
                    <a:lnTo>
                      <a:pt x="371018" y="185852"/>
                    </a:lnTo>
                    <a:lnTo>
                      <a:pt x="371018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6" name="Полилиния: фигура 537">
                <a:extLst>
                  <a:ext uri="{FF2B5EF4-FFF2-40B4-BE49-F238E27FC236}">
                    <a16:creationId xmlns:a16="http://schemas.microsoft.com/office/drawing/2014/main" id="{5ED3C9A2-D02B-48EF-8812-D673E7A8E9D9}"/>
                  </a:ext>
                </a:extLst>
              </p:cNvPr>
              <p:cNvSpPr/>
              <p:nvPr/>
            </p:nvSpPr>
            <p:spPr>
              <a:xfrm>
                <a:off x="4149699" y="4448098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7" name="Полилиния: фигура 538">
                <a:extLst>
                  <a:ext uri="{FF2B5EF4-FFF2-40B4-BE49-F238E27FC236}">
                    <a16:creationId xmlns:a16="http://schemas.microsoft.com/office/drawing/2014/main" id="{6C3C5878-E7F3-405F-8BF2-D839FB248902}"/>
                  </a:ext>
                </a:extLst>
              </p:cNvPr>
              <p:cNvSpPr/>
              <p:nvPr/>
            </p:nvSpPr>
            <p:spPr>
              <a:xfrm>
                <a:off x="3223183" y="4633950"/>
                <a:ext cx="370332" cy="185166"/>
              </a:xfrm>
              <a:custGeom>
                <a:avLst/>
                <a:gdLst>
                  <a:gd name="connsiteX0" fmla="*/ 0 w 370332"/>
                  <a:gd name="connsiteY0" fmla="*/ 0 h 185166"/>
                  <a:gd name="connsiteX1" fmla="*/ 0 w 370332"/>
                  <a:gd name="connsiteY1" fmla="*/ 185166 h 185166"/>
                  <a:gd name="connsiteX2" fmla="*/ 185166 w 370332"/>
                  <a:gd name="connsiteY2" fmla="*/ 185166 h 185166"/>
                  <a:gd name="connsiteX3" fmla="*/ 370332 w 370332"/>
                  <a:gd name="connsiteY3" fmla="*/ 185166 h 185166"/>
                  <a:gd name="connsiteX4" fmla="*/ 370332 w 370332"/>
                  <a:gd name="connsiteY4" fmla="*/ 0 h 185166"/>
                  <a:gd name="connsiteX5" fmla="*/ 185166 w 370332"/>
                  <a:gd name="connsiteY5" fmla="*/ 0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0332" h="185166">
                    <a:moveTo>
                      <a:pt x="0" y="0"/>
                    </a:moveTo>
                    <a:lnTo>
                      <a:pt x="0" y="185166"/>
                    </a:lnTo>
                    <a:lnTo>
                      <a:pt x="185166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lnTo>
                      <a:pt x="185166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8" name="Полилиния: фигура 539">
                <a:extLst>
                  <a:ext uri="{FF2B5EF4-FFF2-40B4-BE49-F238E27FC236}">
                    <a16:creationId xmlns:a16="http://schemas.microsoft.com/office/drawing/2014/main" id="{9F1CF272-576F-40E8-A671-EEDB1C92D26F}"/>
                  </a:ext>
                </a:extLst>
              </p:cNvPr>
              <p:cNvSpPr/>
              <p:nvPr/>
            </p:nvSpPr>
            <p:spPr>
              <a:xfrm>
                <a:off x="3779367" y="4633950"/>
                <a:ext cx="555498" cy="370332"/>
              </a:xfrm>
              <a:custGeom>
                <a:avLst/>
                <a:gdLst>
                  <a:gd name="connsiteX0" fmla="*/ 185166 w 555498"/>
                  <a:gd name="connsiteY0" fmla="*/ 185166 h 370332"/>
                  <a:gd name="connsiteX1" fmla="*/ 0 w 555498"/>
                  <a:gd name="connsiteY1" fmla="*/ 185166 h 370332"/>
                  <a:gd name="connsiteX2" fmla="*/ 0 w 555498"/>
                  <a:gd name="connsiteY2" fmla="*/ 370332 h 370332"/>
                  <a:gd name="connsiteX3" fmla="*/ 185166 w 555498"/>
                  <a:gd name="connsiteY3" fmla="*/ 370332 h 370332"/>
                  <a:gd name="connsiteX4" fmla="*/ 370332 w 555498"/>
                  <a:gd name="connsiteY4" fmla="*/ 370332 h 370332"/>
                  <a:gd name="connsiteX5" fmla="*/ 555498 w 555498"/>
                  <a:gd name="connsiteY5" fmla="*/ 370332 h 370332"/>
                  <a:gd name="connsiteX6" fmla="*/ 555498 w 555498"/>
                  <a:gd name="connsiteY6" fmla="*/ 185166 h 370332"/>
                  <a:gd name="connsiteX7" fmla="*/ 370332 w 555498"/>
                  <a:gd name="connsiteY7" fmla="*/ 185166 h 370332"/>
                  <a:gd name="connsiteX8" fmla="*/ 370332 w 555498"/>
                  <a:gd name="connsiteY8" fmla="*/ 0 h 370332"/>
                  <a:gd name="connsiteX9" fmla="*/ 185166 w 555498"/>
                  <a:gd name="connsiteY9" fmla="*/ 0 h 37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5498" h="370332">
                    <a:moveTo>
                      <a:pt x="185166" y="185166"/>
                    </a:moveTo>
                    <a:lnTo>
                      <a:pt x="0" y="185166"/>
                    </a:lnTo>
                    <a:lnTo>
                      <a:pt x="0" y="370332"/>
                    </a:lnTo>
                    <a:lnTo>
                      <a:pt x="185166" y="370332"/>
                    </a:lnTo>
                    <a:lnTo>
                      <a:pt x="370332" y="370332"/>
                    </a:lnTo>
                    <a:lnTo>
                      <a:pt x="555498" y="370332"/>
                    </a:lnTo>
                    <a:lnTo>
                      <a:pt x="555498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lnTo>
                      <a:pt x="185166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59" name="Полилиния: фигура 540">
                <a:extLst>
                  <a:ext uri="{FF2B5EF4-FFF2-40B4-BE49-F238E27FC236}">
                    <a16:creationId xmlns:a16="http://schemas.microsoft.com/office/drawing/2014/main" id="{9D5D9B6D-8D07-4B81-92FA-4504467DE369}"/>
                  </a:ext>
                </a:extLst>
              </p:cNvPr>
              <p:cNvSpPr/>
              <p:nvPr/>
            </p:nvSpPr>
            <p:spPr>
              <a:xfrm>
                <a:off x="3038017" y="4819116"/>
                <a:ext cx="185165" cy="185166"/>
              </a:xfrm>
              <a:custGeom>
                <a:avLst/>
                <a:gdLst>
                  <a:gd name="connsiteX0" fmla="*/ 0 w 185165"/>
                  <a:gd name="connsiteY0" fmla="*/ 0 h 185166"/>
                  <a:gd name="connsiteX1" fmla="*/ 185166 w 185165"/>
                  <a:gd name="connsiteY1" fmla="*/ 0 h 185166"/>
                  <a:gd name="connsiteX2" fmla="*/ 185166 w 185165"/>
                  <a:gd name="connsiteY2" fmla="*/ 185166 h 185166"/>
                  <a:gd name="connsiteX3" fmla="*/ 0 w 185165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5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0" name="Полилиния: фигура 541">
                <a:extLst>
                  <a:ext uri="{FF2B5EF4-FFF2-40B4-BE49-F238E27FC236}">
                    <a16:creationId xmlns:a16="http://schemas.microsoft.com/office/drawing/2014/main" id="{BBFD8C72-20DC-49C9-9324-52FCC7056A2E}"/>
                  </a:ext>
                </a:extLst>
              </p:cNvPr>
              <p:cNvSpPr/>
              <p:nvPr/>
            </p:nvSpPr>
            <p:spPr>
              <a:xfrm>
                <a:off x="4520717" y="5004282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1" name="Полилиния: фигура 542">
                <a:extLst>
                  <a:ext uri="{FF2B5EF4-FFF2-40B4-BE49-F238E27FC236}">
                    <a16:creationId xmlns:a16="http://schemas.microsoft.com/office/drawing/2014/main" id="{1FD64185-72A5-4A61-A716-FF0AD3DF8634}"/>
                  </a:ext>
                </a:extLst>
              </p:cNvPr>
              <p:cNvSpPr/>
              <p:nvPr/>
            </p:nvSpPr>
            <p:spPr>
              <a:xfrm>
                <a:off x="4520717" y="4262932"/>
                <a:ext cx="926515" cy="1112367"/>
              </a:xfrm>
              <a:custGeom>
                <a:avLst/>
                <a:gdLst>
                  <a:gd name="connsiteX0" fmla="*/ 926516 w 926515"/>
                  <a:gd name="connsiteY0" fmla="*/ 927202 h 1112367"/>
                  <a:gd name="connsiteX1" fmla="*/ 926516 w 926515"/>
                  <a:gd name="connsiteY1" fmla="*/ 741350 h 1112367"/>
                  <a:gd name="connsiteX2" fmla="*/ 926516 w 926515"/>
                  <a:gd name="connsiteY2" fmla="*/ 556184 h 1112367"/>
                  <a:gd name="connsiteX3" fmla="*/ 926516 w 926515"/>
                  <a:gd name="connsiteY3" fmla="*/ 371018 h 1112367"/>
                  <a:gd name="connsiteX4" fmla="*/ 926516 w 926515"/>
                  <a:gd name="connsiteY4" fmla="*/ 185166 h 1112367"/>
                  <a:gd name="connsiteX5" fmla="*/ 741350 w 926515"/>
                  <a:gd name="connsiteY5" fmla="*/ 185166 h 1112367"/>
                  <a:gd name="connsiteX6" fmla="*/ 741350 w 926515"/>
                  <a:gd name="connsiteY6" fmla="*/ 371018 h 1112367"/>
                  <a:gd name="connsiteX7" fmla="*/ 556184 w 926515"/>
                  <a:gd name="connsiteY7" fmla="*/ 371018 h 1112367"/>
                  <a:gd name="connsiteX8" fmla="*/ 556184 w 926515"/>
                  <a:gd name="connsiteY8" fmla="*/ 185166 h 1112367"/>
                  <a:gd name="connsiteX9" fmla="*/ 370332 w 926515"/>
                  <a:gd name="connsiteY9" fmla="*/ 185166 h 1112367"/>
                  <a:gd name="connsiteX10" fmla="*/ 370332 w 926515"/>
                  <a:gd name="connsiteY10" fmla="*/ 0 h 1112367"/>
                  <a:gd name="connsiteX11" fmla="*/ 185166 w 926515"/>
                  <a:gd name="connsiteY11" fmla="*/ 0 h 1112367"/>
                  <a:gd name="connsiteX12" fmla="*/ 185166 w 926515"/>
                  <a:gd name="connsiteY12" fmla="*/ 185166 h 1112367"/>
                  <a:gd name="connsiteX13" fmla="*/ 0 w 926515"/>
                  <a:gd name="connsiteY13" fmla="*/ 185166 h 1112367"/>
                  <a:gd name="connsiteX14" fmla="*/ 0 w 926515"/>
                  <a:gd name="connsiteY14" fmla="*/ 371018 h 1112367"/>
                  <a:gd name="connsiteX15" fmla="*/ 0 w 926515"/>
                  <a:gd name="connsiteY15" fmla="*/ 556184 h 1112367"/>
                  <a:gd name="connsiteX16" fmla="*/ 185166 w 926515"/>
                  <a:gd name="connsiteY16" fmla="*/ 556184 h 1112367"/>
                  <a:gd name="connsiteX17" fmla="*/ 370332 w 926515"/>
                  <a:gd name="connsiteY17" fmla="*/ 556184 h 1112367"/>
                  <a:gd name="connsiteX18" fmla="*/ 556184 w 926515"/>
                  <a:gd name="connsiteY18" fmla="*/ 556184 h 1112367"/>
                  <a:gd name="connsiteX19" fmla="*/ 741350 w 926515"/>
                  <a:gd name="connsiteY19" fmla="*/ 556184 h 1112367"/>
                  <a:gd name="connsiteX20" fmla="*/ 741350 w 926515"/>
                  <a:gd name="connsiteY20" fmla="*/ 741350 h 1112367"/>
                  <a:gd name="connsiteX21" fmla="*/ 556184 w 926515"/>
                  <a:gd name="connsiteY21" fmla="*/ 741350 h 1112367"/>
                  <a:gd name="connsiteX22" fmla="*/ 556184 w 926515"/>
                  <a:gd name="connsiteY22" fmla="*/ 927202 h 1112367"/>
                  <a:gd name="connsiteX23" fmla="*/ 556184 w 926515"/>
                  <a:gd name="connsiteY23" fmla="*/ 1112368 h 1112367"/>
                  <a:gd name="connsiteX24" fmla="*/ 741350 w 926515"/>
                  <a:gd name="connsiteY24" fmla="*/ 1112368 h 1112367"/>
                  <a:gd name="connsiteX25" fmla="*/ 741350 w 926515"/>
                  <a:gd name="connsiteY25" fmla="*/ 927202 h 1112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26515" h="1112367">
                    <a:moveTo>
                      <a:pt x="926516" y="927202"/>
                    </a:moveTo>
                    <a:lnTo>
                      <a:pt x="926516" y="741350"/>
                    </a:lnTo>
                    <a:lnTo>
                      <a:pt x="926516" y="556184"/>
                    </a:lnTo>
                    <a:lnTo>
                      <a:pt x="926516" y="371018"/>
                    </a:lnTo>
                    <a:lnTo>
                      <a:pt x="926516" y="185166"/>
                    </a:lnTo>
                    <a:lnTo>
                      <a:pt x="741350" y="185166"/>
                    </a:lnTo>
                    <a:lnTo>
                      <a:pt x="741350" y="371018"/>
                    </a:lnTo>
                    <a:lnTo>
                      <a:pt x="556184" y="371018"/>
                    </a:lnTo>
                    <a:lnTo>
                      <a:pt x="556184" y="185166"/>
                    </a:lnTo>
                    <a:lnTo>
                      <a:pt x="370332" y="185166"/>
                    </a:lnTo>
                    <a:lnTo>
                      <a:pt x="370332" y="0"/>
                    </a:ln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185166" y="556184"/>
                    </a:lnTo>
                    <a:lnTo>
                      <a:pt x="370332" y="556184"/>
                    </a:lnTo>
                    <a:lnTo>
                      <a:pt x="556184" y="556184"/>
                    </a:lnTo>
                    <a:lnTo>
                      <a:pt x="741350" y="556184"/>
                    </a:lnTo>
                    <a:lnTo>
                      <a:pt x="741350" y="741350"/>
                    </a:lnTo>
                    <a:lnTo>
                      <a:pt x="556184" y="741350"/>
                    </a:lnTo>
                    <a:lnTo>
                      <a:pt x="556184" y="927202"/>
                    </a:lnTo>
                    <a:lnTo>
                      <a:pt x="556184" y="1112368"/>
                    </a:lnTo>
                    <a:lnTo>
                      <a:pt x="741350" y="1112368"/>
                    </a:lnTo>
                    <a:lnTo>
                      <a:pt x="741350" y="927202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2" name="Полилиния: фигура 543">
                <a:extLst>
                  <a:ext uri="{FF2B5EF4-FFF2-40B4-BE49-F238E27FC236}">
                    <a16:creationId xmlns:a16="http://schemas.microsoft.com/office/drawing/2014/main" id="{4222E768-89EE-4C6C-83BA-21A5AF8E136C}"/>
                  </a:ext>
                </a:extLst>
              </p:cNvPr>
              <p:cNvSpPr/>
              <p:nvPr/>
            </p:nvSpPr>
            <p:spPr>
              <a:xfrm>
                <a:off x="5818251" y="4262932"/>
                <a:ext cx="741349" cy="927201"/>
              </a:xfrm>
              <a:custGeom>
                <a:avLst/>
                <a:gdLst>
                  <a:gd name="connsiteX0" fmla="*/ 370332 w 741349"/>
                  <a:gd name="connsiteY0" fmla="*/ 741350 h 927201"/>
                  <a:gd name="connsiteX1" fmla="*/ 370332 w 741349"/>
                  <a:gd name="connsiteY1" fmla="*/ 556184 h 927201"/>
                  <a:gd name="connsiteX2" fmla="*/ 555498 w 741349"/>
                  <a:gd name="connsiteY2" fmla="*/ 556184 h 927201"/>
                  <a:gd name="connsiteX3" fmla="*/ 555498 w 741349"/>
                  <a:gd name="connsiteY3" fmla="*/ 371018 h 927201"/>
                  <a:gd name="connsiteX4" fmla="*/ 370332 w 741349"/>
                  <a:gd name="connsiteY4" fmla="*/ 371018 h 927201"/>
                  <a:gd name="connsiteX5" fmla="*/ 370332 w 741349"/>
                  <a:gd name="connsiteY5" fmla="*/ 185166 h 927201"/>
                  <a:gd name="connsiteX6" fmla="*/ 555498 w 741349"/>
                  <a:gd name="connsiteY6" fmla="*/ 185166 h 927201"/>
                  <a:gd name="connsiteX7" fmla="*/ 741350 w 741349"/>
                  <a:gd name="connsiteY7" fmla="*/ 185166 h 927201"/>
                  <a:gd name="connsiteX8" fmla="*/ 741350 w 741349"/>
                  <a:gd name="connsiteY8" fmla="*/ 0 h 927201"/>
                  <a:gd name="connsiteX9" fmla="*/ 555498 w 741349"/>
                  <a:gd name="connsiteY9" fmla="*/ 0 h 927201"/>
                  <a:gd name="connsiteX10" fmla="*/ 370332 w 741349"/>
                  <a:gd name="connsiteY10" fmla="*/ 0 h 927201"/>
                  <a:gd name="connsiteX11" fmla="*/ 185166 w 741349"/>
                  <a:gd name="connsiteY11" fmla="*/ 0 h 927201"/>
                  <a:gd name="connsiteX12" fmla="*/ 0 w 741349"/>
                  <a:gd name="connsiteY12" fmla="*/ 0 h 927201"/>
                  <a:gd name="connsiteX13" fmla="*/ 0 w 741349"/>
                  <a:gd name="connsiteY13" fmla="*/ 185166 h 927201"/>
                  <a:gd name="connsiteX14" fmla="*/ 185166 w 741349"/>
                  <a:gd name="connsiteY14" fmla="*/ 185166 h 927201"/>
                  <a:gd name="connsiteX15" fmla="*/ 185166 w 741349"/>
                  <a:gd name="connsiteY15" fmla="*/ 371018 h 927201"/>
                  <a:gd name="connsiteX16" fmla="*/ 185166 w 741349"/>
                  <a:gd name="connsiteY16" fmla="*/ 556184 h 927201"/>
                  <a:gd name="connsiteX17" fmla="*/ 0 w 741349"/>
                  <a:gd name="connsiteY17" fmla="*/ 556184 h 927201"/>
                  <a:gd name="connsiteX18" fmla="*/ 0 w 741349"/>
                  <a:gd name="connsiteY18" fmla="*/ 741350 h 927201"/>
                  <a:gd name="connsiteX19" fmla="*/ 0 w 741349"/>
                  <a:gd name="connsiteY19" fmla="*/ 927202 h 927201"/>
                  <a:gd name="connsiteX20" fmla="*/ 185166 w 741349"/>
                  <a:gd name="connsiteY20" fmla="*/ 927202 h 927201"/>
                  <a:gd name="connsiteX21" fmla="*/ 370332 w 741349"/>
                  <a:gd name="connsiteY21" fmla="*/ 927202 h 927201"/>
                  <a:gd name="connsiteX22" fmla="*/ 555498 w 741349"/>
                  <a:gd name="connsiteY22" fmla="*/ 927202 h 927201"/>
                  <a:gd name="connsiteX23" fmla="*/ 555498 w 741349"/>
                  <a:gd name="connsiteY23" fmla="*/ 741350 h 9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41349" h="927201">
                    <a:moveTo>
                      <a:pt x="370332" y="741350"/>
                    </a:moveTo>
                    <a:lnTo>
                      <a:pt x="370332" y="556184"/>
                    </a:lnTo>
                    <a:lnTo>
                      <a:pt x="555498" y="556184"/>
                    </a:lnTo>
                    <a:lnTo>
                      <a:pt x="555498" y="371018"/>
                    </a:lnTo>
                    <a:lnTo>
                      <a:pt x="370332" y="371018"/>
                    </a:lnTo>
                    <a:lnTo>
                      <a:pt x="370332" y="185166"/>
                    </a:lnTo>
                    <a:lnTo>
                      <a:pt x="555498" y="185166"/>
                    </a:lnTo>
                    <a:lnTo>
                      <a:pt x="741350" y="185166"/>
                    </a:lnTo>
                    <a:lnTo>
                      <a:pt x="741350" y="0"/>
                    </a:lnTo>
                    <a:lnTo>
                      <a:pt x="555498" y="0"/>
                    </a:lnTo>
                    <a:lnTo>
                      <a:pt x="370332" y="0"/>
                    </a:lnTo>
                    <a:lnTo>
                      <a:pt x="185166" y="0"/>
                    </a:lnTo>
                    <a:lnTo>
                      <a:pt x="0" y="0"/>
                    </a:lnTo>
                    <a:lnTo>
                      <a:pt x="0" y="185166"/>
                    </a:lnTo>
                    <a:lnTo>
                      <a:pt x="185166" y="185166"/>
                    </a:lnTo>
                    <a:lnTo>
                      <a:pt x="185166" y="371018"/>
                    </a:lnTo>
                    <a:lnTo>
                      <a:pt x="185166" y="556184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0" y="927202"/>
                    </a:lnTo>
                    <a:lnTo>
                      <a:pt x="185166" y="927202"/>
                    </a:lnTo>
                    <a:lnTo>
                      <a:pt x="370332" y="927202"/>
                    </a:lnTo>
                    <a:lnTo>
                      <a:pt x="555498" y="927202"/>
                    </a:lnTo>
                    <a:lnTo>
                      <a:pt x="555498" y="74135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3" name="Полилиния: фигура 544">
                <a:extLst>
                  <a:ext uri="{FF2B5EF4-FFF2-40B4-BE49-F238E27FC236}">
                    <a16:creationId xmlns:a16="http://schemas.microsoft.com/office/drawing/2014/main" id="{76B9EF67-BFC7-47C8-8219-E992E544B574}"/>
                  </a:ext>
                </a:extLst>
              </p:cNvPr>
              <p:cNvSpPr/>
              <p:nvPr/>
            </p:nvSpPr>
            <p:spPr>
              <a:xfrm>
                <a:off x="4520717" y="5190134"/>
                <a:ext cx="370332" cy="370332"/>
              </a:xfrm>
              <a:custGeom>
                <a:avLst/>
                <a:gdLst>
                  <a:gd name="connsiteX0" fmla="*/ 370332 w 370332"/>
                  <a:gd name="connsiteY0" fmla="*/ 0 h 370332"/>
                  <a:gd name="connsiteX1" fmla="*/ 185166 w 370332"/>
                  <a:gd name="connsiteY1" fmla="*/ 0 h 370332"/>
                  <a:gd name="connsiteX2" fmla="*/ 185166 w 370332"/>
                  <a:gd name="connsiteY2" fmla="*/ 185166 h 370332"/>
                  <a:gd name="connsiteX3" fmla="*/ 0 w 370332"/>
                  <a:gd name="connsiteY3" fmla="*/ 185166 h 370332"/>
                  <a:gd name="connsiteX4" fmla="*/ 0 w 370332"/>
                  <a:gd name="connsiteY4" fmla="*/ 370332 h 370332"/>
                  <a:gd name="connsiteX5" fmla="*/ 185166 w 370332"/>
                  <a:gd name="connsiteY5" fmla="*/ 370332 h 370332"/>
                  <a:gd name="connsiteX6" fmla="*/ 370332 w 370332"/>
                  <a:gd name="connsiteY6" fmla="*/ 370332 h 370332"/>
                  <a:gd name="connsiteX7" fmla="*/ 370332 w 370332"/>
                  <a:gd name="connsiteY7" fmla="*/ 185166 h 370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0332" h="370332">
                    <a:moveTo>
                      <a:pt x="370332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lnTo>
                      <a:pt x="0" y="370332"/>
                    </a:lnTo>
                    <a:lnTo>
                      <a:pt x="185166" y="370332"/>
                    </a:lnTo>
                    <a:lnTo>
                      <a:pt x="370332" y="370332"/>
                    </a:lnTo>
                    <a:lnTo>
                      <a:pt x="370332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4" name="Полилиния: фигура 545">
                <a:extLst>
                  <a:ext uri="{FF2B5EF4-FFF2-40B4-BE49-F238E27FC236}">
                    <a16:creationId xmlns:a16="http://schemas.microsoft.com/office/drawing/2014/main" id="{897433DD-7FBE-4632-BFBA-D18E24A1C5A9}"/>
                  </a:ext>
                </a:extLst>
              </p:cNvPr>
              <p:cNvSpPr/>
              <p:nvPr/>
            </p:nvSpPr>
            <p:spPr>
              <a:xfrm>
                <a:off x="5447233" y="5190134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5" name="Полилиния: фигура 546">
                <a:extLst>
                  <a:ext uri="{FF2B5EF4-FFF2-40B4-BE49-F238E27FC236}">
                    <a16:creationId xmlns:a16="http://schemas.microsoft.com/office/drawing/2014/main" id="{A9C33A54-DCFD-47A9-9DA6-16A4A53DD43D}"/>
                  </a:ext>
                </a:extLst>
              </p:cNvPr>
              <p:cNvSpPr/>
              <p:nvPr/>
            </p:nvSpPr>
            <p:spPr>
              <a:xfrm>
                <a:off x="7857134" y="5190134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6" name="Полилиния: фигура 547">
                <a:extLst>
                  <a:ext uri="{FF2B5EF4-FFF2-40B4-BE49-F238E27FC236}">
                    <a16:creationId xmlns:a16="http://schemas.microsoft.com/office/drawing/2014/main" id="{6A38DE85-D291-4D4D-A50D-D3036B75F27B}"/>
                  </a:ext>
                </a:extLst>
              </p:cNvPr>
              <p:cNvSpPr/>
              <p:nvPr/>
            </p:nvSpPr>
            <p:spPr>
              <a:xfrm>
                <a:off x="5262067" y="5375300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7" name="Полилиния: фигура 548">
                <a:extLst>
                  <a:ext uri="{FF2B5EF4-FFF2-40B4-BE49-F238E27FC236}">
                    <a16:creationId xmlns:a16="http://schemas.microsoft.com/office/drawing/2014/main" id="{529C4C98-F15F-48E6-8442-7F9CB1E6F99B}"/>
                  </a:ext>
                </a:extLst>
              </p:cNvPr>
              <p:cNvSpPr/>
              <p:nvPr/>
            </p:nvSpPr>
            <p:spPr>
              <a:xfrm>
                <a:off x="5076901" y="5375300"/>
                <a:ext cx="1296847" cy="1111682"/>
              </a:xfrm>
              <a:custGeom>
                <a:avLst/>
                <a:gdLst>
                  <a:gd name="connsiteX0" fmla="*/ 926516 w 1296847"/>
                  <a:gd name="connsiteY0" fmla="*/ 0 h 1111682"/>
                  <a:gd name="connsiteX1" fmla="*/ 741350 w 1296847"/>
                  <a:gd name="connsiteY1" fmla="*/ 0 h 1111682"/>
                  <a:gd name="connsiteX2" fmla="*/ 741350 w 1296847"/>
                  <a:gd name="connsiteY2" fmla="*/ 185166 h 1111682"/>
                  <a:gd name="connsiteX3" fmla="*/ 555498 w 1296847"/>
                  <a:gd name="connsiteY3" fmla="*/ 185166 h 1111682"/>
                  <a:gd name="connsiteX4" fmla="*/ 370332 w 1296847"/>
                  <a:gd name="connsiteY4" fmla="*/ 185166 h 1111682"/>
                  <a:gd name="connsiteX5" fmla="*/ 370332 w 1296847"/>
                  <a:gd name="connsiteY5" fmla="*/ 370332 h 1111682"/>
                  <a:gd name="connsiteX6" fmla="*/ 370332 w 1296847"/>
                  <a:gd name="connsiteY6" fmla="*/ 556184 h 1111682"/>
                  <a:gd name="connsiteX7" fmla="*/ 185166 w 1296847"/>
                  <a:gd name="connsiteY7" fmla="*/ 556184 h 1111682"/>
                  <a:gd name="connsiteX8" fmla="*/ 0 w 1296847"/>
                  <a:gd name="connsiteY8" fmla="*/ 556184 h 1111682"/>
                  <a:gd name="connsiteX9" fmla="*/ 0 w 1296847"/>
                  <a:gd name="connsiteY9" fmla="*/ 741350 h 1111682"/>
                  <a:gd name="connsiteX10" fmla="*/ 185166 w 1296847"/>
                  <a:gd name="connsiteY10" fmla="*/ 741350 h 1111682"/>
                  <a:gd name="connsiteX11" fmla="*/ 370332 w 1296847"/>
                  <a:gd name="connsiteY11" fmla="*/ 741350 h 1111682"/>
                  <a:gd name="connsiteX12" fmla="*/ 370332 w 1296847"/>
                  <a:gd name="connsiteY12" fmla="*/ 926516 h 1111682"/>
                  <a:gd name="connsiteX13" fmla="*/ 555498 w 1296847"/>
                  <a:gd name="connsiteY13" fmla="*/ 926516 h 1111682"/>
                  <a:gd name="connsiteX14" fmla="*/ 741350 w 1296847"/>
                  <a:gd name="connsiteY14" fmla="*/ 926516 h 1111682"/>
                  <a:gd name="connsiteX15" fmla="*/ 741350 w 1296847"/>
                  <a:gd name="connsiteY15" fmla="*/ 1111682 h 1111682"/>
                  <a:gd name="connsiteX16" fmla="*/ 926516 w 1296847"/>
                  <a:gd name="connsiteY16" fmla="*/ 1111682 h 1111682"/>
                  <a:gd name="connsiteX17" fmla="*/ 926516 w 1296847"/>
                  <a:gd name="connsiteY17" fmla="*/ 926516 h 1111682"/>
                  <a:gd name="connsiteX18" fmla="*/ 1111682 w 1296847"/>
                  <a:gd name="connsiteY18" fmla="*/ 926516 h 1111682"/>
                  <a:gd name="connsiteX19" fmla="*/ 1111682 w 1296847"/>
                  <a:gd name="connsiteY19" fmla="*/ 1111682 h 1111682"/>
                  <a:gd name="connsiteX20" fmla="*/ 1296848 w 1296847"/>
                  <a:gd name="connsiteY20" fmla="*/ 1111682 h 1111682"/>
                  <a:gd name="connsiteX21" fmla="*/ 1296848 w 1296847"/>
                  <a:gd name="connsiteY21" fmla="*/ 926516 h 1111682"/>
                  <a:gd name="connsiteX22" fmla="*/ 1296848 w 1296847"/>
                  <a:gd name="connsiteY22" fmla="*/ 741350 h 1111682"/>
                  <a:gd name="connsiteX23" fmla="*/ 1296848 w 1296847"/>
                  <a:gd name="connsiteY23" fmla="*/ 556184 h 1111682"/>
                  <a:gd name="connsiteX24" fmla="*/ 1111682 w 1296847"/>
                  <a:gd name="connsiteY24" fmla="*/ 556184 h 1111682"/>
                  <a:gd name="connsiteX25" fmla="*/ 1111682 w 1296847"/>
                  <a:gd name="connsiteY25" fmla="*/ 741350 h 1111682"/>
                  <a:gd name="connsiteX26" fmla="*/ 926516 w 1296847"/>
                  <a:gd name="connsiteY26" fmla="*/ 741350 h 1111682"/>
                  <a:gd name="connsiteX27" fmla="*/ 926516 w 1296847"/>
                  <a:gd name="connsiteY27" fmla="*/ 556184 h 1111682"/>
                  <a:gd name="connsiteX28" fmla="*/ 741350 w 1296847"/>
                  <a:gd name="connsiteY28" fmla="*/ 556184 h 1111682"/>
                  <a:gd name="connsiteX29" fmla="*/ 741350 w 1296847"/>
                  <a:gd name="connsiteY29" fmla="*/ 741350 h 1111682"/>
                  <a:gd name="connsiteX30" fmla="*/ 555498 w 1296847"/>
                  <a:gd name="connsiteY30" fmla="*/ 741350 h 1111682"/>
                  <a:gd name="connsiteX31" fmla="*/ 555498 w 1296847"/>
                  <a:gd name="connsiteY31" fmla="*/ 556184 h 1111682"/>
                  <a:gd name="connsiteX32" fmla="*/ 741350 w 1296847"/>
                  <a:gd name="connsiteY32" fmla="*/ 556184 h 1111682"/>
                  <a:gd name="connsiteX33" fmla="*/ 741350 w 1296847"/>
                  <a:gd name="connsiteY33" fmla="*/ 370332 h 1111682"/>
                  <a:gd name="connsiteX34" fmla="*/ 926516 w 1296847"/>
                  <a:gd name="connsiteY34" fmla="*/ 370332 h 1111682"/>
                  <a:gd name="connsiteX35" fmla="*/ 1111682 w 1296847"/>
                  <a:gd name="connsiteY35" fmla="*/ 370332 h 1111682"/>
                  <a:gd name="connsiteX36" fmla="*/ 1111682 w 1296847"/>
                  <a:gd name="connsiteY36" fmla="*/ 185166 h 1111682"/>
                  <a:gd name="connsiteX37" fmla="*/ 926516 w 1296847"/>
                  <a:gd name="connsiteY37" fmla="*/ 185166 h 1111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6847" h="1111682">
                    <a:moveTo>
                      <a:pt x="926516" y="0"/>
                    </a:moveTo>
                    <a:lnTo>
                      <a:pt x="741350" y="0"/>
                    </a:lnTo>
                    <a:lnTo>
                      <a:pt x="741350" y="185166"/>
                    </a:lnTo>
                    <a:lnTo>
                      <a:pt x="555498" y="185166"/>
                    </a:lnTo>
                    <a:lnTo>
                      <a:pt x="370332" y="185166"/>
                    </a:lnTo>
                    <a:lnTo>
                      <a:pt x="370332" y="370332"/>
                    </a:lnTo>
                    <a:lnTo>
                      <a:pt x="370332" y="556184"/>
                    </a:lnTo>
                    <a:lnTo>
                      <a:pt x="185166" y="556184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166" y="741350"/>
                    </a:lnTo>
                    <a:lnTo>
                      <a:pt x="370332" y="741350"/>
                    </a:lnTo>
                    <a:lnTo>
                      <a:pt x="370332" y="926516"/>
                    </a:lnTo>
                    <a:lnTo>
                      <a:pt x="555498" y="926516"/>
                    </a:lnTo>
                    <a:lnTo>
                      <a:pt x="741350" y="926516"/>
                    </a:lnTo>
                    <a:lnTo>
                      <a:pt x="741350" y="1111682"/>
                    </a:lnTo>
                    <a:lnTo>
                      <a:pt x="926516" y="1111682"/>
                    </a:lnTo>
                    <a:lnTo>
                      <a:pt x="926516" y="926516"/>
                    </a:lnTo>
                    <a:lnTo>
                      <a:pt x="1111682" y="926516"/>
                    </a:lnTo>
                    <a:lnTo>
                      <a:pt x="1111682" y="1111682"/>
                    </a:lnTo>
                    <a:lnTo>
                      <a:pt x="1296848" y="1111682"/>
                    </a:lnTo>
                    <a:lnTo>
                      <a:pt x="1296848" y="926516"/>
                    </a:lnTo>
                    <a:lnTo>
                      <a:pt x="1296848" y="741350"/>
                    </a:lnTo>
                    <a:lnTo>
                      <a:pt x="1296848" y="556184"/>
                    </a:lnTo>
                    <a:lnTo>
                      <a:pt x="1111682" y="556184"/>
                    </a:lnTo>
                    <a:lnTo>
                      <a:pt x="1111682" y="741350"/>
                    </a:lnTo>
                    <a:lnTo>
                      <a:pt x="926516" y="741350"/>
                    </a:lnTo>
                    <a:lnTo>
                      <a:pt x="926516" y="556184"/>
                    </a:lnTo>
                    <a:lnTo>
                      <a:pt x="741350" y="556184"/>
                    </a:lnTo>
                    <a:lnTo>
                      <a:pt x="741350" y="741350"/>
                    </a:lnTo>
                    <a:lnTo>
                      <a:pt x="555498" y="741350"/>
                    </a:lnTo>
                    <a:lnTo>
                      <a:pt x="555498" y="556184"/>
                    </a:lnTo>
                    <a:lnTo>
                      <a:pt x="741350" y="556184"/>
                    </a:lnTo>
                    <a:lnTo>
                      <a:pt x="741350" y="370332"/>
                    </a:lnTo>
                    <a:lnTo>
                      <a:pt x="926516" y="370332"/>
                    </a:lnTo>
                    <a:lnTo>
                      <a:pt x="1111682" y="370332"/>
                    </a:lnTo>
                    <a:lnTo>
                      <a:pt x="1111682" y="185166"/>
                    </a:lnTo>
                    <a:lnTo>
                      <a:pt x="926516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8" name="Полилиния: фигура 549">
                <a:extLst>
                  <a:ext uri="{FF2B5EF4-FFF2-40B4-BE49-F238E27FC236}">
                    <a16:creationId xmlns:a16="http://schemas.microsoft.com/office/drawing/2014/main" id="{DCB190CD-3438-4BFC-93FF-2B7369DCB002}"/>
                  </a:ext>
                </a:extLst>
              </p:cNvPr>
              <p:cNvSpPr/>
              <p:nvPr/>
            </p:nvSpPr>
            <p:spPr>
              <a:xfrm>
                <a:off x="8968816" y="5375300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69" name="Полилиния: фигура 550">
                <a:extLst>
                  <a:ext uri="{FF2B5EF4-FFF2-40B4-BE49-F238E27FC236}">
                    <a16:creationId xmlns:a16="http://schemas.microsoft.com/office/drawing/2014/main" id="{6787695A-CE93-404C-9104-43B6E6FA5AC2}"/>
                  </a:ext>
                </a:extLst>
              </p:cNvPr>
              <p:cNvSpPr/>
              <p:nvPr/>
            </p:nvSpPr>
            <p:spPr>
              <a:xfrm>
                <a:off x="4520717" y="5560466"/>
                <a:ext cx="556183" cy="741350"/>
              </a:xfrm>
              <a:custGeom>
                <a:avLst/>
                <a:gdLst>
                  <a:gd name="connsiteX0" fmla="*/ 556184 w 556183"/>
                  <a:gd name="connsiteY0" fmla="*/ 0 h 741350"/>
                  <a:gd name="connsiteX1" fmla="*/ 370332 w 556183"/>
                  <a:gd name="connsiteY1" fmla="*/ 0 h 741350"/>
                  <a:gd name="connsiteX2" fmla="*/ 370332 w 556183"/>
                  <a:gd name="connsiteY2" fmla="*/ 185166 h 741350"/>
                  <a:gd name="connsiteX3" fmla="*/ 185166 w 556183"/>
                  <a:gd name="connsiteY3" fmla="*/ 185166 h 741350"/>
                  <a:gd name="connsiteX4" fmla="*/ 0 w 556183"/>
                  <a:gd name="connsiteY4" fmla="*/ 185166 h 741350"/>
                  <a:gd name="connsiteX5" fmla="*/ 0 w 556183"/>
                  <a:gd name="connsiteY5" fmla="*/ 371018 h 741350"/>
                  <a:gd name="connsiteX6" fmla="*/ 0 w 556183"/>
                  <a:gd name="connsiteY6" fmla="*/ 556184 h 741350"/>
                  <a:gd name="connsiteX7" fmla="*/ 0 w 556183"/>
                  <a:gd name="connsiteY7" fmla="*/ 741350 h 741350"/>
                  <a:gd name="connsiteX8" fmla="*/ 185166 w 556183"/>
                  <a:gd name="connsiteY8" fmla="*/ 741350 h 741350"/>
                  <a:gd name="connsiteX9" fmla="*/ 185166 w 556183"/>
                  <a:gd name="connsiteY9" fmla="*/ 556184 h 741350"/>
                  <a:gd name="connsiteX10" fmla="*/ 185166 w 556183"/>
                  <a:gd name="connsiteY10" fmla="*/ 371018 h 741350"/>
                  <a:gd name="connsiteX11" fmla="*/ 370332 w 556183"/>
                  <a:gd name="connsiteY11" fmla="*/ 371018 h 741350"/>
                  <a:gd name="connsiteX12" fmla="*/ 556184 w 556183"/>
                  <a:gd name="connsiteY12" fmla="*/ 371018 h 741350"/>
                  <a:gd name="connsiteX13" fmla="*/ 556184 w 556183"/>
                  <a:gd name="connsiteY13" fmla="*/ 185166 h 741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6183" h="741350">
                    <a:moveTo>
                      <a:pt x="556184" y="0"/>
                    </a:moveTo>
                    <a:lnTo>
                      <a:pt x="370332" y="0"/>
                    </a:lnTo>
                    <a:lnTo>
                      <a:pt x="370332" y="185166"/>
                    </a:lnTo>
                    <a:lnTo>
                      <a:pt x="185166" y="185166"/>
                    </a:lnTo>
                    <a:lnTo>
                      <a:pt x="0" y="185166"/>
                    </a:lnTo>
                    <a:lnTo>
                      <a:pt x="0" y="371018"/>
                    </a:lnTo>
                    <a:lnTo>
                      <a:pt x="0" y="556184"/>
                    </a:lnTo>
                    <a:lnTo>
                      <a:pt x="0" y="741350"/>
                    </a:lnTo>
                    <a:lnTo>
                      <a:pt x="185166" y="741350"/>
                    </a:lnTo>
                    <a:lnTo>
                      <a:pt x="185166" y="556184"/>
                    </a:lnTo>
                    <a:lnTo>
                      <a:pt x="185166" y="371018"/>
                    </a:lnTo>
                    <a:lnTo>
                      <a:pt x="370332" y="371018"/>
                    </a:lnTo>
                    <a:lnTo>
                      <a:pt x="556184" y="371018"/>
                    </a:lnTo>
                    <a:lnTo>
                      <a:pt x="556184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0" name="Полилиния: фигура 551">
                <a:extLst>
                  <a:ext uri="{FF2B5EF4-FFF2-40B4-BE49-F238E27FC236}">
                    <a16:creationId xmlns:a16="http://schemas.microsoft.com/office/drawing/2014/main" id="{99C81B87-E4A3-493D-8008-D7FD08B1C37D}"/>
                  </a:ext>
                </a:extLst>
              </p:cNvPr>
              <p:cNvSpPr/>
              <p:nvPr/>
            </p:nvSpPr>
            <p:spPr>
              <a:xfrm>
                <a:off x="8598484" y="5931484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1" name="Полилиния: фигура 552">
                <a:extLst>
                  <a:ext uri="{FF2B5EF4-FFF2-40B4-BE49-F238E27FC236}">
                    <a16:creationId xmlns:a16="http://schemas.microsoft.com/office/drawing/2014/main" id="{775A3E9C-2A87-4B6A-9B3F-AFE809D1D3C2}"/>
                  </a:ext>
                </a:extLst>
              </p:cNvPr>
              <p:cNvSpPr/>
              <p:nvPr/>
            </p:nvSpPr>
            <p:spPr>
              <a:xfrm>
                <a:off x="8968816" y="6116650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2" name="Полилиния: фигура 553">
                <a:extLst>
                  <a:ext uri="{FF2B5EF4-FFF2-40B4-BE49-F238E27FC236}">
                    <a16:creationId xmlns:a16="http://schemas.microsoft.com/office/drawing/2014/main" id="{2449208A-0BFA-4BFD-9A71-D7BE2B7C6307}"/>
                  </a:ext>
                </a:extLst>
              </p:cNvPr>
              <p:cNvSpPr/>
              <p:nvPr/>
            </p:nvSpPr>
            <p:spPr>
              <a:xfrm>
                <a:off x="4891049" y="6301816"/>
                <a:ext cx="556183" cy="185166"/>
              </a:xfrm>
              <a:custGeom>
                <a:avLst/>
                <a:gdLst>
                  <a:gd name="connsiteX0" fmla="*/ 185852 w 556183"/>
                  <a:gd name="connsiteY0" fmla="*/ 0 h 185166"/>
                  <a:gd name="connsiteX1" fmla="*/ 0 w 556183"/>
                  <a:gd name="connsiteY1" fmla="*/ 0 h 185166"/>
                  <a:gd name="connsiteX2" fmla="*/ 0 w 556183"/>
                  <a:gd name="connsiteY2" fmla="*/ 185166 h 185166"/>
                  <a:gd name="connsiteX3" fmla="*/ 185852 w 556183"/>
                  <a:gd name="connsiteY3" fmla="*/ 185166 h 185166"/>
                  <a:gd name="connsiteX4" fmla="*/ 371018 w 556183"/>
                  <a:gd name="connsiteY4" fmla="*/ 185166 h 185166"/>
                  <a:gd name="connsiteX5" fmla="*/ 556184 w 556183"/>
                  <a:gd name="connsiteY5" fmla="*/ 185166 h 185166"/>
                  <a:gd name="connsiteX6" fmla="*/ 556184 w 556183"/>
                  <a:gd name="connsiteY6" fmla="*/ 0 h 185166"/>
                  <a:gd name="connsiteX7" fmla="*/ 371018 w 556183"/>
                  <a:gd name="connsiteY7" fmla="*/ 0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6183" h="185166">
                    <a:moveTo>
                      <a:pt x="185852" y="0"/>
                    </a:moveTo>
                    <a:lnTo>
                      <a:pt x="0" y="0"/>
                    </a:lnTo>
                    <a:lnTo>
                      <a:pt x="0" y="185166"/>
                    </a:lnTo>
                    <a:lnTo>
                      <a:pt x="185852" y="185166"/>
                    </a:lnTo>
                    <a:lnTo>
                      <a:pt x="371018" y="185166"/>
                    </a:lnTo>
                    <a:lnTo>
                      <a:pt x="556184" y="185166"/>
                    </a:lnTo>
                    <a:lnTo>
                      <a:pt x="556184" y="0"/>
                    </a:lnTo>
                    <a:lnTo>
                      <a:pt x="371018" y="0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273" name="Полилиния: фигура 554">
                <a:extLst>
                  <a:ext uri="{FF2B5EF4-FFF2-40B4-BE49-F238E27FC236}">
                    <a16:creationId xmlns:a16="http://schemas.microsoft.com/office/drawing/2014/main" id="{7FF346C2-DA61-4EAC-B2E4-9A2512D5F8C0}"/>
                  </a:ext>
                </a:extLst>
              </p:cNvPr>
              <p:cNvSpPr/>
              <p:nvPr/>
            </p:nvSpPr>
            <p:spPr>
              <a:xfrm>
                <a:off x="6559600" y="6301816"/>
                <a:ext cx="185166" cy="185166"/>
              </a:xfrm>
              <a:custGeom>
                <a:avLst/>
                <a:gdLst>
                  <a:gd name="connsiteX0" fmla="*/ 0 w 185166"/>
                  <a:gd name="connsiteY0" fmla="*/ 0 h 185166"/>
                  <a:gd name="connsiteX1" fmla="*/ 185166 w 185166"/>
                  <a:gd name="connsiteY1" fmla="*/ 0 h 185166"/>
                  <a:gd name="connsiteX2" fmla="*/ 185166 w 185166"/>
                  <a:gd name="connsiteY2" fmla="*/ 185166 h 185166"/>
                  <a:gd name="connsiteX3" fmla="*/ 0 w 185166"/>
                  <a:gd name="connsiteY3" fmla="*/ 185166 h 18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166" h="185166">
                    <a:moveTo>
                      <a:pt x="0" y="0"/>
                    </a:moveTo>
                    <a:lnTo>
                      <a:pt x="185166" y="0"/>
                    </a:lnTo>
                    <a:lnTo>
                      <a:pt x="185166" y="185166"/>
                    </a:lnTo>
                    <a:lnTo>
                      <a:pt x="0" y="185166"/>
                    </a:lnTo>
                    <a:close/>
                  </a:path>
                </a:pathLst>
              </a:custGeom>
              <a:grpFill/>
              <a:ln w="68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197" name="Рисунок 66">
              <a:extLst>
                <a:ext uri="{FF2B5EF4-FFF2-40B4-BE49-F238E27FC236}">
                  <a16:creationId xmlns:a16="http://schemas.microsoft.com/office/drawing/2014/main" id="{EE5BCFFC-04D0-4D83-837C-8B3C7167EFDF}"/>
                </a:ext>
              </a:extLst>
            </p:cNvPr>
            <p:cNvGrpSpPr/>
            <p:nvPr/>
          </p:nvGrpSpPr>
          <p:grpSpPr>
            <a:xfrm>
              <a:off x="10466605" y="5063834"/>
              <a:ext cx="296995" cy="246244"/>
              <a:chOff x="4380351" y="5472039"/>
              <a:chExt cx="208026" cy="172478"/>
            </a:xfrm>
            <a:solidFill>
              <a:srgbClr val="00B1EB"/>
            </a:solidFill>
          </p:grpSpPr>
          <p:sp>
            <p:nvSpPr>
              <p:cNvPr id="198" name="Полилиния: фигура 479">
                <a:extLst>
                  <a:ext uri="{FF2B5EF4-FFF2-40B4-BE49-F238E27FC236}">
                    <a16:creationId xmlns:a16="http://schemas.microsoft.com/office/drawing/2014/main" id="{2DCCDE42-049B-4F5A-BDEF-A6BBD8924615}"/>
                  </a:ext>
                </a:extLst>
              </p:cNvPr>
              <p:cNvSpPr/>
              <p:nvPr/>
            </p:nvSpPr>
            <p:spPr>
              <a:xfrm>
                <a:off x="4380351" y="5519691"/>
                <a:ext cx="149390" cy="124826"/>
              </a:xfrm>
              <a:custGeom>
                <a:avLst/>
                <a:gdLst>
                  <a:gd name="connsiteX0" fmla="*/ 103784 w 149390"/>
                  <a:gd name="connsiteY0" fmla="*/ 56704 h 124826"/>
                  <a:gd name="connsiteX1" fmla="*/ 30861 w 149390"/>
                  <a:gd name="connsiteY1" fmla="*/ 56704 h 124826"/>
                  <a:gd name="connsiteX2" fmla="*/ 30861 w 149390"/>
                  <a:gd name="connsiteY2" fmla="*/ 27557 h 124826"/>
                  <a:gd name="connsiteX3" fmla="*/ 103784 w 149390"/>
                  <a:gd name="connsiteY3" fmla="*/ 27557 h 124826"/>
                  <a:gd name="connsiteX4" fmla="*/ 112471 w 149390"/>
                  <a:gd name="connsiteY4" fmla="*/ 29615 h 124826"/>
                  <a:gd name="connsiteX5" fmla="*/ 114872 w 149390"/>
                  <a:gd name="connsiteY5" fmla="*/ 36930 h 124826"/>
                  <a:gd name="connsiteX6" fmla="*/ 114872 w 149390"/>
                  <a:gd name="connsiteY6" fmla="*/ 47445 h 124826"/>
                  <a:gd name="connsiteX7" fmla="*/ 112471 w 149390"/>
                  <a:gd name="connsiteY7" fmla="*/ 54989 h 124826"/>
                  <a:gd name="connsiteX8" fmla="*/ 103784 w 149390"/>
                  <a:gd name="connsiteY8" fmla="*/ 56704 h 124826"/>
                  <a:gd name="connsiteX9" fmla="*/ 103784 w 149390"/>
                  <a:gd name="connsiteY9" fmla="*/ 56704 h 124826"/>
                  <a:gd name="connsiteX10" fmla="*/ 108814 w 149390"/>
                  <a:gd name="connsiteY10" fmla="*/ 11 h 124826"/>
                  <a:gd name="connsiteX11" fmla="*/ 0 w 149390"/>
                  <a:gd name="connsiteY11" fmla="*/ 11 h 124826"/>
                  <a:gd name="connsiteX12" fmla="*/ 0 w 149390"/>
                  <a:gd name="connsiteY12" fmla="*/ 124826 h 124826"/>
                  <a:gd name="connsiteX13" fmla="*/ 30861 w 149390"/>
                  <a:gd name="connsiteY13" fmla="*/ 124826 h 124826"/>
                  <a:gd name="connsiteX14" fmla="*/ 30861 w 149390"/>
                  <a:gd name="connsiteY14" fmla="*/ 84250 h 124826"/>
                  <a:gd name="connsiteX15" fmla="*/ 87782 w 149390"/>
                  <a:gd name="connsiteY15" fmla="*/ 84250 h 124826"/>
                  <a:gd name="connsiteX16" fmla="*/ 114757 w 149390"/>
                  <a:gd name="connsiteY16" fmla="*/ 124826 h 124826"/>
                  <a:gd name="connsiteX17" fmla="*/ 149390 w 149390"/>
                  <a:gd name="connsiteY17" fmla="*/ 124826 h 124826"/>
                  <a:gd name="connsiteX18" fmla="*/ 119558 w 149390"/>
                  <a:gd name="connsiteY18" fmla="*/ 84021 h 124826"/>
                  <a:gd name="connsiteX19" fmla="*/ 139560 w 149390"/>
                  <a:gd name="connsiteY19" fmla="*/ 73391 h 124826"/>
                  <a:gd name="connsiteX20" fmla="*/ 145618 w 149390"/>
                  <a:gd name="connsiteY20" fmla="*/ 46760 h 124826"/>
                  <a:gd name="connsiteX21" fmla="*/ 145618 w 149390"/>
                  <a:gd name="connsiteY21" fmla="*/ 37387 h 124826"/>
                  <a:gd name="connsiteX22" fmla="*/ 143561 w 149390"/>
                  <a:gd name="connsiteY22" fmla="*/ 20356 h 124826"/>
                  <a:gd name="connsiteX23" fmla="*/ 136931 w 149390"/>
                  <a:gd name="connsiteY23" fmla="*/ 8926 h 124826"/>
                  <a:gd name="connsiteX24" fmla="*/ 125501 w 149390"/>
                  <a:gd name="connsiteY24" fmla="*/ 1954 h 124826"/>
                  <a:gd name="connsiteX25" fmla="*/ 108814 w 149390"/>
                  <a:gd name="connsiteY25" fmla="*/ 11 h 124826"/>
                  <a:gd name="connsiteX26" fmla="*/ 108814 w 149390"/>
                  <a:gd name="connsiteY26" fmla="*/ 11 h 124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49390" h="124826">
                    <a:moveTo>
                      <a:pt x="103784" y="56704"/>
                    </a:moveTo>
                    <a:lnTo>
                      <a:pt x="30861" y="56704"/>
                    </a:lnTo>
                    <a:lnTo>
                      <a:pt x="30861" y="27557"/>
                    </a:lnTo>
                    <a:lnTo>
                      <a:pt x="103784" y="27557"/>
                    </a:lnTo>
                    <a:cubicBezTo>
                      <a:pt x="108014" y="27557"/>
                      <a:pt x="110985" y="28357"/>
                      <a:pt x="112471" y="29615"/>
                    </a:cubicBezTo>
                    <a:cubicBezTo>
                      <a:pt x="113957" y="30872"/>
                      <a:pt x="114872" y="33386"/>
                      <a:pt x="114872" y="36930"/>
                    </a:cubicBezTo>
                    <a:lnTo>
                      <a:pt x="114872" y="47445"/>
                    </a:lnTo>
                    <a:cubicBezTo>
                      <a:pt x="114872" y="51217"/>
                      <a:pt x="113957" y="53617"/>
                      <a:pt x="112471" y="54989"/>
                    </a:cubicBezTo>
                    <a:cubicBezTo>
                      <a:pt x="110985" y="56132"/>
                      <a:pt x="108014" y="56704"/>
                      <a:pt x="103784" y="56704"/>
                    </a:cubicBezTo>
                    <a:lnTo>
                      <a:pt x="103784" y="56704"/>
                    </a:lnTo>
                    <a:close/>
                    <a:moveTo>
                      <a:pt x="108814" y="11"/>
                    </a:moveTo>
                    <a:lnTo>
                      <a:pt x="0" y="11"/>
                    </a:lnTo>
                    <a:lnTo>
                      <a:pt x="0" y="124826"/>
                    </a:lnTo>
                    <a:lnTo>
                      <a:pt x="30861" y="124826"/>
                    </a:lnTo>
                    <a:lnTo>
                      <a:pt x="30861" y="84250"/>
                    </a:lnTo>
                    <a:lnTo>
                      <a:pt x="87782" y="84250"/>
                    </a:lnTo>
                    <a:lnTo>
                      <a:pt x="114757" y="124826"/>
                    </a:lnTo>
                    <a:lnTo>
                      <a:pt x="149390" y="124826"/>
                    </a:lnTo>
                    <a:lnTo>
                      <a:pt x="119558" y="84021"/>
                    </a:lnTo>
                    <a:cubicBezTo>
                      <a:pt x="130531" y="82421"/>
                      <a:pt x="135446" y="78992"/>
                      <a:pt x="139560" y="73391"/>
                    </a:cubicBezTo>
                    <a:cubicBezTo>
                      <a:pt x="143675" y="67791"/>
                      <a:pt x="145618" y="58761"/>
                      <a:pt x="145618" y="46760"/>
                    </a:cubicBezTo>
                    <a:lnTo>
                      <a:pt x="145618" y="37387"/>
                    </a:lnTo>
                    <a:cubicBezTo>
                      <a:pt x="145618" y="30300"/>
                      <a:pt x="144932" y="24700"/>
                      <a:pt x="143561" y="20356"/>
                    </a:cubicBezTo>
                    <a:cubicBezTo>
                      <a:pt x="142304" y="16013"/>
                      <a:pt x="140018" y="12355"/>
                      <a:pt x="136931" y="8926"/>
                    </a:cubicBezTo>
                    <a:cubicBezTo>
                      <a:pt x="133617" y="5726"/>
                      <a:pt x="129959" y="3554"/>
                      <a:pt x="125501" y="1954"/>
                    </a:cubicBezTo>
                    <a:cubicBezTo>
                      <a:pt x="121158" y="697"/>
                      <a:pt x="115672" y="-103"/>
                      <a:pt x="108814" y="11"/>
                    </a:cubicBezTo>
                    <a:lnTo>
                      <a:pt x="108814" y="11"/>
                    </a:lnTo>
                    <a:close/>
                  </a:path>
                </a:pathLst>
              </a:custGeom>
              <a:solidFill>
                <a:srgbClr val="168DCC"/>
              </a:solidFill>
              <a:ln w="11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99" name="Полилиния: фигура 480">
                <a:extLst>
                  <a:ext uri="{FF2B5EF4-FFF2-40B4-BE49-F238E27FC236}">
                    <a16:creationId xmlns:a16="http://schemas.microsoft.com/office/drawing/2014/main" id="{8A149C9B-C4AD-41B7-A8F1-24801A1A936D}"/>
                  </a:ext>
                </a:extLst>
              </p:cNvPr>
              <p:cNvSpPr/>
              <p:nvPr/>
            </p:nvSpPr>
            <p:spPr>
              <a:xfrm>
                <a:off x="4540828" y="5472039"/>
                <a:ext cx="47548" cy="47548"/>
              </a:xfrm>
              <a:custGeom>
                <a:avLst/>
                <a:gdLst>
                  <a:gd name="connsiteX0" fmla="*/ 23774 w 47548"/>
                  <a:gd name="connsiteY0" fmla="*/ 47549 h 47548"/>
                  <a:gd name="connsiteX1" fmla="*/ 47549 w 47548"/>
                  <a:gd name="connsiteY1" fmla="*/ 23774 h 47548"/>
                  <a:gd name="connsiteX2" fmla="*/ 23774 w 47548"/>
                  <a:gd name="connsiteY2" fmla="*/ 0 h 47548"/>
                  <a:gd name="connsiteX3" fmla="*/ 0 w 47548"/>
                  <a:gd name="connsiteY3" fmla="*/ 23774 h 47548"/>
                  <a:gd name="connsiteX4" fmla="*/ 23774 w 47548"/>
                  <a:gd name="connsiteY4" fmla="*/ 47549 h 47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48" h="47548">
                    <a:moveTo>
                      <a:pt x="23774" y="47549"/>
                    </a:moveTo>
                    <a:cubicBezTo>
                      <a:pt x="36919" y="47549"/>
                      <a:pt x="47549" y="36919"/>
                      <a:pt x="47549" y="23774"/>
                    </a:cubicBezTo>
                    <a:cubicBezTo>
                      <a:pt x="47549" y="10630"/>
                      <a:pt x="36919" y="0"/>
                      <a:pt x="23774" y="0"/>
                    </a:cubicBezTo>
                    <a:cubicBezTo>
                      <a:pt x="10630" y="0"/>
                      <a:pt x="0" y="10630"/>
                      <a:pt x="0" y="23774"/>
                    </a:cubicBezTo>
                    <a:cubicBezTo>
                      <a:pt x="0" y="36919"/>
                      <a:pt x="10630" y="47549"/>
                      <a:pt x="23774" y="47549"/>
                    </a:cubicBezTo>
                    <a:close/>
                  </a:path>
                </a:pathLst>
              </a:custGeom>
              <a:solidFill>
                <a:srgbClr val="168DCC"/>
              </a:solidFill>
              <a:ln w="114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312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4687</TotalTime>
  <Words>666</Words>
  <Application>Microsoft Office PowerPoint</Application>
  <PresentationFormat>Широкоэкранный</PresentationFormat>
  <Paragraphs>174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Malgun Gothic Semilight</vt:lpstr>
      <vt:lpstr>Arial</vt:lpstr>
      <vt:lpstr>Calibri</vt:lpstr>
      <vt:lpstr>Calibri Light</vt:lpstr>
      <vt:lpstr>Montserrat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Брагинская Марина Владленовна</dc:creator>
  <cp:lastModifiedBy>Колесникова Дарья Алексеевна</cp:lastModifiedBy>
  <cp:revision>94</cp:revision>
  <dcterms:created xsi:type="dcterms:W3CDTF">2026-05-25T15:47:03Z</dcterms:created>
  <dcterms:modified xsi:type="dcterms:W3CDTF">2026-10-20T13:47:00Z</dcterms:modified>
</cp:coreProperties>
</file>