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  <p:sldMasterId id="2147483654" r:id="rId3"/>
    <p:sldMasterId id="2147483656" r:id="rId4"/>
    <p:sldMasterId id="2147483652" r:id="rId5"/>
  </p:sldMasterIdLst>
  <p:notesMasterIdLst>
    <p:notesMasterId r:id="rId16"/>
  </p:notesMasterIdLst>
  <p:handoutMasterIdLst>
    <p:handoutMasterId r:id="rId17"/>
  </p:handoutMasterIdLst>
  <p:sldIdLst>
    <p:sldId id="271" r:id="rId6"/>
    <p:sldId id="272" r:id="rId7"/>
    <p:sldId id="273" r:id="rId8"/>
    <p:sldId id="275" r:id="rId9"/>
    <p:sldId id="291" r:id="rId10"/>
    <p:sldId id="289" r:id="rId11"/>
    <p:sldId id="295" r:id="rId12"/>
    <p:sldId id="278" r:id="rId13"/>
    <p:sldId id="290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Segoe UI Light" panose="020B0502040204020203" pitchFamily="34" charset="0"/>
      <p:regular r:id="rId30"/>
      <p:italic r:id="rId31"/>
    </p:embeddedFont>
    <p:embeddedFont>
      <p:font typeface="Segoe UI Black" panose="020B0A02040204020203" pitchFamily="34" charset="0"/>
      <p:bold r:id="rId32"/>
      <p:boldItalic r:id="rId33"/>
    </p:embeddedFont>
    <p:embeddedFont>
      <p:font typeface="맑은 고딕" panose="020B0503020000020004" pitchFamily="34" charset="-127"/>
      <p:regular r:id="rId34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orient="horz" pos="527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pos="506" userDrawn="1">
          <p15:clr>
            <a:srgbClr val="A4A3A4"/>
          </p15:clr>
        </p15:guide>
        <p15:guide id="5" orient="horz" pos="3861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23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98"/>
    <a:srgbClr val="168DCC"/>
    <a:srgbClr val="8BB0CB"/>
    <a:srgbClr val="BCD7E7"/>
    <a:srgbClr val="DAE9F2"/>
    <a:srgbClr val="DADADA"/>
    <a:srgbClr val="2D7CB6"/>
    <a:srgbClr val="263167"/>
    <a:srgbClr val="0345A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4"/>
    <p:restoredTop sz="94623"/>
  </p:normalViewPr>
  <p:slideViewPr>
    <p:cSldViewPr snapToGrid="0">
      <p:cViewPr varScale="1">
        <p:scale>
          <a:sx n="115" d="100"/>
          <a:sy n="115" d="100"/>
        </p:scale>
        <p:origin x="654" y="114"/>
      </p:cViewPr>
      <p:guideLst>
        <p:guide orient="horz" pos="1298"/>
        <p:guide orient="horz" pos="527"/>
        <p:guide pos="3817"/>
        <p:guide pos="506"/>
        <p:guide orient="horz" pos="3861"/>
        <p:guide orient="horz" pos="3725"/>
        <p:guide orient="horz" pos="2478"/>
        <p:guide orient="horz" pos="23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F221D67-62FD-4C2F-9EC4-4F4290AA71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33710E-332D-43D5-91F7-E31FD85B81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81F89-C6A7-4AB9-8014-0EB27CE21936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2659FE-1828-47B7-836C-049905F3AB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5C4F9-4588-4BF9-B276-393FA8B03D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4692B-B047-432F-8E82-09F50DEB6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517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3BAD7-6E38-4F5B-BBB6-093D54AD15A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EBE6A-546A-4CDA-966E-8B11901E4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5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9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713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242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90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477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E14A9-2027-4ABD-9AF4-D23ED7F2E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Рисунок 4">
            <a:extLst>
              <a:ext uri="{FF2B5EF4-FFF2-40B4-BE49-F238E27FC236}">
                <a16:creationId xmlns:a16="http://schemas.microsoft.com/office/drawing/2014/main" id="{69DFACB4-9FF6-4D53-B18A-BB8533A985E6}"/>
              </a:ext>
            </a:extLst>
          </p:cNvPr>
          <p:cNvGrpSpPr/>
          <p:nvPr userDrawn="1"/>
        </p:nvGrpSpPr>
        <p:grpSpPr>
          <a:xfrm>
            <a:off x="3240726" y="1739531"/>
            <a:ext cx="5710549" cy="1381126"/>
            <a:chOff x="385445" y="2047874"/>
            <a:chExt cx="11421743" cy="2762408"/>
          </a:xfrm>
          <a:solidFill>
            <a:schemeClr val="bg1"/>
          </a:solidFill>
        </p:grpSpPr>
        <p:grpSp>
          <p:nvGrpSpPr>
            <p:cNvPr id="5" name="Рисунок 4">
              <a:extLst>
                <a:ext uri="{FF2B5EF4-FFF2-40B4-BE49-F238E27FC236}">
                  <a16:creationId xmlns:a16="http://schemas.microsoft.com/office/drawing/2014/main" id="{DFA5CB30-3755-4AFD-A20D-77996FEE1C00}"/>
                </a:ext>
              </a:extLst>
            </p:cNvPr>
            <p:cNvGrpSpPr/>
            <p:nvPr/>
          </p:nvGrpSpPr>
          <p:grpSpPr>
            <a:xfrm>
              <a:off x="385445" y="2047874"/>
              <a:ext cx="3391551" cy="2762408"/>
              <a:chOff x="385445" y="2047874"/>
              <a:chExt cx="3391551" cy="2762408"/>
            </a:xfrm>
            <a:solidFill>
              <a:schemeClr val="bg1"/>
            </a:solidFill>
          </p:grpSpPr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552BF4B6-51FE-4733-9986-1D139FDF18A8}"/>
                  </a:ext>
                </a:extLst>
              </p:cNvPr>
              <p:cNvSpPr/>
              <p:nvPr/>
            </p:nvSpPr>
            <p:spPr>
              <a:xfrm>
                <a:off x="1884045" y="2623184"/>
                <a:ext cx="1892951" cy="1567814"/>
              </a:xfrm>
              <a:custGeom>
                <a:avLst/>
                <a:gdLst>
                  <a:gd name="connsiteX0" fmla="*/ 1480185 w 1892951"/>
                  <a:gd name="connsiteY0" fmla="*/ 0 h 1567814"/>
                  <a:gd name="connsiteX1" fmla="*/ 902018 w 1892951"/>
                  <a:gd name="connsiteY1" fmla="*/ 813435 h 1567814"/>
                  <a:gd name="connsiteX2" fmla="*/ 754380 w 1892951"/>
                  <a:gd name="connsiteY2" fmla="*/ 298132 h 1567814"/>
                  <a:gd name="connsiteX3" fmla="*/ 0 w 1892951"/>
                  <a:gd name="connsiteY3" fmla="*/ 914400 h 1567814"/>
                  <a:gd name="connsiteX4" fmla="*/ 208597 w 1892951"/>
                  <a:gd name="connsiteY4" fmla="*/ 905828 h 1567814"/>
                  <a:gd name="connsiteX5" fmla="*/ 662940 w 1892951"/>
                  <a:gd name="connsiteY5" fmla="*/ 923925 h 1567814"/>
                  <a:gd name="connsiteX6" fmla="*/ 1357312 w 1892951"/>
                  <a:gd name="connsiteY6" fmla="*/ 1366837 h 1567814"/>
                  <a:gd name="connsiteX7" fmla="*/ 1398270 w 1892951"/>
                  <a:gd name="connsiteY7" fmla="*/ 1567815 h 1567814"/>
                  <a:gd name="connsiteX8" fmla="*/ 1729740 w 1892951"/>
                  <a:gd name="connsiteY8" fmla="*/ 1099185 h 1567814"/>
                  <a:gd name="connsiteX9" fmla="*/ 1480185 w 1892951"/>
                  <a:gd name="connsiteY9" fmla="*/ 0 h 1567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2951" h="1567814">
                    <a:moveTo>
                      <a:pt x="1480185" y="0"/>
                    </a:moveTo>
                    <a:cubicBezTo>
                      <a:pt x="1523048" y="336232"/>
                      <a:pt x="1187768" y="639128"/>
                      <a:pt x="902018" y="813435"/>
                    </a:cubicBezTo>
                    <a:cubicBezTo>
                      <a:pt x="763905" y="868680"/>
                      <a:pt x="718185" y="426720"/>
                      <a:pt x="754380" y="298132"/>
                    </a:cubicBezTo>
                    <a:cubicBezTo>
                      <a:pt x="561022" y="362903"/>
                      <a:pt x="147638" y="665798"/>
                      <a:pt x="0" y="914400"/>
                    </a:cubicBezTo>
                    <a:cubicBezTo>
                      <a:pt x="64770" y="914400"/>
                      <a:pt x="161925" y="905828"/>
                      <a:pt x="208597" y="905828"/>
                    </a:cubicBezTo>
                    <a:cubicBezTo>
                      <a:pt x="374333" y="905828"/>
                      <a:pt x="501967" y="902970"/>
                      <a:pt x="662940" y="923925"/>
                    </a:cubicBezTo>
                    <a:cubicBezTo>
                      <a:pt x="957262" y="979170"/>
                      <a:pt x="1213485" y="1104900"/>
                      <a:pt x="1357312" y="1366837"/>
                    </a:cubicBezTo>
                    <a:cubicBezTo>
                      <a:pt x="1384935" y="1417320"/>
                      <a:pt x="1403033" y="1515428"/>
                      <a:pt x="1398270" y="1567815"/>
                    </a:cubicBezTo>
                    <a:cubicBezTo>
                      <a:pt x="1518285" y="1420178"/>
                      <a:pt x="1627823" y="1263968"/>
                      <a:pt x="1729740" y="1099185"/>
                    </a:cubicBezTo>
                    <a:cubicBezTo>
                      <a:pt x="2015490" y="630555"/>
                      <a:pt x="1922145" y="267653"/>
                      <a:pt x="14801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D4BE7B5D-0B60-48BE-AF2E-8DD321DA2472}"/>
                  </a:ext>
                </a:extLst>
              </p:cNvPr>
              <p:cNvSpPr/>
              <p:nvPr/>
            </p:nvSpPr>
            <p:spPr>
              <a:xfrm>
                <a:off x="385445" y="2047874"/>
                <a:ext cx="2263456" cy="2762408"/>
              </a:xfrm>
              <a:custGeom>
                <a:avLst/>
                <a:gdLst>
                  <a:gd name="connsiteX0" fmla="*/ 1684337 w 2263456"/>
                  <a:gd name="connsiteY0" fmla="*/ 1986915 h 2762408"/>
                  <a:gd name="connsiteX1" fmla="*/ 1169034 w 2263456"/>
                  <a:gd name="connsiteY1" fmla="*/ 1876425 h 2762408"/>
                  <a:gd name="connsiteX2" fmla="*/ 1003299 w 2263456"/>
                  <a:gd name="connsiteY2" fmla="*/ 1683068 h 2762408"/>
                  <a:gd name="connsiteX3" fmla="*/ 898524 w 2263456"/>
                  <a:gd name="connsiteY3" fmla="*/ 1241108 h 2762408"/>
                  <a:gd name="connsiteX4" fmla="*/ 1371917 w 2263456"/>
                  <a:gd name="connsiteY4" fmla="*/ 635318 h 2762408"/>
                  <a:gd name="connsiteX5" fmla="*/ 1931987 w 2263456"/>
                  <a:gd name="connsiteY5" fmla="*/ 395288 h 2762408"/>
                  <a:gd name="connsiteX6" fmla="*/ 2263457 w 2263456"/>
                  <a:gd name="connsiteY6" fmla="*/ 275273 h 2762408"/>
                  <a:gd name="connsiteX7" fmla="*/ 727074 w 2263456"/>
                  <a:gd name="connsiteY7" fmla="*/ 0 h 2762408"/>
                  <a:gd name="connsiteX8" fmla="*/ 469899 w 2263456"/>
                  <a:gd name="connsiteY8" fmla="*/ 0 h 2762408"/>
                  <a:gd name="connsiteX9" fmla="*/ 317 w 2263456"/>
                  <a:gd name="connsiteY9" fmla="*/ 479108 h 2762408"/>
                  <a:gd name="connsiteX10" fmla="*/ 487997 w 2263456"/>
                  <a:gd name="connsiteY10" fmla="*/ 2420303 h 2762408"/>
                  <a:gd name="connsiteX11" fmla="*/ 764222 w 2263456"/>
                  <a:gd name="connsiteY11" fmla="*/ 2760345 h 2762408"/>
                  <a:gd name="connsiteX12" fmla="*/ 826134 w 2263456"/>
                  <a:gd name="connsiteY12" fmla="*/ 2743200 h 2762408"/>
                  <a:gd name="connsiteX13" fmla="*/ 1996757 w 2263456"/>
                  <a:gd name="connsiteY13" fmla="*/ 2226945 h 2762408"/>
                  <a:gd name="connsiteX14" fmla="*/ 1931987 w 2263456"/>
                  <a:gd name="connsiteY14" fmla="*/ 1914525 h 276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3456" h="2762408">
                    <a:moveTo>
                      <a:pt x="1684337" y="1986915"/>
                    </a:moveTo>
                    <a:cubicBezTo>
                      <a:pt x="1482407" y="2042160"/>
                      <a:pt x="1307147" y="1996440"/>
                      <a:pt x="1169034" y="1876425"/>
                    </a:cubicBezTo>
                    <a:cubicBezTo>
                      <a:pt x="1113789" y="1830705"/>
                      <a:pt x="1049019" y="1756410"/>
                      <a:pt x="1003299" y="1683068"/>
                    </a:cubicBezTo>
                    <a:cubicBezTo>
                      <a:pt x="920432" y="1535430"/>
                      <a:pt x="876617" y="1361123"/>
                      <a:pt x="898524" y="1241108"/>
                    </a:cubicBezTo>
                    <a:cubicBezTo>
                      <a:pt x="946149" y="977265"/>
                      <a:pt x="1160462" y="764858"/>
                      <a:pt x="1371917" y="635318"/>
                    </a:cubicBezTo>
                    <a:cubicBezTo>
                      <a:pt x="1555749" y="524828"/>
                      <a:pt x="1722437" y="466725"/>
                      <a:pt x="1931987" y="395288"/>
                    </a:cubicBezTo>
                    <a:cubicBezTo>
                      <a:pt x="2036762" y="359093"/>
                      <a:pt x="2152967" y="312420"/>
                      <a:pt x="2263457" y="275273"/>
                    </a:cubicBezTo>
                    <a:cubicBezTo>
                      <a:pt x="1766252" y="120015"/>
                      <a:pt x="1251902" y="37148"/>
                      <a:pt x="727074" y="0"/>
                    </a:cubicBezTo>
                    <a:cubicBezTo>
                      <a:pt x="634682" y="0"/>
                      <a:pt x="552767" y="0"/>
                      <a:pt x="469899" y="0"/>
                    </a:cubicBezTo>
                    <a:cubicBezTo>
                      <a:pt x="157479" y="19050"/>
                      <a:pt x="-8256" y="165735"/>
                      <a:pt x="317" y="479108"/>
                    </a:cubicBezTo>
                    <a:cubicBezTo>
                      <a:pt x="27939" y="1160145"/>
                      <a:pt x="128904" y="1822133"/>
                      <a:pt x="487997" y="2420303"/>
                    </a:cubicBezTo>
                    <a:cubicBezTo>
                      <a:pt x="570864" y="2558415"/>
                      <a:pt x="643254" y="2641283"/>
                      <a:pt x="764222" y="2760345"/>
                    </a:cubicBezTo>
                    <a:cubicBezTo>
                      <a:pt x="771842" y="2767965"/>
                      <a:pt x="802322" y="2752725"/>
                      <a:pt x="826134" y="2743200"/>
                    </a:cubicBezTo>
                    <a:cubicBezTo>
                      <a:pt x="1451927" y="2504123"/>
                      <a:pt x="1803399" y="2336483"/>
                      <a:pt x="1996757" y="2226945"/>
                    </a:cubicBezTo>
                    <a:cubicBezTo>
                      <a:pt x="2373947" y="2005965"/>
                      <a:pt x="2226309" y="1822133"/>
                      <a:pt x="1931987" y="1914525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6" name="Рисунок 4">
              <a:extLst>
                <a:ext uri="{FF2B5EF4-FFF2-40B4-BE49-F238E27FC236}">
                  <a16:creationId xmlns:a16="http://schemas.microsoft.com/office/drawing/2014/main" id="{9D50F9E5-35CF-445B-86F4-E732F847FE08}"/>
                </a:ext>
              </a:extLst>
            </p:cNvPr>
            <p:cNvGrpSpPr/>
            <p:nvPr/>
          </p:nvGrpSpPr>
          <p:grpSpPr>
            <a:xfrm>
              <a:off x="4477977" y="2861309"/>
              <a:ext cx="7329212" cy="1135380"/>
              <a:chOff x="4477977" y="2861309"/>
              <a:chExt cx="7329212" cy="1135380"/>
            </a:xfrm>
            <a:solidFill>
              <a:schemeClr val="bg1"/>
            </a:solidFill>
          </p:grpSpPr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6662A35B-2107-4EEE-8D7D-172C2D89E231}"/>
                  </a:ext>
                </a:extLst>
              </p:cNvPr>
              <p:cNvSpPr/>
              <p:nvPr/>
            </p:nvSpPr>
            <p:spPr>
              <a:xfrm>
                <a:off x="4477977" y="2871787"/>
                <a:ext cx="991278" cy="1109662"/>
              </a:xfrm>
              <a:custGeom>
                <a:avLst/>
                <a:gdLst>
                  <a:gd name="connsiteX0" fmla="*/ 633138 w 991278"/>
                  <a:gd name="connsiteY0" fmla="*/ 470535 h 1109662"/>
                  <a:gd name="connsiteX1" fmla="*/ 422636 w 991278"/>
                  <a:gd name="connsiteY1" fmla="*/ 432435 h 1109662"/>
                  <a:gd name="connsiteX2" fmla="*/ 219753 w 991278"/>
                  <a:gd name="connsiteY2" fmla="*/ 288608 h 1109662"/>
                  <a:gd name="connsiteX3" fmla="*/ 404538 w 991278"/>
                  <a:gd name="connsiteY3" fmla="*/ 180975 h 1109662"/>
                  <a:gd name="connsiteX4" fmla="*/ 837925 w 991278"/>
                  <a:gd name="connsiteY4" fmla="*/ 180975 h 1109662"/>
                  <a:gd name="connsiteX5" fmla="*/ 903648 w 991278"/>
                  <a:gd name="connsiteY5" fmla="*/ 104775 h 1109662"/>
                  <a:gd name="connsiteX6" fmla="*/ 896980 w 991278"/>
                  <a:gd name="connsiteY6" fmla="*/ 64770 h 1109662"/>
                  <a:gd name="connsiteX7" fmla="*/ 821733 w 991278"/>
                  <a:gd name="connsiteY7" fmla="*/ 0 h 1109662"/>
                  <a:gd name="connsiteX8" fmla="*/ 396918 w 991278"/>
                  <a:gd name="connsiteY8" fmla="*/ 0 h 1109662"/>
                  <a:gd name="connsiteX9" fmla="*/ 2583 w 991278"/>
                  <a:gd name="connsiteY9" fmla="*/ 291465 h 1109662"/>
                  <a:gd name="connsiteX10" fmla="*/ 356913 w 991278"/>
                  <a:gd name="connsiteY10" fmla="*/ 611505 h 1109662"/>
                  <a:gd name="connsiteX11" fmla="*/ 564558 w 991278"/>
                  <a:gd name="connsiteY11" fmla="*/ 649605 h 1109662"/>
                  <a:gd name="connsiteX12" fmla="*/ 774108 w 991278"/>
                  <a:gd name="connsiteY12" fmla="*/ 804863 h 1109662"/>
                  <a:gd name="connsiteX13" fmla="*/ 578845 w 991278"/>
                  <a:gd name="connsiteY13" fmla="*/ 928688 h 1109662"/>
                  <a:gd name="connsiteX14" fmla="*/ 67353 w 991278"/>
                  <a:gd name="connsiteY14" fmla="*/ 928688 h 1109662"/>
                  <a:gd name="connsiteX15" fmla="*/ 1630 w 991278"/>
                  <a:gd name="connsiteY15" fmla="*/ 1004888 h 1109662"/>
                  <a:gd name="connsiteX16" fmla="*/ 8298 w 991278"/>
                  <a:gd name="connsiteY16" fmla="*/ 1044893 h 1109662"/>
                  <a:gd name="connsiteX17" fmla="*/ 83545 w 991278"/>
                  <a:gd name="connsiteY17" fmla="*/ 1109663 h 1109662"/>
                  <a:gd name="connsiteX18" fmla="*/ 587418 w 991278"/>
                  <a:gd name="connsiteY18" fmla="*/ 1109663 h 1109662"/>
                  <a:gd name="connsiteX19" fmla="*/ 991278 w 991278"/>
                  <a:gd name="connsiteY19" fmla="*/ 801053 h 1109662"/>
                  <a:gd name="connsiteX20" fmla="*/ 633138 w 991278"/>
                  <a:gd name="connsiteY20" fmla="*/ 470535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91278" h="1109662">
                    <a:moveTo>
                      <a:pt x="633138" y="470535"/>
                    </a:moveTo>
                    <a:lnTo>
                      <a:pt x="422636" y="432435"/>
                    </a:lnTo>
                    <a:cubicBezTo>
                      <a:pt x="295953" y="408622"/>
                      <a:pt x="219753" y="370522"/>
                      <a:pt x="219753" y="288608"/>
                    </a:cubicBezTo>
                    <a:cubicBezTo>
                      <a:pt x="219753" y="214313"/>
                      <a:pt x="274045" y="180975"/>
                      <a:pt x="404538" y="180975"/>
                    </a:cubicBezTo>
                    <a:lnTo>
                      <a:pt x="837925" y="180975"/>
                    </a:lnTo>
                    <a:cubicBezTo>
                      <a:pt x="886503" y="180975"/>
                      <a:pt x="910316" y="154305"/>
                      <a:pt x="903648" y="104775"/>
                    </a:cubicBezTo>
                    <a:lnTo>
                      <a:pt x="896980" y="64770"/>
                    </a:lnTo>
                    <a:cubicBezTo>
                      <a:pt x="889361" y="21908"/>
                      <a:pt x="864596" y="0"/>
                      <a:pt x="821733" y="0"/>
                    </a:cubicBezTo>
                    <a:lnTo>
                      <a:pt x="396918" y="0"/>
                    </a:lnTo>
                    <a:cubicBezTo>
                      <a:pt x="137838" y="0"/>
                      <a:pt x="2583" y="107633"/>
                      <a:pt x="2583" y="291465"/>
                    </a:cubicBezTo>
                    <a:cubicBezTo>
                      <a:pt x="2583" y="484822"/>
                      <a:pt x="131170" y="570547"/>
                      <a:pt x="356913" y="611505"/>
                    </a:cubicBezTo>
                    <a:lnTo>
                      <a:pt x="564558" y="649605"/>
                    </a:lnTo>
                    <a:cubicBezTo>
                      <a:pt x="691241" y="673418"/>
                      <a:pt x="774108" y="713422"/>
                      <a:pt x="774108" y="804863"/>
                    </a:cubicBezTo>
                    <a:cubicBezTo>
                      <a:pt x="774108" y="890588"/>
                      <a:pt x="713148" y="928688"/>
                      <a:pt x="578845" y="928688"/>
                    </a:cubicBezTo>
                    <a:lnTo>
                      <a:pt x="67353" y="928688"/>
                    </a:lnTo>
                    <a:cubicBezTo>
                      <a:pt x="18776" y="928688"/>
                      <a:pt x="-6942" y="955358"/>
                      <a:pt x="1630" y="1004888"/>
                    </a:cubicBezTo>
                    <a:lnTo>
                      <a:pt x="8298" y="1044893"/>
                    </a:lnTo>
                    <a:cubicBezTo>
                      <a:pt x="14966" y="1087755"/>
                      <a:pt x="40683" y="1109663"/>
                      <a:pt x="83545" y="1109663"/>
                    </a:cubicBezTo>
                    <a:lnTo>
                      <a:pt x="587418" y="1109663"/>
                    </a:lnTo>
                    <a:cubicBezTo>
                      <a:pt x="849355" y="1109663"/>
                      <a:pt x="991278" y="997268"/>
                      <a:pt x="991278" y="801053"/>
                    </a:cubicBezTo>
                    <a:cubicBezTo>
                      <a:pt x="990325" y="599122"/>
                      <a:pt x="864596" y="513397"/>
                      <a:pt x="633138" y="47053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A4607D20-300F-4D25-B6E7-E39ECCF72162}"/>
                  </a:ext>
                </a:extLst>
              </p:cNvPr>
              <p:cNvSpPr/>
              <p:nvPr/>
            </p:nvSpPr>
            <p:spPr>
              <a:xfrm>
                <a:off x="8283892" y="2871787"/>
                <a:ext cx="986789" cy="1109662"/>
              </a:xfrm>
              <a:custGeom>
                <a:avLst/>
                <a:gdLst>
                  <a:gd name="connsiteX0" fmla="*/ 986790 w 986789"/>
                  <a:gd name="connsiteY0" fmla="*/ 384810 h 1109662"/>
                  <a:gd name="connsiteX1" fmla="*/ 503872 w 986789"/>
                  <a:gd name="connsiteY1" fmla="*/ 0 h 1109662"/>
                  <a:gd name="connsiteX2" fmla="*/ 70485 w 986789"/>
                  <a:gd name="connsiteY2" fmla="*/ 0 h 1109662"/>
                  <a:gd name="connsiteX3" fmla="*/ 0 w 986789"/>
                  <a:gd name="connsiteY3" fmla="*/ 69533 h 1109662"/>
                  <a:gd name="connsiteX4" fmla="*/ 0 w 986789"/>
                  <a:gd name="connsiteY4" fmla="*/ 1039178 h 1109662"/>
                  <a:gd name="connsiteX5" fmla="*/ 70485 w 986789"/>
                  <a:gd name="connsiteY5" fmla="*/ 1108710 h 1109662"/>
                  <a:gd name="connsiteX6" fmla="*/ 140018 w 986789"/>
                  <a:gd name="connsiteY6" fmla="*/ 1108710 h 1109662"/>
                  <a:gd name="connsiteX7" fmla="*/ 210502 w 986789"/>
                  <a:gd name="connsiteY7" fmla="*/ 1039178 h 1109662"/>
                  <a:gd name="connsiteX8" fmla="*/ 210502 w 986789"/>
                  <a:gd name="connsiteY8" fmla="*/ 771525 h 1109662"/>
                  <a:gd name="connsiteX9" fmla="*/ 488632 w 986789"/>
                  <a:gd name="connsiteY9" fmla="*/ 771525 h 1109662"/>
                  <a:gd name="connsiteX10" fmla="*/ 712470 w 986789"/>
                  <a:gd name="connsiteY10" fmla="*/ 1064895 h 1109662"/>
                  <a:gd name="connsiteX11" fmla="*/ 799147 w 986789"/>
                  <a:gd name="connsiteY11" fmla="*/ 1109663 h 1109662"/>
                  <a:gd name="connsiteX12" fmla="*/ 892493 w 986789"/>
                  <a:gd name="connsiteY12" fmla="*/ 1109663 h 1109662"/>
                  <a:gd name="connsiteX13" fmla="*/ 936307 w 986789"/>
                  <a:gd name="connsiteY13" fmla="*/ 1023938 h 1109662"/>
                  <a:gd name="connsiteX14" fmla="*/ 720090 w 986789"/>
                  <a:gd name="connsiteY14" fmla="*/ 742950 h 1109662"/>
                  <a:gd name="connsiteX15" fmla="*/ 986790 w 986789"/>
                  <a:gd name="connsiteY15" fmla="*/ 384810 h 1109662"/>
                  <a:gd name="connsiteX16" fmla="*/ 491490 w 986789"/>
                  <a:gd name="connsiteY16" fmla="*/ 589597 h 1109662"/>
                  <a:gd name="connsiteX17" fmla="*/ 211455 w 986789"/>
                  <a:gd name="connsiteY17" fmla="*/ 589597 h 1109662"/>
                  <a:gd name="connsiteX18" fmla="*/ 211455 w 986789"/>
                  <a:gd name="connsiteY18" fmla="*/ 180975 h 1109662"/>
                  <a:gd name="connsiteX19" fmla="*/ 491490 w 986789"/>
                  <a:gd name="connsiteY19" fmla="*/ 180975 h 1109662"/>
                  <a:gd name="connsiteX20" fmla="*/ 769620 w 986789"/>
                  <a:gd name="connsiteY20" fmla="*/ 385763 h 1109662"/>
                  <a:gd name="connsiteX21" fmla="*/ 491490 w 986789"/>
                  <a:gd name="connsiteY21" fmla="*/ 589597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6789" h="1109662">
                    <a:moveTo>
                      <a:pt x="986790" y="384810"/>
                    </a:moveTo>
                    <a:cubicBezTo>
                      <a:pt x="986790" y="152400"/>
                      <a:pt x="828675" y="0"/>
                      <a:pt x="503872" y="0"/>
                    </a:cubicBezTo>
                    <a:lnTo>
                      <a:pt x="70485" y="0"/>
                    </a:lnTo>
                    <a:cubicBezTo>
                      <a:pt x="25718" y="0"/>
                      <a:pt x="0" y="25717"/>
                      <a:pt x="0" y="69533"/>
                    </a:cubicBezTo>
                    <a:lnTo>
                      <a:pt x="0" y="1039178"/>
                    </a:lnTo>
                    <a:cubicBezTo>
                      <a:pt x="0" y="1083945"/>
                      <a:pt x="25718" y="1108710"/>
                      <a:pt x="70485" y="1108710"/>
                    </a:cubicBezTo>
                    <a:lnTo>
                      <a:pt x="140018" y="1108710"/>
                    </a:lnTo>
                    <a:cubicBezTo>
                      <a:pt x="184785" y="1108710"/>
                      <a:pt x="210502" y="1082993"/>
                      <a:pt x="210502" y="1039178"/>
                    </a:cubicBezTo>
                    <a:lnTo>
                      <a:pt x="210502" y="771525"/>
                    </a:lnTo>
                    <a:lnTo>
                      <a:pt x="488632" y="771525"/>
                    </a:lnTo>
                    <a:lnTo>
                      <a:pt x="712470" y="1064895"/>
                    </a:lnTo>
                    <a:cubicBezTo>
                      <a:pt x="735330" y="1096328"/>
                      <a:pt x="761047" y="1109663"/>
                      <a:pt x="799147" y="1109663"/>
                    </a:cubicBezTo>
                    <a:lnTo>
                      <a:pt x="892493" y="1109663"/>
                    </a:lnTo>
                    <a:cubicBezTo>
                      <a:pt x="952500" y="1109663"/>
                      <a:pt x="971550" y="1071563"/>
                      <a:pt x="936307" y="1023938"/>
                    </a:cubicBezTo>
                    <a:lnTo>
                      <a:pt x="720090" y="742950"/>
                    </a:lnTo>
                    <a:cubicBezTo>
                      <a:pt x="900113" y="689610"/>
                      <a:pt x="986790" y="559118"/>
                      <a:pt x="986790" y="384810"/>
                    </a:cubicBezTo>
                    <a:close/>
                    <a:moveTo>
                      <a:pt x="491490" y="589597"/>
                    </a:moveTo>
                    <a:lnTo>
                      <a:pt x="211455" y="589597"/>
                    </a:lnTo>
                    <a:lnTo>
                      <a:pt x="211455" y="180975"/>
                    </a:lnTo>
                    <a:lnTo>
                      <a:pt x="491490" y="180975"/>
                    </a:lnTo>
                    <a:cubicBezTo>
                      <a:pt x="691515" y="180975"/>
                      <a:pt x="769620" y="253365"/>
                      <a:pt x="769620" y="385763"/>
                    </a:cubicBezTo>
                    <a:cubicBezTo>
                      <a:pt x="769620" y="518160"/>
                      <a:pt x="690563" y="589597"/>
                      <a:pt x="491490" y="5895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B2C82FB8-B36B-4A48-9527-3099B1F6CC22}"/>
                  </a:ext>
                </a:extLst>
              </p:cNvPr>
              <p:cNvSpPr/>
              <p:nvPr/>
            </p:nvSpPr>
            <p:spPr>
              <a:xfrm>
                <a:off x="10815911" y="2871787"/>
                <a:ext cx="991277" cy="1109662"/>
              </a:xfrm>
              <a:custGeom>
                <a:avLst/>
                <a:gdLst>
                  <a:gd name="connsiteX0" fmla="*/ 633138 w 991277"/>
                  <a:gd name="connsiteY0" fmla="*/ 470535 h 1109662"/>
                  <a:gd name="connsiteX1" fmla="*/ 422636 w 991277"/>
                  <a:gd name="connsiteY1" fmla="*/ 432435 h 1109662"/>
                  <a:gd name="connsiteX2" fmla="*/ 219753 w 991277"/>
                  <a:gd name="connsiteY2" fmla="*/ 288608 h 1109662"/>
                  <a:gd name="connsiteX3" fmla="*/ 404538 w 991277"/>
                  <a:gd name="connsiteY3" fmla="*/ 180975 h 1109662"/>
                  <a:gd name="connsiteX4" fmla="*/ 837926 w 991277"/>
                  <a:gd name="connsiteY4" fmla="*/ 180975 h 1109662"/>
                  <a:gd name="connsiteX5" fmla="*/ 903648 w 991277"/>
                  <a:gd name="connsiteY5" fmla="*/ 104775 h 1109662"/>
                  <a:gd name="connsiteX6" fmla="*/ 896980 w 991277"/>
                  <a:gd name="connsiteY6" fmla="*/ 64770 h 1109662"/>
                  <a:gd name="connsiteX7" fmla="*/ 821734 w 991277"/>
                  <a:gd name="connsiteY7" fmla="*/ 0 h 1109662"/>
                  <a:gd name="connsiteX8" fmla="*/ 396918 w 991277"/>
                  <a:gd name="connsiteY8" fmla="*/ 0 h 1109662"/>
                  <a:gd name="connsiteX9" fmla="*/ 2584 w 991277"/>
                  <a:gd name="connsiteY9" fmla="*/ 291465 h 1109662"/>
                  <a:gd name="connsiteX10" fmla="*/ 356913 w 991277"/>
                  <a:gd name="connsiteY10" fmla="*/ 611505 h 1109662"/>
                  <a:gd name="connsiteX11" fmla="*/ 564559 w 991277"/>
                  <a:gd name="connsiteY11" fmla="*/ 649605 h 1109662"/>
                  <a:gd name="connsiteX12" fmla="*/ 774109 w 991277"/>
                  <a:gd name="connsiteY12" fmla="*/ 804863 h 1109662"/>
                  <a:gd name="connsiteX13" fmla="*/ 578846 w 991277"/>
                  <a:gd name="connsiteY13" fmla="*/ 928688 h 1109662"/>
                  <a:gd name="connsiteX14" fmla="*/ 67353 w 991277"/>
                  <a:gd name="connsiteY14" fmla="*/ 928688 h 1109662"/>
                  <a:gd name="connsiteX15" fmla="*/ 1630 w 991277"/>
                  <a:gd name="connsiteY15" fmla="*/ 1004888 h 1109662"/>
                  <a:gd name="connsiteX16" fmla="*/ 8298 w 991277"/>
                  <a:gd name="connsiteY16" fmla="*/ 1044893 h 1109662"/>
                  <a:gd name="connsiteX17" fmla="*/ 83546 w 991277"/>
                  <a:gd name="connsiteY17" fmla="*/ 1109663 h 1109662"/>
                  <a:gd name="connsiteX18" fmla="*/ 587418 w 991277"/>
                  <a:gd name="connsiteY18" fmla="*/ 1109663 h 1109662"/>
                  <a:gd name="connsiteX19" fmla="*/ 991278 w 991277"/>
                  <a:gd name="connsiteY19" fmla="*/ 801053 h 1109662"/>
                  <a:gd name="connsiteX20" fmla="*/ 633138 w 991277"/>
                  <a:gd name="connsiteY20" fmla="*/ 470535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91277" h="1109662">
                    <a:moveTo>
                      <a:pt x="633138" y="470535"/>
                    </a:moveTo>
                    <a:lnTo>
                      <a:pt x="422636" y="432435"/>
                    </a:lnTo>
                    <a:cubicBezTo>
                      <a:pt x="295953" y="408622"/>
                      <a:pt x="219753" y="370522"/>
                      <a:pt x="219753" y="288608"/>
                    </a:cubicBezTo>
                    <a:cubicBezTo>
                      <a:pt x="219753" y="214313"/>
                      <a:pt x="274046" y="180975"/>
                      <a:pt x="404538" y="180975"/>
                    </a:cubicBezTo>
                    <a:lnTo>
                      <a:pt x="837926" y="180975"/>
                    </a:lnTo>
                    <a:cubicBezTo>
                      <a:pt x="886503" y="180975"/>
                      <a:pt x="910315" y="154305"/>
                      <a:pt x="903648" y="104775"/>
                    </a:cubicBezTo>
                    <a:lnTo>
                      <a:pt x="896980" y="64770"/>
                    </a:lnTo>
                    <a:cubicBezTo>
                      <a:pt x="889361" y="21908"/>
                      <a:pt x="864596" y="0"/>
                      <a:pt x="821734" y="0"/>
                    </a:cubicBezTo>
                    <a:lnTo>
                      <a:pt x="396918" y="0"/>
                    </a:lnTo>
                    <a:cubicBezTo>
                      <a:pt x="137838" y="0"/>
                      <a:pt x="2584" y="107633"/>
                      <a:pt x="2584" y="291465"/>
                    </a:cubicBezTo>
                    <a:cubicBezTo>
                      <a:pt x="2584" y="484822"/>
                      <a:pt x="131171" y="570547"/>
                      <a:pt x="356913" y="611505"/>
                    </a:cubicBezTo>
                    <a:lnTo>
                      <a:pt x="564559" y="649605"/>
                    </a:lnTo>
                    <a:cubicBezTo>
                      <a:pt x="691240" y="673418"/>
                      <a:pt x="774109" y="713422"/>
                      <a:pt x="774109" y="804863"/>
                    </a:cubicBezTo>
                    <a:cubicBezTo>
                      <a:pt x="774109" y="890588"/>
                      <a:pt x="713148" y="928688"/>
                      <a:pt x="578846" y="928688"/>
                    </a:cubicBezTo>
                    <a:lnTo>
                      <a:pt x="67353" y="928688"/>
                    </a:lnTo>
                    <a:cubicBezTo>
                      <a:pt x="18776" y="928688"/>
                      <a:pt x="-6941" y="955358"/>
                      <a:pt x="1630" y="1004888"/>
                    </a:cubicBezTo>
                    <a:lnTo>
                      <a:pt x="8298" y="1044893"/>
                    </a:lnTo>
                    <a:cubicBezTo>
                      <a:pt x="14965" y="1087755"/>
                      <a:pt x="40684" y="1109663"/>
                      <a:pt x="83546" y="1109663"/>
                    </a:cubicBezTo>
                    <a:lnTo>
                      <a:pt x="587418" y="1109663"/>
                    </a:lnTo>
                    <a:cubicBezTo>
                      <a:pt x="849355" y="1109663"/>
                      <a:pt x="991278" y="997268"/>
                      <a:pt x="991278" y="801053"/>
                    </a:cubicBezTo>
                    <a:cubicBezTo>
                      <a:pt x="990326" y="599122"/>
                      <a:pt x="864596" y="513397"/>
                      <a:pt x="633138" y="47053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49FCD272-A6C2-4194-B8C5-173FB8407243}"/>
                  </a:ext>
                </a:extLst>
              </p:cNvPr>
              <p:cNvSpPr/>
              <p:nvPr/>
            </p:nvSpPr>
            <p:spPr>
              <a:xfrm>
                <a:off x="7076122" y="2874759"/>
                <a:ext cx="913447" cy="1106690"/>
              </a:xfrm>
              <a:custGeom>
                <a:avLst/>
                <a:gdLst>
                  <a:gd name="connsiteX0" fmla="*/ 849630 w 913447"/>
                  <a:gd name="connsiteY0" fmla="*/ 3695 h 1106690"/>
                  <a:gd name="connsiteX1" fmla="*/ 809625 w 913447"/>
                  <a:gd name="connsiteY1" fmla="*/ 3695 h 1106690"/>
                  <a:gd name="connsiteX2" fmla="*/ 804863 w 913447"/>
                  <a:gd name="connsiteY2" fmla="*/ 2743 h 1106690"/>
                  <a:gd name="connsiteX3" fmla="*/ 307657 w 913447"/>
                  <a:gd name="connsiteY3" fmla="*/ 12268 h 1106690"/>
                  <a:gd name="connsiteX4" fmla="*/ 952 w 913447"/>
                  <a:gd name="connsiteY4" fmla="*/ 391363 h 1106690"/>
                  <a:gd name="connsiteX5" fmla="*/ 0 w 913447"/>
                  <a:gd name="connsiteY5" fmla="*/ 631393 h 1106690"/>
                  <a:gd name="connsiteX6" fmla="*/ 0 w 913447"/>
                  <a:gd name="connsiteY6" fmla="*/ 631393 h 1106690"/>
                  <a:gd name="connsiteX7" fmla="*/ 0 w 913447"/>
                  <a:gd name="connsiteY7" fmla="*/ 631393 h 1106690"/>
                  <a:gd name="connsiteX8" fmla="*/ 952 w 913447"/>
                  <a:gd name="connsiteY8" fmla="*/ 924763 h 1106690"/>
                  <a:gd name="connsiteX9" fmla="*/ 952 w 913447"/>
                  <a:gd name="connsiteY9" fmla="*/ 1043825 h 1106690"/>
                  <a:gd name="connsiteX10" fmla="*/ 63817 w 913447"/>
                  <a:gd name="connsiteY10" fmla="*/ 1106690 h 1106690"/>
                  <a:gd name="connsiteX11" fmla="*/ 140970 w 913447"/>
                  <a:gd name="connsiteY11" fmla="*/ 1106690 h 1106690"/>
                  <a:gd name="connsiteX12" fmla="*/ 203835 w 913447"/>
                  <a:gd name="connsiteY12" fmla="*/ 1043825 h 1106690"/>
                  <a:gd name="connsiteX13" fmla="*/ 203835 w 913447"/>
                  <a:gd name="connsiteY13" fmla="*/ 1020013 h 1106690"/>
                  <a:gd name="connsiteX14" fmla="*/ 205740 w 913447"/>
                  <a:gd name="connsiteY14" fmla="*/ 1001915 h 1106690"/>
                  <a:gd name="connsiteX15" fmla="*/ 204788 w 913447"/>
                  <a:gd name="connsiteY15" fmla="*/ 733310 h 1106690"/>
                  <a:gd name="connsiteX16" fmla="*/ 427672 w 913447"/>
                  <a:gd name="connsiteY16" fmla="*/ 733310 h 1106690"/>
                  <a:gd name="connsiteX17" fmla="*/ 431482 w 913447"/>
                  <a:gd name="connsiteY17" fmla="*/ 733310 h 1106690"/>
                  <a:gd name="connsiteX18" fmla="*/ 850582 w 913447"/>
                  <a:gd name="connsiteY18" fmla="*/ 733310 h 1106690"/>
                  <a:gd name="connsiteX19" fmla="*/ 913447 w 913447"/>
                  <a:gd name="connsiteY19" fmla="*/ 670445 h 1106690"/>
                  <a:gd name="connsiteX20" fmla="*/ 913447 w 913447"/>
                  <a:gd name="connsiteY20" fmla="*/ 593293 h 1106690"/>
                  <a:gd name="connsiteX21" fmla="*/ 850582 w 913447"/>
                  <a:gd name="connsiteY21" fmla="*/ 530428 h 1106690"/>
                  <a:gd name="connsiteX22" fmla="*/ 820102 w 913447"/>
                  <a:gd name="connsiteY22" fmla="*/ 530428 h 1106690"/>
                  <a:gd name="connsiteX23" fmla="*/ 802957 w 913447"/>
                  <a:gd name="connsiteY23" fmla="*/ 528523 h 1106690"/>
                  <a:gd name="connsiteX24" fmla="*/ 204788 w 913447"/>
                  <a:gd name="connsiteY24" fmla="*/ 528523 h 1106690"/>
                  <a:gd name="connsiteX25" fmla="*/ 205740 w 913447"/>
                  <a:gd name="connsiteY25" fmla="*/ 394220 h 1106690"/>
                  <a:gd name="connsiteX26" fmla="*/ 339090 w 913447"/>
                  <a:gd name="connsiteY26" fmla="*/ 214198 h 1106690"/>
                  <a:gd name="connsiteX27" fmla="*/ 445770 w 913447"/>
                  <a:gd name="connsiteY27" fmla="*/ 206578 h 1106690"/>
                  <a:gd name="connsiteX28" fmla="*/ 774382 w 913447"/>
                  <a:gd name="connsiteY28" fmla="*/ 206578 h 1106690"/>
                  <a:gd name="connsiteX29" fmla="*/ 800100 w 913447"/>
                  <a:gd name="connsiteY29" fmla="*/ 207530 h 1106690"/>
                  <a:gd name="connsiteX30" fmla="*/ 802957 w 913447"/>
                  <a:gd name="connsiteY30" fmla="*/ 207530 h 1106690"/>
                  <a:gd name="connsiteX31" fmla="*/ 809625 w 913447"/>
                  <a:gd name="connsiteY31" fmla="*/ 206578 h 1106690"/>
                  <a:gd name="connsiteX32" fmla="*/ 850582 w 913447"/>
                  <a:gd name="connsiteY32" fmla="*/ 206578 h 1106690"/>
                  <a:gd name="connsiteX33" fmla="*/ 913447 w 913447"/>
                  <a:gd name="connsiteY33" fmla="*/ 143713 h 1106690"/>
                  <a:gd name="connsiteX34" fmla="*/ 913447 w 913447"/>
                  <a:gd name="connsiteY34" fmla="*/ 66560 h 1106690"/>
                  <a:gd name="connsiteX35" fmla="*/ 849630 w 913447"/>
                  <a:gd name="connsiteY35" fmla="*/ 3695 h 110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13447" h="1106690">
                    <a:moveTo>
                      <a:pt x="849630" y="3695"/>
                    </a:moveTo>
                    <a:lnTo>
                      <a:pt x="809625" y="3695"/>
                    </a:lnTo>
                    <a:cubicBezTo>
                      <a:pt x="807720" y="3695"/>
                      <a:pt x="806767" y="2743"/>
                      <a:pt x="804863" y="2743"/>
                    </a:cubicBezTo>
                    <a:cubicBezTo>
                      <a:pt x="766763" y="1790"/>
                      <a:pt x="434340" y="-6782"/>
                      <a:pt x="307657" y="12268"/>
                    </a:cubicBezTo>
                    <a:cubicBezTo>
                      <a:pt x="123825" y="39890"/>
                      <a:pt x="3810" y="188480"/>
                      <a:pt x="952" y="391363"/>
                    </a:cubicBezTo>
                    <a:cubicBezTo>
                      <a:pt x="0" y="448513"/>
                      <a:pt x="0" y="538048"/>
                      <a:pt x="0" y="631393"/>
                    </a:cubicBezTo>
                    <a:lnTo>
                      <a:pt x="0" y="631393"/>
                    </a:lnTo>
                    <a:cubicBezTo>
                      <a:pt x="0" y="631393"/>
                      <a:pt x="0" y="631393"/>
                      <a:pt x="0" y="631393"/>
                    </a:cubicBezTo>
                    <a:cubicBezTo>
                      <a:pt x="0" y="739025"/>
                      <a:pt x="0" y="852373"/>
                      <a:pt x="952" y="924763"/>
                    </a:cubicBezTo>
                    <a:lnTo>
                      <a:pt x="952" y="1043825"/>
                    </a:lnTo>
                    <a:cubicBezTo>
                      <a:pt x="952" y="1078115"/>
                      <a:pt x="29527" y="1106690"/>
                      <a:pt x="63817" y="1106690"/>
                    </a:cubicBezTo>
                    <a:lnTo>
                      <a:pt x="140970" y="1106690"/>
                    </a:lnTo>
                    <a:cubicBezTo>
                      <a:pt x="175260" y="1106690"/>
                      <a:pt x="203835" y="1078115"/>
                      <a:pt x="203835" y="1043825"/>
                    </a:cubicBezTo>
                    <a:lnTo>
                      <a:pt x="203835" y="1020013"/>
                    </a:lnTo>
                    <a:cubicBezTo>
                      <a:pt x="204788" y="1014298"/>
                      <a:pt x="205740" y="1008583"/>
                      <a:pt x="205740" y="1001915"/>
                    </a:cubicBezTo>
                    <a:cubicBezTo>
                      <a:pt x="205740" y="1000010"/>
                      <a:pt x="204788" y="874280"/>
                      <a:pt x="204788" y="733310"/>
                    </a:cubicBezTo>
                    <a:lnTo>
                      <a:pt x="427672" y="733310"/>
                    </a:lnTo>
                    <a:cubicBezTo>
                      <a:pt x="428625" y="733310"/>
                      <a:pt x="429577" y="733310"/>
                      <a:pt x="431482" y="733310"/>
                    </a:cubicBezTo>
                    <a:lnTo>
                      <a:pt x="850582" y="733310"/>
                    </a:lnTo>
                    <a:cubicBezTo>
                      <a:pt x="884872" y="733310"/>
                      <a:pt x="913447" y="704735"/>
                      <a:pt x="913447" y="670445"/>
                    </a:cubicBezTo>
                    <a:lnTo>
                      <a:pt x="913447" y="593293"/>
                    </a:lnTo>
                    <a:cubicBezTo>
                      <a:pt x="913447" y="559003"/>
                      <a:pt x="884872" y="530428"/>
                      <a:pt x="850582" y="530428"/>
                    </a:cubicBezTo>
                    <a:lnTo>
                      <a:pt x="820102" y="530428"/>
                    </a:lnTo>
                    <a:cubicBezTo>
                      <a:pt x="814388" y="529475"/>
                      <a:pt x="808672" y="528523"/>
                      <a:pt x="802957" y="528523"/>
                    </a:cubicBezTo>
                    <a:lnTo>
                      <a:pt x="204788" y="528523"/>
                    </a:lnTo>
                    <a:cubicBezTo>
                      <a:pt x="204788" y="476135"/>
                      <a:pt x="204788" y="428510"/>
                      <a:pt x="205740" y="394220"/>
                    </a:cubicBezTo>
                    <a:cubicBezTo>
                      <a:pt x="206692" y="292303"/>
                      <a:pt x="255270" y="226580"/>
                      <a:pt x="339090" y="214198"/>
                    </a:cubicBezTo>
                    <a:cubicBezTo>
                      <a:pt x="363855" y="210388"/>
                      <a:pt x="401955" y="208483"/>
                      <a:pt x="445770" y="206578"/>
                    </a:cubicBezTo>
                    <a:lnTo>
                      <a:pt x="774382" y="206578"/>
                    </a:lnTo>
                    <a:cubicBezTo>
                      <a:pt x="783907" y="206578"/>
                      <a:pt x="792480" y="206578"/>
                      <a:pt x="800100" y="207530"/>
                    </a:cubicBezTo>
                    <a:cubicBezTo>
                      <a:pt x="801052" y="207530"/>
                      <a:pt x="802005" y="207530"/>
                      <a:pt x="802957" y="207530"/>
                    </a:cubicBezTo>
                    <a:cubicBezTo>
                      <a:pt x="804863" y="207530"/>
                      <a:pt x="807720" y="206578"/>
                      <a:pt x="809625" y="206578"/>
                    </a:cubicBezTo>
                    <a:lnTo>
                      <a:pt x="850582" y="206578"/>
                    </a:lnTo>
                    <a:cubicBezTo>
                      <a:pt x="884872" y="206578"/>
                      <a:pt x="913447" y="178003"/>
                      <a:pt x="913447" y="143713"/>
                    </a:cubicBezTo>
                    <a:lnTo>
                      <a:pt x="913447" y="66560"/>
                    </a:lnTo>
                    <a:cubicBezTo>
                      <a:pt x="912495" y="32270"/>
                      <a:pt x="883920" y="3695"/>
                      <a:pt x="849630" y="369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4B957AB6-AC58-4012-B082-D76C66BE4A51}"/>
                  </a:ext>
                </a:extLst>
              </p:cNvPr>
              <p:cNvSpPr/>
              <p:nvPr/>
            </p:nvSpPr>
            <p:spPr>
              <a:xfrm>
                <a:off x="5648325" y="2861309"/>
                <a:ext cx="1213485" cy="1135380"/>
              </a:xfrm>
              <a:custGeom>
                <a:avLst/>
                <a:gdLst>
                  <a:gd name="connsiteX0" fmla="*/ 606743 w 1213485"/>
                  <a:gd name="connsiteY0" fmla="*/ 1135380 h 1135380"/>
                  <a:gd name="connsiteX1" fmla="*/ 0 w 1213485"/>
                  <a:gd name="connsiteY1" fmla="*/ 567690 h 1135380"/>
                  <a:gd name="connsiteX2" fmla="*/ 606743 w 1213485"/>
                  <a:gd name="connsiteY2" fmla="*/ 0 h 1135380"/>
                  <a:gd name="connsiteX3" fmla="*/ 1213485 w 1213485"/>
                  <a:gd name="connsiteY3" fmla="*/ 567690 h 1135380"/>
                  <a:gd name="connsiteX4" fmla="*/ 606743 w 1213485"/>
                  <a:gd name="connsiteY4" fmla="*/ 1135380 h 1135380"/>
                  <a:gd name="connsiteX5" fmla="*/ 606743 w 1213485"/>
                  <a:gd name="connsiteY5" fmla="*/ 181927 h 1135380"/>
                  <a:gd name="connsiteX6" fmla="*/ 181927 w 1213485"/>
                  <a:gd name="connsiteY6" fmla="*/ 567690 h 1135380"/>
                  <a:gd name="connsiteX7" fmla="*/ 606743 w 1213485"/>
                  <a:gd name="connsiteY7" fmla="*/ 953453 h 1135380"/>
                  <a:gd name="connsiteX8" fmla="*/ 1031557 w 1213485"/>
                  <a:gd name="connsiteY8" fmla="*/ 567690 h 1135380"/>
                  <a:gd name="connsiteX9" fmla="*/ 606743 w 1213485"/>
                  <a:gd name="connsiteY9" fmla="*/ 181927 h 11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5" h="1135380">
                    <a:moveTo>
                      <a:pt x="606743" y="1135380"/>
                    </a:moveTo>
                    <a:cubicBezTo>
                      <a:pt x="272415" y="1135380"/>
                      <a:pt x="0" y="881062"/>
                      <a:pt x="0" y="567690"/>
                    </a:cubicBezTo>
                    <a:cubicBezTo>
                      <a:pt x="0" y="254317"/>
                      <a:pt x="272415" y="0"/>
                      <a:pt x="606743" y="0"/>
                    </a:cubicBezTo>
                    <a:cubicBezTo>
                      <a:pt x="941070" y="0"/>
                      <a:pt x="1213485" y="254317"/>
                      <a:pt x="1213485" y="567690"/>
                    </a:cubicBezTo>
                    <a:cubicBezTo>
                      <a:pt x="1213485" y="881062"/>
                      <a:pt x="941070" y="1135380"/>
                      <a:pt x="606743" y="1135380"/>
                    </a:cubicBezTo>
                    <a:close/>
                    <a:moveTo>
                      <a:pt x="606743" y="181927"/>
                    </a:moveTo>
                    <a:cubicBezTo>
                      <a:pt x="372427" y="181927"/>
                      <a:pt x="181927" y="355282"/>
                      <a:pt x="181927" y="567690"/>
                    </a:cubicBezTo>
                    <a:cubicBezTo>
                      <a:pt x="181927" y="780098"/>
                      <a:pt x="372427" y="953453"/>
                      <a:pt x="606743" y="953453"/>
                    </a:cubicBezTo>
                    <a:cubicBezTo>
                      <a:pt x="841057" y="953453"/>
                      <a:pt x="1031557" y="780098"/>
                      <a:pt x="1031557" y="567690"/>
                    </a:cubicBezTo>
                    <a:cubicBezTo>
                      <a:pt x="1031557" y="355282"/>
                      <a:pt x="841057" y="181927"/>
                      <a:pt x="606743" y="1819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A74C7DE7-594C-49FF-84A7-29BDA8F8C0B4}"/>
                  </a:ext>
                </a:extLst>
              </p:cNvPr>
              <p:cNvSpPr/>
              <p:nvPr/>
            </p:nvSpPr>
            <p:spPr>
              <a:xfrm>
                <a:off x="9476422" y="2861309"/>
                <a:ext cx="1213485" cy="1135380"/>
              </a:xfrm>
              <a:custGeom>
                <a:avLst/>
                <a:gdLst>
                  <a:gd name="connsiteX0" fmla="*/ 606742 w 1213485"/>
                  <a:gd name="connsiteY0" fmla="*/ 1135380 h 1135380"/>
                  <a:gd name="connsiteX1" fmla="*/ 0 w 1213485"/>
                  <a:gd name="connsiteY1" fmla="*/ 567690 h 1135380"/>
                  <a:gd name="connsiteX2" fmla="*/ 606742 w 1213485"/>
                  <a:gd name="connsiteY2" fmla="*/ 0 h 1135380"/>
                  <a:gd name="connsiteX3" fmla="*/ 1213485 w 1213485"/>
                  <a:gd name="connsiteY3" fmla="*/ 567690 h 1135380"/>
                  <a:gd name="connsiteX4" fmla="*/ 606742 w 1213485"/>
                  <a:gd name="connsiteY4" fmla="*/ 1135380 h 1135380"/>
                  <a:gd name="connsiteX5" fmla="*/ 606742 w 1213485"/>
                  <a:gd name="connsiteY5" fmla="*/ 181927 h 1135380"/>
                  <a:gd name="connsiteX6" fmla="*/ 181927 w 1213485"/>
                  <a:gd name="connsiteY6" fmla="*/ 567690 h 1135380"/>
                  <a:gd name="connsiteX7" fmla="*/ 606742 w 1213485"/>
                  <a:gd name="connsiteY7" fmla="*/ 953453 h 1135380"/>
                  <a:gd name="connsiteX8" fmla="*/ 1031557 w 1213485"/>
                  <a:gd name="connsiteY8" fmla="*/ 567690 h 1135380"/>
                  <a:gd name="connsiteX9" fmla="*/ 606742 w 1213485"/>
                  <a:gd name="connsiteY9" fmla="*/ 181927 h 11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5" h="1135380">
                    <a:moveTo>
                      <a:pt x="606742" y="1135380"/>
                    </a:moveTo>
                    <a:cubicBezTo>
                      <a:pt x="272415" y="1135380"/>
                      <a:pt x="0" y="881062"/>
                      <a:pt x="0" y="567690"/>
                    </a:cubicBezTo>
                    <a:cubicBezTo>
                      <a:pt x="0" y="254317"/>
                      <a:pt x="272415" y="0"/>
                      <a:pt x="606742" y="0"/>
                    </a:cubicBezTo>
                    <a:cubicBezTo>
                      <a:pt x="941069" y="0"/>
                      <a:pt x="1213485" y="254317"/>
                      <a:pt x="1213485" y="567690"/>
                    </a:cubicBezTo>
                    <a:cubicBezTo>
                      <a:pt x="1213485" y="881062"/>
                      <a:pt x="941069" y="1135380"/>
                      <a:pt x="606742" y="1135380"/>
                    </a:cubicBezTo>
                    <a:close/>
                    <a:moveTo>
                      <a:pt x="606742" y="181927"/>
                    </a:moveTo>
                    <a:cubicBezTo>
                      <a:pt x="372427" y="181927"/>
                      <a:pt x="181927" y="355282"/>
                      <a:pt x="181927" y="567690"/>
                    </a:cubicBezTo>
                    <a:cubicBezTo>
                      <a:pt x="181927" y="780098"/>
                      <a:pt x="372427" y="953453"/>
                      <a:pt x="606742" y="953453"/>
                    </a:cubicBezTo>
                    <a:cubicBezTo>
                      <a:pt x="841057" y="953453"/>
                      <a:pt x="1031557" y="780098"/>
                      <a:pt x="1031557" y="567690"/>
                    </a:cubicBezTo>
                    <a:cubicBezTo>
                      <a:pt x="1031557" y="355282"/>
                      <a:pt x="841057" y="181927"/>
                      <a:pt x="606742" y="1819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575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BA050-CBD9-41E7-835E-F664849CD3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BA050-CBD9-41E7-835E-F664849CD3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20FDDD-CF02-4358-AFE3-29895604FC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68854" y="794084"/>
            <a:ext cx="2625072" cy="6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BA050-CBD9-41E7-835E-F664849CD3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4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6BE12-928B-4A82-BC7E-3E0A258003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F12212-B90B-49E9-9472-E25E155EDE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68854" y="794084"/>
            <a:ext cx="2625072" cy="6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3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9CFB668-3A01-4E45-90D6-661C3E1E95DD}"/>
              </a:ext>
            </a:extLst>
          </p:cNvPr>
          <p:cNvSpPr txBox="1"/>
          <p:nvPr/>
        </p:nvSpPr>
        <p:spPr>
          <a:xfrm>
            <a:off x="0" y="4767418"/>
            <a:ext cx="121920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chemeClr val="bg1"/>
                </a:solidFill>
                <a:cs typeface="Courier New" panose="02070309020205020404" pitchFamily="49" charset="0"/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49921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285F5-FF03-420E-A300-9A486F48C1B6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Montserrat" panose="00000500000000000000" pitchFamily="2" charset="-52"/>
              </a:rPr>
              <a:t>10</a:t>
            </a:r>
            <a:endParaRPr lang="ru-RU" sz="1300" dirty="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E504A-E711-426E-A8E9-C0767D94EF8D}"/>
              </a:ext>
            </a:extLst>
          </p:cNvPr>
          <p:cNvSpPr txBox="1"/>
          <p:nvPr/>
        </p:nvSpPr>
        <p:spPr>
          <a:xfrm>
            <a:off x="784241" y="703153"/>
            <a:ext cx="7481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5598"/>
                </a:solidFill>
              </a:rPr>
              <a:t>НАПРАВЛЕНИЯ РАЗВИТИЯ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9783174-1EAB-4D2F-A976-FBFBE9D432C0}"/>
              </a:ext>
            </a:extLst>
          </p:cNvPr>
          <p:cNvSpPr txBox="1"/>
          <p:nvPr/>
        </p:nvSpPr>
        <p:spPr>
          <a:xfrm>
            <a:off x="784241" y="2001161"/>
            <a:ext cx="74814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5598"/>
                </a:solidFill>
              </a:rPr>
              <a:t>DATAREON PLATFORM</a:t>
            </a:r>
            <a:endParaRPr lang="ru-RU" sz="3000" b="1" dirty="0">
              <a:solidFill>
                <a:srgbClr val="005598"/>
              </a:solidFill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5EF054BE-C1B9-48C1-AFB1-E6F8572DDE82}"/>
              </a:ext>
            </a:extLst>
          </p:cNvPr>
          <p:cNvGrpSpPr/>
          <p:nvPr/>
        </p:nvGrpSpPr>
        <p:grpSpPr>
          <a:xfrm>
            <a:off x="807179" y="2951420"/>
            <a:ext cx="11010092" cy="3394172"/>
            <a:chOff x="814215" y="3121544"/>
            <a:chExt cx="11010092" cy="3394172"/>
          </a:xfrm>
        </p:grpSpPr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24A7602B-FC9E-482C-A86F-DA3EE521C66D}"/>
                </a:ext>
              </a:extLst>
            </p:cNvPr>
            <p:cNvCxnSpPr>
              <a:cxnSpLocks/>
            </p:cNvCxnSpPr>
            <p:nvPr/>
          </p:nvCxnSpPr>
          <p:spPr>
            <a:xfrm>
              <a:off x="1921078" y="5493772"/>
              <a:ext cx="8526680" cy="0"/>
            </a:xfrm>
            <a:prstGeom prst="line">
              <a:avLst/>
            </a:prstGeom>
            <a:ln>
              <a:solidFill>
                <a:srgbClr val="168DC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B19D7F44-0BA1-40D2-923C-6BDA933D6586}"/>
                </a:ext>
              </a:extLst>
            </p:cNvPr>
            <p:cNvCxnSpPr>
              <a:cxnSpLocks/>
            </p:cNvCxnSpPr>
            <p:nvPr/>
          </p:nvCxnSpPr>
          <p:spPr>
            <a:xfrm>
              <a:off x="1921078" y="4256446"/>
              <a:ext cx="9223112" cy="0"/>
            </a:xfrm>
            <a:prstGeom prst="line">
              <a:avLst/>
            </a:prstGeom>
            <a:ln>
              <a:solidFill>
                <a:srgbClr val="00559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1EEF71-310B-4C72-8CE7-38472FBCB1F5}"/>
                </a:ext>
              </a:extLst>
            </p:cNvPr>
            <p:cNvSpPr txBox="1"/>
            <p:nvPr/>
          </p:nvSpPr>
          <p:spPr>
            <a:xfrm>
              <a:off x="2812640" y="3514798"/>
              <a:ext cx="2136028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Завершение тестирования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на совместимость платформы с российскими ОС Astra, </a:t>
              </a:r>
              <a:r>
                <a:rPr lang="ru-RU" sz="1000" dirty="0" err="1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РедОС</a:t>
              </a: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C24AC7-E0CE-4ED1-81DC-0C8DB1566C23}"/>
                </a:ext>
              </a:extLst>
            </p:cNvPr>
            <p:cNvSpPr txBox="1"/>
            <p:nvPr/>
          </p:nvSpPr>
          <p:spPr>
            <a:xfrm>
              <a:off x="4948668" y="3130077"/>
              <a:ext cx="2148918" cy="990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Реализация механизмов передачи данных большого/ максимального объема</a:t>
              </a:r>
            </a:p>
            <a:p>
              <a:pPr>
                <a:lnSpc>
                  <a:spcPts val="1000"/>
                </a:lnSpc>
              </a:pPr>
              <a:endParaRPr lang="ru-RU" sz="1000" dirty="0">
                <a:latin typeface="Montserrat" panose="020B0604020202020204" charset="-52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Интеграция с внешними сервисами авторизации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для пользователей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731E60-23A6-4CDA-907B-D843FC5CD9E4}"/>
                </a:ext>
              </a:extLst>
            </p:cNvPr>
            <p:cNvSpPr txBox="1"/>
            <p:nvPr/>
          </p:nvSpPr>
          <p:spPr>
            <a:xfrm>
              <a:off x="7113635" y="3121544"/>
              <a:ext cx="156886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Инструменты ускорения пакетной передачи данных  большого объема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из разных источников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E9976D-473A-401D-818E-5F85D20DBD77}"/>
                </a:ext>
              </a:extLst>
            </p:cNvPr>
            <p:cNvSpPr txBox="1"/>
            <p:nvPr/>
          </p:nvSpPr>
          <p:spPr>
            <a:xfrm>
              <a:off x="9262553" y="3130077"/>
              <a:ext cx="2376501" cy="1118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Сервис построения собственных пользовательских интерфейсов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 визуальных компонентов</a:t>
              </a:r>
            </a:p>
            <a:p>
              <a:pPr>
                <a:lnSpc>
                  <a:spcPts val="1000"/>
                </a:lnSpc>
              </a:pPr>
              <a:endParaRPr lang="ru-RU" sz="1000" dirty="0">
                <a:latin typeface="Montserrat" panose="020B0604020202020204" charset="-52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Инструменты подготовки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бизнес-данных (для верхне-уровневых бизнес-моделей)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2BDF9A-6AB6-4A47-ABAC-384D58E49B3C}"/>
                </a:ext>
              </a:extLst>
            </p:cNvPr>
            <p:cNvSpPr txBox="1"/>
            <p:nvPr/>
          </p:nvSpPr>
          <p:spPr>
            <a:xfrm>
              <a:off x="1752212" y="5653942"/>
              <a:ext cx="1895628" cy="733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Инструменты построения пользовательского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интерфейса для витрин данных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06BA78-090A-4AF7-AE46-3563EC8404AB}"/>
                </a:ext>
              </a:extLst>
            </p:cNvPr>
            <p:cNvSpPr txBox="1"/>
            <p:nvPr/>
          </p:nvSpPr>
          <p:spPr>
            <a:xfrm>
              <a:off x="3883266" y="5653942"/>
              <a:ext cx="193977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Алгоритмы сокращения трудоемкости построения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бизнес-моделей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с помощью технологий ИИ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C505B-7751-41A5-B9B5-CFF102887090}"/>
                </a:ext>
              </a:extLst>
            </p:cNvPr>
            <p:cNvSpPr txBox="1"/>
            <p:nvPr/>
          </p:nvSpPr>
          <p:spPr>
            <a:xfrm>
              <a:off x="6058471" y="5653942"/>
              <a:ext cx="1556757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Инструменты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для визуализации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и построения бизнес-моделей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087782-9DAE-4266-9074-1B51147A181B}"/>
                </a:ext>
              </a:extLst>
            </p:cNvPr>
            <p:cNvSpPr txBox="1"/>
            <p:nvPr/>
          </p:nvSpPr>
          <p:spPr>
            <a:xfrm>
              <a:off x="8210964" y="5653942"/>
              <a:ext cx="155675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Алгоритмы оценки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качества данных </a:t>
              </a:r>
              <a:b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1000" dirty="0">
                  <a:latin typeface="Montserrat" panose="020B0604020202020204" charset="-52"/>
                  <a:ea typeface="Segoe UI Black" panose="020B0A02040204020203" pitchFamily="34" charset="0"/>
                  <a:cs typeface="Segoe UI Light" panose="020B0502040204020203" pitchFamily="34" charset="0"/>
                </a:rPr>
                <a:t>на основе ИИ</a:t>
              </a:r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E2CE568-A50D-4664-B6AF-4915A2EAF484}"/>
                </a:ext>
              </a:extLst>
            </p:cNvPr>
            <p:cNvSpPr/>
            <p:nvPr/>
          </p:nvSpPr>
          <p:spPr>
            <a:xfrm>
              <a:off x="2876438" y="4184317"/>
              <a:ext cx="166474" cy="166474"/>
            </a:xfrm>
            <a:prstGeom prst="ellipse">
              <a:avLst/>
            </a:prstGeom>
            <a:solidFill>
              <a:srgbClr val="005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EA0B7B99-ECCD-4454-BD6C-2FF29EA5FDAA}"/>
                </a:ext>
              </a:extLst>
            </p:cNvPr>
            <p:cNvSpPr/>
            <p:nvPr/>
          </p:nvSpPr>
          <p:spPr>
            <a:xfrm>
              <a:off x="5026409" y="4184317"/>
              <a:ext cx="166474" cy="166474"/>
            </a:xfrm>
            <a:prstGeom prst="ellipse">
              <a:avLst/>
            </a:prstGeom>
            <a:solidFill>
              <a:srgbClr val="005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B40C07BE-A884-45A2-A225-2ECA2232BC8F}"/>
                </a:ext>
              </a:extLst>
            </p:cNvPr>
            <p:cNvSpPr/>
            <p:nvPr/>
          </p:nvSpPr>
          <p:spPr>
            <a:xfrm>
              <a:off x="9326352" y="4184317"/>
              <a:ext cx="166474" cy="166474"/>
            </a:xfrm>
            <a:prstGeom prst="ellipse">
              <a:avLst/>
            </a:prstGeom>
            <a:solidFill>
              <a:srgbClr val="005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66AEB807-B068-4B59-B1A0-503FA5DFD86F}"/>
                </a:ext>
              </a:extLst>
            </p:cNvPr>
            <p:cNvSpPr/>
            <p:nvPr/>
          </p:nvSpPr>
          <p:spPr>
            <a:xfrm>
              <a:off x="7176380" y="4184317"/>
              <a:ext cx="166474" cy="166474"/>
            </a:xfrm>
            <a:prstGeom prst="ellipse">
              <a:avLst/>
            </a:prstGeom>
            <a:solidFill>
              <a:srgbClr val="005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D9D5D74E-062E-47F0-8273-0DDFD1EB55C1}"/>
                </a:ext>
              </a:extLst>
            </p:cNvPr>
            <p:cNvSpPr/>
            <p:nvPr/>
          </p:nvSpPr>
          <p:spPr>
            <a:xfrm>
              <a:off x="3987812" y="5410535"/>
              <a:ext cx="166474" cy="166474"/>
            </a:xfrm>
            <a:prstGeom prst="ellipse">
              <a:avLst/>
            </a:prstGeom>
            <a:solidFill>
              <a:srgbClr val="168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38A790A6-9830-4279-A2A8-772338D09B13}"/>
                </a:ext>
              </a:extLst>
            </p:cNvPr>
            <p:cNvSpPr/>
            <p:nvPr/>
          </p:nvSpPr>
          <p:spPr>
            <a:xfrm>
              <a:off x="8287755" y="5410535"/>
              <a:ext cx="166474" cy="166474"/>
            </a:xfrm>
            <a:prstGeom prst="ellipse">
              <a:avLst/>
            </a:prstGeom>
            <a:solidFill>
              <a:srgbClr val="168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F704444-FB2F-4C7D-BD19-744D7B3C1269}"/>
                </a:ext>
              </a:extLst>
            </p:cNvPr>
            <p:cNvSpPr/>
            <p:nvPr/>
          </p:nvSpPr>
          <p:spPr>
            <a:xfrm>
              <a:off x="6137783" y="5410535"/>
              <a:ext cx="166474" cy="166474"/>
            </a:xfrm>
            <a:prstGeom prst="ellipse">
              <a:avLst/>
            </a:prstGeom>
            <a:solidFill>
              <a:srgbClr val="168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1A5EE1D-A2C2-45A6-B3A9-7161FE69D140}"/>
                </a:ext>
              </a:extLst>
            </p:cNvPr>
            <p:cNvSpPr txBox="1"/>
            <p:nvPr/>
          </p:nvSpPr>
          <p:spPr>
            <a:xfrm>
              <a:off x="2696026" y="4363692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5598"/>
                  </a:solidFill>
                </a:rPr>
                <a:t>1Q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BB66CB-69F8-4F2E-AAF9-21CEF699EB45}"/>
                </a:ext>
              </a:extLst>
            </p:cNvPr>
            <p:cNvSpPr txBox="1"/>
            <p:nvPr/>
          </p:nvSpPr>
          <p:spPr>
            <a:xfrm>
              <a:off x="4814098" y="4363692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5598"/>
                  </a:solidFill>
                </a:rPr>
                <a:t>2Q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4D14970-C230-4D97-A72B-508897F93784}"/>
                </a:ext>
              </a:extLst>
            </p:cNvPr>
            <p:cNvSpPr txBox="1"/>
            <p:nvPr/>
          </p:nvSpPr>
          <p:spPr>
            <a:xfrm>
              <a:off x="6964069" y="4363692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5598"/>
                  </a:solidFill>
                </a:rPr>
                <a:t>3Q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E6061D-BDB2-470A-9A5B-6D5B018B2E7E}"/>
                </a:ext>
              </a:extLst>
            </p:cNvPr>
            <p:cNvSpPr txBox="1"/>
            <p:nvPr/>
          </p:nvSpPr>
          <p:spPr>
            <a:xfrm>
              <a:off x="9114041" y="4363692"/>
              <a:ext cx="7575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5598"/>
                  </a:solidFill>
                </a:rPr>
                <a:t>4Q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EDC1B8E-1AC9-49A1-83A1-30300263D7FA}"/>
                </a:ext>
              </a:extLst>
            </p:cNvPr>
            <p:cNvSpPr txBox="1"/>
            <p:nvPr/>
          </p:nvSpPr>
          <p:spPr>
            <a:xfrm>
              <a:off x="1657429" y="5034791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68DCC"/>
                  </a:solidFill>
                </a:rPr>
                <a:t>1Q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3CC66D5-8882-406B-83D1-E5EB3BFB868D}"/>
                </a:ext>
              </a:extLst>
            </p:cNvPr>
            <p:cNvSpPr txBox="1"/>
            <p:nvPr/>
          </p:nvSpPr>
          <p:spPr>
            <a:xfrm>
              <a:off x="3775501" y="5034791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68DCC"/>
                  </a:solidFill>
                </a:rPr>
                <a:t>2Q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C14828-0282-47BE-83E1-3333EFD81BD4}"/>
                </a:ext>
              </a:extLst>
            </p:cNvPr>
            <p:cNvSpPr txBox="1"/>
            <p:nvPr/>
          </p:nvSpPr>
          <p:spPr>
            <a:xfrm>
              <a:off x="5925472" y="5034791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68DCC"/>
                  </a:solidFill>
                </a:rPr>
                <a:t>3Q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D6EF4D6-8489-4685-919E-D40384B70C55}"/>
                </a:ext>
              </a:extLst>
            </p:cNvPr>
            <p:cNvSpPr txBox="1"/>
            <p:nvPr/>
          </p:nvSpPr>
          <p:spPr>
            <a:xfrm>
              <a:off x="8064811" y="5034791"/>
              <a:ext cx="757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68DCC"/>
                  </a:solidFill>
                </a:rPr>
                <a:t>4Q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0406170-F1E5-4395-8B25-5108D70FF721}"/>
                </a:ext>
              </a:extLst>
            </p:cNvPr>
            <p:cNvSpPr txBox="1"/>
            <p:nvPr/>
          </p:nvSpPr>
          <p:spPr>
            <a:xfrm>
              <a:off x="10485071" y="5262939"/>
              <a:ext cx="13392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168DCC"/>
                  </a:solidFill>
                </a:rPr>
                <a:t>2024</a:t>
              </a:r>
            </a:p>
          </p:txBody>
        </p: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577FD7AF-E50A-47CE-8F79-D3365AC5E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44190" y="4267554"/>
              <a:ext cx="0" cy="1011277"/>
            </a:xfrm>
            <a:prstGeom prst="line">
              <a:avLst/>
            </a:prstGeom>
            <a:ln>
              <a:solidFill>
                <a:srgbClr val="00559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D682C6F-AD1C-4204-A34B-0EF4630CECC6}"/>
                </a:ext>
              </a:extLst>
            </p:cNvPr>
            <p:cNvSpPr txBox="1"/>
            <p:nvPr/>
          </p:nvSpPr>
          <p:spPr>
            <a:xfrm>
              <a:off x="814215" y="4007982"/>
              <a:ext cx="13156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5598"/>
                  </a:solidFill>
                </a:rPr>
                <a:t>2023</a:t>
              </a:r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6C448257-7E5C-4DD6-A943-038B328DC3BC}"/>
                </a:ext>
              </a:extLst>
            </p:cNvPr>
            <p:cNvSpPr/>
            <p:nvPr/>
          </p:nvSpPr>
          <p:spPr>
            <a:xfrm>
              <a:off x="1837841" y="5410535"/>
              <a:ext cx="166474" cy="166474"/>
            </a:xfrm>
            <a:prstGeom prst="ellipse">
              <a:avLst/>
            </a:prstGeom>
            <a:solidFill>
              <a:srgbClr val="168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4517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2808AE3D-CD9C-4109-B67F-B53F69D8006E}"/>
              </a:ext>
            </a:extLst>
          </p:cNvPr>
          <p:cNvSpPr/>
          <p:nvPr/>
        </p:nvSpPr>
        <p:spPr>
          <a:xfrm>
            <a:off x="0" y="0"/>
            <a:ext cx="5078816" cy="5862583"/>
          </a:xfrm>
          <a:custGeom>
            <a:avLst/>
            <a:gdLst>
              <a:gd name="connsiteX0" fmla="*/ 0 w 5078816"/>
              <a:gd name="connsiteY0" fmla="*/ 0 h 5862583"/>
              <a:gd name="connsiteX1" fmla="*/ 3783129 w 5078816"/>
              <a:gd name="connsiteY1" fmla="*/ 0 h 5862583"/>
              <a:gd name="connsiteX2" fmla="*/ 3803657 w 5078816"/>
              <a:gd name="connsiteY2" fmla="*/ 9212 h 5862583"/>
              <a:gd name="connsiteX3" fmla="*/ 4429585 w 5078816"/>
              <a:gd name="connsiteY3" fmla="*/ 414882 h 5862583"/>
              <a:gd name="connsiteX4" fmla="*/ 4431242 w 5078816"/>
              <a:gd name="connsiteY4" fmla="*/ 416537 h 5862583"/>
              <a:gd name="connsiteX5" fmla="*/ 4696222 w 5078816"/>
              <a:gd name="connsiteY5" fmla="*/ 2776515 h 5862583"/>
              <a:gd name="connsiteX6" fmla="*/ 3916186 w 5078816"/>
              <a:gd name="connsiteY6" fmla="*/ 3881151 h 5862583"/>
              <a:gd name="connsiteX7" fmla="*/ 114710 w 5078816"/>
              <a:gd name="connsiteY7" fmla="*/ 5854833 h 5862583"/>
              <a:gd name="connsiteX8" fmla="*/ 0 w 5078816"/>
              <a:gd name="connsiteY8" fmla="*/ 5839686 h 58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8816" h="5862583">
                <a:moveTo>
                  <a:pt x="0" y="0"/>
                </a:moveTo>
                <a:lnTo>
                  <a:pt x="3783129" y="0"/>
                </a:lnTo>
                <a:lnTo>
                  <a:pt x="3803657" y="9212"/>
                </a:lnTo>
                <a:cubicBezTo>
                  <a:pt x="4073026" y="138439"/>
                  <a:pt x="4302891" y="277010"/>
                  <a:pt x="4429585" y="414882"/>
                </a:cubicBezTo>
                <a:cubicBezTo>
                  <a:pt x="4429585" y="414882"/>
                  <a:pt x="4431242" y="416537"/>
                  <a:pt x="4431242" y="416537"/>
                </a:cubicBezTo>
                <a:cubicBezTo>
                  <a:pt x="5184778" y="1019368"/>
                  <a:pt x="5290770" y="1801059"/>
                  <a:pt x="4696222" y="2776515"/>
                </a:cubicBezTo>
                <a:cubicBezTo>
                  <a:pt x="4457740" y="3167361"/>
                  <a:pt x="4197727" y="3535020"/>
                  <a:pt x="3916186" y="3881151"/>
                </a:cubicBezTo>
                <a:cubicBezTo>
                  <a:pt x="3916186" y="3881151"/>
                  <a:pt x="1949338" y="6006528"/>
                  <a:pt x="114710" y="5854833"/>
                </a:cubicBezTo>
                <a:lnTo>
                  <a:pt x="0" y="5839686"/>
                </a:lnTo>
                <a:close/>
              </a:path>
            </a:pathLst>
          </a:custGeom>
          <a:solidFill>
            <a:srgbClr val="00559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5B179D-5DD1-4DB7-B896-CE0149D70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1" t="5762" r="7384" b="4014"/>
          <a:stretch>
            <a:fillRect/>
          </a:stretch>
        </p:blipFill>
        <p:spPr>
          <a:xfrm>
            <a:off x="0" y="-10632"/>
            <a:ext cx="5078816" cy="5862583"/>
          </a:xfrm>
          <a:custGeom>
            <a:avLst/>
            <a:gdLst>
              <a:gd name="connsiteX0" fmla="*/ 0 w 5078816"/>
              <a:gd name="connsiteY0" fmla="*/ 0 h 5862583"/>
              <a:gd name="connsiteX1" fmla="*/ 3783129 w 5078816"/>
              <a:gd name="connsiteY1" fmla="*/ 0 h 5862583"/>
              <a:gd name="connsiteX2" fmla="*/ 3803657 w 5078816"/>
              <a:gd name="connsiteY2" fmla="*/ 9212 h 5862583"/>
              <a:gd name="connsiteX3" fmla="*/ 4429585 w 5078816"/>
              <a:gd name="connsiteY3" fmla="*/ 414882 h 5862583"/>
              <a:gd name="connsiteX4" fmla="*/ 4431242 w 5078816"/>
              <a:gd name="connsiteY4" fmla="*/ 416537 h 5862583"/>
              <a:gd name="connsiteX5" fmla="*/ 4696222 w 5078816"/>
              <a:gd name="connsiteY5" fmla="*/ 2776515 h 5862583"/>
              <a:gd name="connsiteX6" fmla="*/ 3916186 w 5078816"/>
              <a:gd name="connsiteY6" fmla="*/ 3881151 h 5862583"/>
              <a:gd name="connsiteX7" fmla="*/ 114710 w 5078816"/>
              <a:gd name="connsiteY7" fmla="*/ 5854833 h 5862583"/>
              <a:gd name="connsiteX8" fmla="*/ 0 w 5078816"/>
              <a:gd name="connsiteY8" fmla="*/ 5839686 h 58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8816" h="5862583">
                <a:moveTo>
                  <a:pt x="0" y="0"/>
                </a:moveTo>
                <a:lnTo>
                  <a:pt x="3783129" y="0"/>
                </a:lnTo>
                <a:lnTo>
                  <a:pt x="3803657" y="9212"/>
                </a:lnTo>
                <a:cubicBezTo>
                  <a:pt x="4073026" y="138439"/>
                  <a:pt x="4302891" y="277010"/>
                  <a:pt x="4429585" y="414882"/>
                </a:cubicBezTo>
                <a:cubicBezTo>
                  <a:pt x="4429585" y="414882"/>
                  <a:pt x="4431242" y="416537"/>
                  <a:pt x="4431242" y="416537"/>
                </a:cubicBezTo>
                <a:cubicBezTo>
                  <a:pt x="5184778" y="1019368"/>
                  <a:pt x="5290770" y="1801059"/>
                  <a:pt x="4696222" y="2776515"/>
                </a:cubicBezTo>
                <a:cubicBezTo>
                  <a:pt x="4457740" y="3167361"/>
                  <a:pt x="4197727" y="3535020"/>
                  <a:pt x="3916186" y="3881151"/>
                </a:cubicBezTo>
                <a:cubicBezTo>
                  <a:pt x="3916186" y="3881151"/>
                  <a:pt x="1949338" y="6006528"/>
                  <a:pt x="114710" y="5854833"/>
                </a:cubicBezTo>
                <a:lnTo>
                  <a:pt x="0" y="583968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E7AE0-26BE-490A-BBC6-207E72E31C0B}"/>
              </a:ext>
            </a:extLst>
          </p:cNvPr>
          <p:cNvSpPr txBox="1"/>
          <p:nvPr/>
        </p:nvSpPr>
        <p:spPr>
          <a:xfrm>
            <a:off x="6127899" y="703153"/>
            <a:ext cx="5971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5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ТАЙМИНГ </a:t>
            </a:r>
            <a:br>
              <a:rPr lang="ru-RU" sz="4000" b="1" dirty="0">
                <a:solidFill>
                  <a:srgbClr val="005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b="1" dirty="0">
                <a:solidFill>
                  <a:srgbClr val="0055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ПРЕЗЕНТАЦИИ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4787F-8F56-449B-9DCD-F2F8954ED1DE}"/>
              </a:ext>
            </a:extLst>
          </p:cNvPr>
          <p:cNvSpPr txBox="1"/>
          <p:nvPr/>
        </p:nvSpPr>
        <p:spPr>
          <a:xfrm>
            <a:off x="4255441" y="4958976"/>
            <a:ext cx="1814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598"/>
                </a:solidFill>
              </a:rPr>
              <a:t>10 минут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FE43E-5E20-427E-811A-ECC3F7B747E2}"/>
              </a:ext>
            </a:extLst>
          </p:cNvPr>
          <p:cNvSpPr txBox="1"/>
          <p:nvPr/>
        </p:nvSpPr>
        <p:spPr>
          <a:xfrm>
            <a:off x="4255441" y="5252756"/>
            <a:ext cx="2048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</a:rPr>
              <a:t>вводная часть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7AD45-C09D-466F-86CD-6C3718258F71}"/>
              </a:ext>
            </a:extLst>
          </p:cNvPr>
          <p:cNvSpPr txBox="1"/>
          <p:nvPr/>
        </p:nvSpPr>
        <p:spPr>
          <a:xfrm>
            <a:off x="6728628" y="4958976"/>
            <a:ext cx="1814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598"/>
                </a:solidFill>
              </a:rPr>
              <a:t>15 минут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17CEC-4B8A-487D-A89E-DE49C630F641}"/>
              </a:ext>
            </a:extLst>
          </p:cNvPr>
          <p:cNvSpPr txBox="1"/>
          <p:nvPr/>
        </p:nvSpPr>
        <p:spPr>
          <a:xfrm>
            <a:off x="6728628" y="5252756"/>
            <a:ext cx="2048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</a:rPr>
              <a:t>вводная часть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4F233-25E6-4073-8C40-F2F753245C01}"/>
              </a:ext>
            </a:extLst>
          </p:cNvPr>
          <p:cNvSpPr txBox="1"/>
          <p:nvPr/>
        </p:nvSpPr>
        <p:spPr>
          <a:xfrm>
            <a:off x="9220865" y="4958976"/>
            <a:ext cx="1814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598"/>
                </a:solidFill>
              </a:rPr>
              <a:t>35 минут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79835-4B1C-4C57-94BD-4C7AAB479F43}"/>
              </a:ext>
            </a:extLst>
          </p:cNvPr>
          <p:cNvSpPr txBox="1"/>
          <p:nvPr/>
        </p:nvSpPr>
        <p:spPr>
          <a:xfrm>
            <a:off x="9220865" y="5252756"/>
            <a:ext cx="2048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</a:rPr>
              <a:t>вводная часть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75225-3E36-4D1F-9896-376398ED3E02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B4B434F-77BC-46AE-A2F1-D19421DCD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92" y="3236496"/>
            <a:ext cx="1601048" cy="16002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B60392-A39A-4FD1-94F0-5EE970B8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21" y="3236496"/>
            <a:ext cx="1600200" cy="16002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3742DE-CBF2-49CA-BA30-40F46EA6E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68" y="3236496"/>
            <a:ext cx="160104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4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AC8EE37E-8675-495A-8233-C23EE37B0145}"/>
              </a:ext>
            </a:extLst>
          </p:cNvPr>
          <p:cNvSpPr/>
          <p:nvPr/>
        </p:nvSpPr>
        <p:spPr>
          <a:xfrm>
            <a:off x="9237074" y="818145"/>
            <a:ext cx="2954926" cy="5390150"/>
          </a:xfrm>
          <a:custGeom>
            <a:avLst/>
            <a:gdLst>
              <a:gd name="connsiteX0" fmla="*/ 848297 w 2954926"/>
              <a:gd name="connsiteY0" fmla="*/ 0 h 5390150"/>
              <a:gd name="connsiteX1" fmla="*/ 1313422 w 2954926"/>
              <a:gd name="connsiteY1" fmla="*/ 0 h 5390150"/>
              <a:gd name="connsiteX2" fmla="*/ 2554709 w 2954926"/>
              <a:gd name="connsiteY2" fmla="*/ 140586 h 5390150"/>
              <a:gd name="connsiteX3" fmla="*/ 2954926 w 2954926"/>
              <a:gd name="connsiteY3" fmla="*/ 215837 h 5390150"/>
              <a:gd name="connsiteX4" fmla="*/ 2954926 w 2954926"/>
              <a:gd name="connsiteY4" fmla="*/ 5329135 h 5390150"/>
              <a:gd name="connsiteX5" fmla="*/ 2807034 w 2954926"/>
              <a:gd name="connsiteY5" fmla="*/ 5359897 h 5390150"/>
              <a:gd name="connsiteX6" fmla="*/ 1379505 w 2954926"/>
              <a:gd name="connsiteY6" fmla="*/ 4982941 h 5390150"/>
              <a:gd name="connsiteX7" fmla="*/ 1085943 w 2954926"/>
              <a:gd name="connsiteY7" fmla="*/ 4665232 h 5390150"/>
              <a:gd name="connsiteX8" fmla="*/ 881338 w 2954926"/>
              <a:gd name="connsiteY8" fmla="*/ 4369127 h 5390150"/>
              <a:gd name="connsiteX9" fmla="*/ 650 w 2954926"/>
              <a:gd name="connsiteY9" fmla="*/ 864167 h 5390150"/>
              <a:gd name="connsiteX10" fmla="*/ 848297 w 2954926"/>
              <a:gd name="connsiteY10" fmla="*/ 0 h 539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4926" h="5390150">
                <a:moveTo>
                  <a:pt x="848297" y="0"/>
                </a:moveTo>
                <a:cubicBezTo>
                  <a:pt x="998255" y="0"/>
                  <a:pt x="1146943" y="0"/>
                  <a:pt x="1313422" y="0"/>
                </a:cubicBezTo>
                <a:cubicBezTo>
                  <a:pt x="1730891" y="29229"/>
                  <a:pt x="2145183" y="74662"/>
                  <a:pt x="2554709" y="140586"/>
                </a:cubicBezTo>
                <a:lnTo>
                  <a:pt x="2954926" y="215837"/>
                </a:lnTo>
                <a:lnTo>
                  <a:pt x="2954926" y="5329135"/>
                </a:lnTo>
                <a:lnTo>
                  <a:pt x="2807034" y="5359897"/>
                </a:lnTo>
                <a:cubicBezTo>
                  <a:pt x="2319034" y="5443613"/>
                  <a:pt x="1820922" y="5364667"/>
                  <a:pt x="1379505" y="4982941"/>
                </a:cubicBezTo>
                <a:cubicBezTo>
                  <a:pt x="1265130" y="4885086"/>
                  <a:pt x="1169817" y="4778336"/>
                  <a:pt x="1085943" y="4665232"/>
                </a:cubicBezTo>
                <a:cubicBezTo>
                  <a:pt x="1014776" y="4577544"/>
                  <a:pt x="949963" y="4483502"/>
                  <a:pt x="881338" y="4369127"/>
                </a:cubicBezTo>
                <a:cubicBezTo>
                  <a:pt x="233213" y="3288918"/>
                  <a:pt x="50213" y="2093064"/>
                  <a:pt x="650" y="864167"/>
                </a:cubicBezTo>
                <a:cubicBezTo>
                  <a:pt x="-15870" y="298647"/>
                  <a:pt x="282776" y="33042"/>
                  <a:pt x="848297" y="0"/>
                </a:cubicBezTo>
                <a:close/>
              </a:path>
            </a:pathLst>
          </a:custGeom>
          <a:gradFill>
            <a:gsLst>
              <a:gs pos="0">
                <a:srgbClr val="005598"/>
              </a:gs>
              <a:gs pos="94000">
                <a:srgbClr val="263167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C3049-3520-4E5E-8E48-E582D47BAA24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460DB-3D80-4B8D-A790-EC768A51CB2A}"/>
              </a:ext>
            </a:extLst>
          </p:cNvPr>
          <p:cNvSpPr txBox="1"/>
          <p:nvPr/>
        </p:nvSpPr>
        <p:spPr>
          <a:xfrm>
            <a:off x="798470" y="2754720"/>
            <a:ext cx="65046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IT-компания, специализирующаяся на решении задач по автоматизации управления мастер данными и нормативно-справочной информацией, построения систем хранения данных </a:t>
            </a:r>
          </a:p>
          <a:p>
            <a:r>
              <a:rPr lang="ru-RU" dirty="0">
                <a:latin typeface="Montserrat" panose="00000500000000000000" pitchFamily="2" charset="-52"/>
              </a:rPr>
              <a:t>и интеграционных ландшафтов для обмена </a:t>
            </a:r>
          </a:p>
          <a:p>
            <a:r>
              <a:rPr lang="ru-RU" dirty="0">
                <a:latin typeface="Montserrat" panose="00000500000000000000" pitchFamily="2" charset="-52"/>
              </a:rPr>
              <a:t>данными между различными информационными системами. Компания входит в TKV Group.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4D23EBB-31C0-4FF0-B741-0439B2545BFF}"/>
              </a:ext>
            </a:extLst>
          </p:cNvPr>
          <p:cNvGrpSpPr/>
          <p:nvPr/>
        </p:nvGrpSpPr>
        <p:grpSpPr>
          <a:xfrm>
            <a:off x="908513" y="1549073"/>
            <a:ext cx="4068013" cy="1169551"/>
            <a:chOff x="908513" y="1549073"/>
            <a:chExt cx="4068013" cy="1169551"/>
          </a:xfrm>
        </p:grpSpPr>
        <p:grpSp>
          <p:nvGrpSpPr>
            <p:cNvPr id="9" name="Рисунок 4">
              <a:extLst>
                <a:ext uri="{FF2B5EF4-FFF2-40B4-BE49-F238E27FC236}">
                  <a16:creationId xmlns:a16="http://schemas.microsoft.com/office/drawing/2014/main" id="{B0E80CB3-12FB-45D2-B72F-A0F817726670}"/>
                </a:ext>
              </a:extLst>
            </p:cNvPr>
            <p:cNvGrpSpPr/>
            <p:nvPr/>
          </p:nvGrpSpPr>
          <p:grpSpPr>
            <a:xfrm>
              <a:off x="908513" y="1973177"/>
              <a:ext cx="3197352" cy="495307"/>
              <a:chOff x="4477977" y="2861309"/>
              <a:chExt cx="7329212" cy="1135380"/>
            </a:xfrm>
            <a:solidFill>
              <a:srgbClr val="005598"/>
            </a:solidFill>
          </p:grpSpPr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E5664222-3340-4929-A482-F4919A1EE8C9}"/>
                  </a:ext>
                </a:extLst>
              </p:cNvPr>
              <p:cNvSpPr/>
              <p:nvPr/>
            </p:nvSpPr>
            <p:spPr>
              <a:xfrm>
                <a:off x="4477977" y="2871787"/>
                <a:ext cx="991278" cy="1109662"/>
              </a:xfrm>
              <a:custGeom>
                <a:avLst/>
                <a:gdLst>
                  <a:gd name="connsiteX0" fmla="*/ 633138 w 991278"/>
                  <a:gd name="connsiteY0" fmla="*/ 470535 h 1109662"/>
                  <a:gd name="connsiteX1" fmla="*/ 422636 w 991278"/>
                  <a:gd name="connsiteY1" fmla="*/ 432435 h 1109662"/>
                  <a:gd name="connsiteX2" fmla="*/ 219753 w 991278"/>
                  <a:gd name="connsiteY2" fmla="*/ 288608 h 1109662"/>
                  <a:gd name="connsiteX3" fmla="*/ 404538 w 991278"/>
                  <a:gd name="connsiteY3" fmla="*/ 180975 h 1109662"/>
                  <a:gd name="connsiteX4" fmla="*/ 837925 w 991278"/>
                  <a:gd name="connsiteY4" fmla="*/ 180975 h 1109662"/>
                  <a:gd name="connsiteX5" fmla="*/ 903648 w 991278"/>
                  <a:gd name="connsiteY5" fmla="*/ 104775 h 1109662"/>
                  <a:gd name="connsiteX6" fmla="*/ 896980 w 991278"/>
                  <a:gd name="connsiteY6" fmla="*/ 64770 h 1109662"/>
                  <a:gd name="connsiteX7" fmla="*/ 821733 w 991278"/>
                  <a:gd name="connsiteY7" fmla="*/ 0 h 1109662"/>
                  <a:gd name="connsiteX8" fmla="*/ 396918 w 991278"/>
                  <a:gd name="connsiteY8" fmla="*/ 0 h 1109662"/>
                  <a:gd name="connsiteX9" fmla="*/ 2583 w 991278"/>
                  <a:gd name="connsiteY9" fmla="*/ 291465 h 1109662"/>
                  <a:gd name="connsiteX10" fmla="*/ 356913 w 991278"/>
                  <a:gd name="connsiteY10" fmla="*/ 611505 h 1109662"/>
                  <a:gd name="connsiteX11" fmla="*/ 564558 w 991278"/>
                  <a:gd name="connsiteY11" fmla="*/ 649605 h 1109662"/>
                  <a:gd name="connsiteX12" fmla="*/ 774108 w 991278"/>
                  <a:gd name="connsiteY12" fmla="*/ 804863 h 1109662"/>
                  <a:gd name="connsiteX13" fmla="*/ 578845 w 991278"/>
                  <a:gd name="connsiteY13" fmla="*/ 928688 h 1109662"/>
                  <a:gd name="connsiteX14" fmla="*/ 67353 w 991278"/>
                  <a:gd name="connsiteY14" fmla="*/ 928688 h 1109662"/>
                  <a:gd name="connsiteX15" fmla="*/ 1630 w 991278"/>
                  <a:gd name="connsiteY15" fmla="*/ 1004888 h 1109662"/>
                  <a:gd name="connsiteX16" fmla="*/ 8298 w 991278"/>
                  <a:gd name="connsiteY16" fmla="*/ 1044893 h 1109662"/>
                  <a:gd name="connsiteX17" fmla="*/ 83545 w 991278"/>
                  <a:gd name="connsiteY17" fmla="*/ 1109663 h 1109662"/>
                  <a:gd name="connsiteX18" fmla="*/ 587418 w 991278"/>
                  <a:gd name="connsiteY18" fmla="*/ 1109663 h 1109662"/>
                  <a:gd name="connsiteX19" fmla="*/ 991278 w 991278"/>
                  <a:gd name="connsiteY19" fmla="*/ 801053 h 1109662"/>
                  <a:gd name="connsiteX20" fmla="*/ 633138 w 991278"/>
                  <a:gd name="connsiteY20" fmla="*/ 470535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91278" h="1109662">
                    <a:moveTo>
                      <a:pt x="633138" y="470535"/>
                    </a:moveTo>
                    <a:lnTo>
                      <a:pt x="422636" y="432435"/>
                    </a:lnTo>
                    <a:cubicBezTo>
                      <a:pt x="295953" y="408622"/>
                      <a:pt x="219753" y="370522"/>
                      <a:pt x="219753" y="288608"/>
                    </a:cubicBezTo>
                    <a:cubicBezTo>
                      <a:pt x="219753" y="214313"/>
                      <a:pt x="274045" y="180975"/>
                      <a:pt x="404538" y="180975"/>
                    </a:cubicBezTo>
                    <a:lnTo>
                      <a:pt x="837925" y="180975"/>
                    </a:lnTo>
                    <a:cubicBezTo>
                      <a:pt x="886503" y="180975"/>
                      <a:pt x="910316" y="154305"/>
                      <a:pt x="903648" y="104775"/>
                    </a:cubicBezTo>
                    <a:lnTo>
                      <a:pt x="896980" y="64770"/>
                    </a:lnTo>
                    <a:cubicBezTo>
                      <a:pt x="889361" y="21908"/>
                      <a:pt x="864596" y="0"/>
                      <a:pt x="821733" y="0"/>
                    </a:cubicBezTo>
                    <a:lnTo>
                      <a:pt x="396918" y="0"/>
                    </a:lnTo>
                    <a:cubicBezTo>
                      <a:pt x="137838" y="0"/>
                      <a:pt x="2583" y="107633"/>
                      <a:pt x="2583" y="291465"/>
                    </a:cubicBezTo>
                    <a:cubicBezTo>
                      <a:pt x="2583" y="484822"/>
                      <a:pt x="131170" y="570547"/>
                      <a:pt x="356913" y="611505"/>
                    </a:cubicBezTo>
                    <a:lnTo>
                      <a:pt x="564558" y="649605"/>
                    </a:lnTo>
                    <a:cubicBezTo>
                      <a:pt x="691241" y="673418"/>
                      <a:pt x="774108" y="713422"/>
                      <a:pt x="774108" y="804863"/>
                    </a:cubicBezTo>
                    <a:cubicBezTo>
                      <a:pt x="774108" y="890588"/>
                      <a:pt x="713148" y="928688"/>
                      <a:pt x="578845" y="928688"/>
                    </a:cubicBezTo>
                    <a:lnTo>
                      <a:pt x="67353" y="928688"/>
                    </a:lnTo>
                    <a:cubicBezTo>
                      <a:pt x="18776" y="928688"/>
                      <a:pt x="-6942" y="955358"/>
                      <a:pt x="1630" y="1004888"/>
                    </a:cubicBezTo>
                    <a:lnTo>
                      <a:pt x="8298" y="1044893"/>
                    </a:lnTo>
                    <a:cubicBezTo>
                      <a:pt x="14966" y="1087755"/>
                      <a:pt x="40683" y="1109663"/>
                      <a:pt x="83545" y="1109663"/>
                    </a:cubicBezTo>
                    <a:lnTo>
                      <a:pt x="587418" y="1109663"/>
                    </a:lnTo>
                    <a:cubicBezTo>
                      <a:pt x="849355" y="1109663"/>
                      <a:pt x="991278" y="997268"/>
                      <a:pt x="991278" y="801053"/>
                    </a:cubicBezTo>
                    <a:cubicBezTo>
                      <a:pt x="990325" y="599122"/>
                      <a:pt x="864596" y="513397"/>
                      <a:pt x="633138" y="4705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0DBB91A6-F432-4339-BD40-79261115F9EA}"/>
                  </a:ext>
                </a:extLst>
              </p:cNvPr>
              <p:cNvSpPr/>
              <p:nvPr/>
            </p:nvSpPr>
            <p:spPr>
              <a:xfrm>
                <a:off x="8283892" y="2871787"/>
                <a:ext cx="986789" cy="1109662"/>
              </a:xfrm>
              <a:custGeom>
                <a:avLst/>
                <a:gdLst>
                  <a:gd name="connsiteX0" fmla="*/ 986790 w 986789"/>
                  <a:gd name="connsiteY0" fmla="*/ 384810 h 1109662"/>
                  <a:gd name="connsiteX1" fmla="*/ 503872 w 986789"/>
                  <a:gd name="connsiteY1" fmla="*/ 0 h 1109662"/>
                  <a:gd name="connsiteX2" fmla="*/ 70485 w 986789"/>
                  <a:gd name="connsiteY2" fmla="*/ 0 h 1109662"/>
                  <a:gd name="connsiteX3" fmla="*/ 0 w 986789"/>
                  <a:gd name="connsiteY3" fmla="*/ 69533 h 1109662"/>
                  <a:gd name="connsiteX4" fmla="*/ 0 w 986789"/>
                  <a:gd name="connsiteY4" fmla="*/ 1039178 h 1109662"/>
                  <a:gd name="connsiteX5" fmla="*/ 70485 w 986789"/>
                  <a:gd name="connsiteY5" fmla="*/ 1108710 h 1109662"/>
                  <a:gd name="connsiteX6" fmla="*/ 140018 w 986789"/>
                  <a:gd name="connsiteY6" fmla="*/ 1108710 h 1109662"/>
                  <a:gd name="connsiteX7" fmla="*/ 210502 w 986789"/>
                  <a:gd name="connsiteY7" fmla="*/ 1039178 h 1109662"/>
                  <a:gd name="connsiteX8" fmla="*/ 210502 w 986789"/>
                  <a:gd name="connsiteY8" fmla="*/ 771525 h 1109662"/>
                  <a:gd name="connsiteX9" fmla="*/ 488632 w 986789"/>
                  <a:gd name="connsiteY9" fmla="*/ 771525 h 1109662"/>
                  <a:gd name="connsiteX10" fmla="*/ 712470 w 986789"/>
                  <a:gd name="connsiteY10" fmla="*/ 1064895 h 1109662"/>
                  <a:gd name="connsiteX11" fmla="*/ 799147 w 986789"/>
                  <a:gd name="connsiteY11" fmla="*/ 1109663 h 1109662"/>
                  <a:gd name="connsiteX12" fmla="*/ 892493 w 986789"/>
                  <a:gd name="connsiteY12" fmla="*/ 1109663 h 1109662"/>
                  <a:gd name="connsiteX13" fmla="*/ 936307 w 986789"/>
                  <a:gd name="connsiteY13" fmla="*/ 1023938 h 1109662"/>
                  <a:gd name="connsiteX14" fmla="*/ 720090 w 986789"/>
                  <a:gd name="connsiteY14" fmla="*/ 742950 h 1109662"/>
                  <a:gd name="connsiteX15" fmla="*/ 986790 w 986789"/>
                  <a:gd name="connsiteY15" fmla="*/ 384810 h 1109662"/>
                  <a:gd name="connsiteX16" fmla="*/ 491490 w 986789"/>
                  <a:gd name="connsiteY16" fmla="*/ 589597 h 1109662"/>
                  <a:gd name="connsiteX17" fmla="*/ 211455 w 986789"/>
                  <a:gd name="connsiteY17" fmla="*/ 589597 h 1109662"/>
                  <a:gd name="connsiteX18" fmla="*/ 211455 w 986789"/>
                  <a:gd name="connsiteY18" fmla="*/ 180975 h 1109662"/>
                  <a:gd name="connsiteX19" fmla="*/ 491490 w 986789"/>
                  <a:gd name="connsiteY19" fmla="*/ 180975 h 1109662"/>
                  <a:gd name="connsiteX20" fmla="*/ 769620 w 986789"/>
                  <a:gd name="connsiteY20" fmla="*/ 385763 h 1109662"/>
                  <a:gd name="connsiteX21" fmla="*/ 491490 w 986789"/>
                  <a:gd name="connsiteY21" fmla="*/ 589597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6789" h="1109662">
                    <a:moveTo>
                      <a:pt x="986790" y="384810"/>
                    </a:moveTo>
                    <a:cubicBezTo>
                      <a:pt x="986790" y="152400"/>
                      <a:pt x="828675" y="0"/>
                      <a:pt x="503872" y="0"/>
                    </a:cubicBezTo>
                    <a:lnTo>
                      <a:pt x="70485" y="0"/>
                    </a:lnTo>
                    <a:cubicBezTo>
                      <a:pt x="25718" y="0"/>
                      <a:pt x="0" y="25717"/>
                      <a:pt x="0" y="69533"/>
                    </a:cubicBezTo>
                    <a:lnTo>
                      <a:pt x="0" y="1039178"/>
                    </a:lnTo>
                    <a:cubicBezTo>
                      <a:pt x="0" y="1083945"/>
                      <a:pt x="25718" y="1108710"/>
                      <a:pt x="70485" y="1108710"/>
                    </a:cubicBezTo>
                    <a:lnTo>
                      <a:pt x="140018" y="1108710"/>
                    </a:lnTo>
                    <a:cubicBezTo>
                      <a:pt x="184785" y="1108710"/>
                      <a:pt x="210502" y="1082993"/>
                      <a:pt x="210502" y="1039178"/>
                    </a:cubicBezTo>
                    <a:lnTo>
                      <a:pt x="210502" y="771525"/>
                    </a:lnTo>
                    <a:lnTo>
                      <a:pt x="488632" y="771525"/>
                    </a:lnTo>
                    <a:lnTo>
                      <a:pt x="712470" y="1064895"/>
                    </a:lnTo>
                    <a:cubicBezTo>
                      <a:pt x="735330" y="1096328"/>
                      <a:pt x="761047" y="1109663"/>
                      <a:pt x="799147" y="1109663"/>
                    </a:cubicBezTo>
                    <a:lnTo>
                      <a:pt x="892493" y="1109663"/>
                    </a:lnTo>
                    <a:cubicBezTo>
                      <a:pt x="952500" y="1109663"/>
                      <a:pt x="971550" y="1071563"/>
                      <a:pt x="936307" y="1023938"/>
                    </a:cubicBezTo>
                    <a:lnTo>
                      <a:pt x="720090" y="742950"/>
                    </a:lnTo>
                    <a:cubicBezTo>
                      <a:pt x="900113" y="689610"/>
                      <a:pt x="986790" y="559118"/>
                      <a:pt x="986790" y="384810"/>
                    </a:cubicBezTo>
                    <a:close/>
                    <a:moveTo>
                      <a:pt x="491490" y="589597"/>
                    </a:moveTo>
                    <a:lnTo>
                      <a:pt x="211455" y="589597"/>
                    </a:lnTo>
                    <a:lnTo>
                      <a:pt x="211455" y="180975"/>
                    </a:lnTo>
                    <a:lnTo>
                      <a:pt x="491490" y="180975"/>
                    </a:lnTo>
                    <a:cubicBezTo>
                      <a:pt x="691515" y="180975"/>
                      <a:pt x="769620" y="253365"/>
                      <a:pt x="769620" y="385763"/>
                    </a:cubicBezTo>
                    <a:cubicBezTo>
                      <a:pt x="769620" y="518160"/>
                      <a:pt x="690563" y="589597"/>
                      <a:pt x="491490" y="5895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5E1254FD-C316-448D-AE5F-AC4F6E12F030}"/>
                  </a:ext>
                </a:extLst>
              </p:cNvPr>
              <p:cNvSpPr/>
              <p:nvPr/>
            </p:nvSpPr>
            <p:spPr>
              <a:xfrm>
                <a:off x="10815911" y="2871787"/>
                <a:ext cx="991277" cy="1109662"/>
              </a:xfrm>
              <a:custGeom>
                <a:avLst/>
                <a:gdLst>
                  <a:gd name="connsiteX0" fmla="*/ 633138 w 991277"/>
                  <a:gd name="connsiteY0" fmla="*/ 470535 h 1109662"/>
                  <a:gd name="connsiteX1" fmla="*/ 422636 w 991277"/>
                  <a:gd name="connsiteY1" fmla="*/ 432435 h 1109662"/>
                  <a:gd name="connsiteX2" fmla="*/ 219753 w 991277"/>
                  <a:gd name="connsiteY2" fmla="*/ 288608 h 1109662"/>
                  <a:gd name="connsiteX3" fmla="*/ 404538 w 991277"/>
                  <a:gd name="connsiteY3" fmla="*/ 180975 h 1109662"/>
                  <a:gd name="connsiteX4" fmla="*/ 837926 w 991277"/>
                  <a:gd name="connsiteY4" fmla="*/ 180975 h 1109662"/>
                  <a:gd name="connsiteX5" fmla="*/ 903648 w 991277"/>
                  <a:gd name="connsiteY5" fmla="*/ 104775 h 1109662"/>
                  <a:gd name="connsiteX6" fmla="*/ 896980 w 991277"/>
                  <a:gd name="connsiteY6" fmla="*/ 64770 h 1109662"/>
                  <a:gd name="connsiteX7" fmla="*/ 821734 w 991277"/>
                  <a:gd name="connsiteY7" fmla="*/ 0 h 1109662"/>
                  <a:gd name="connsiteX8" fmla="*/ 396918 w 991277"/>
                  <a:gd name="connsiteY8" fmla="*/ 0 h 1109662"/>
                  <a:gd name="connsiteX9" fmla="*/ 2584 w 991277"/>
                  <a:gd name="connsiteY9" fmla="*/ 291465 h 1109662"/>
                  <a:gd name="connsiteX10" fmla="*/ 356913 w 991277"/>
                  <a:gd name="connsiteY10" fmla="*/ 611505 h 1109662"/>
                  <a:gd name="connsiteX11" fmla="*/ 564559 w 991277"/>
                  <a:gd name="connsiteY11" fmla="*/ 649605 h 1109662"/>
                  <a:gd name="connsiteX12" fmla="*/ 774109 w 991277"/>
                  <a:gd name="connsiteY12" fmla="*/ 804863 h 1109662"/>
                  <a:gd name="connsiteX13" fmla="*/ 578846 w 991277"/>
                  <a:gd name="connsiteY13" fmla="*/ 928688 h 1109662"/>
                  <a:gd name="connsiteX14" fmla="*/ 67353 w 991277"/>
                  <a:gd name="connsiteY14" fmla="*/ 928688 h 1109662"/>
                  <a:gd name="connsiteX15" fmla="*/ 1630 w 991277"/>
                  <a:gd name="connsiteY15" fmla="*/ 1004888 h 1109662"/>
                  <a:gd name="connsiteX16" fmla="*/ 8298 w 991277"/>
                  <a:gd name="connsiteY16" fmla="*/ 1044893 h 1109662"/>
                  <a:gd name="connsiteX17" fmla="*/ 83546 w 991277"/>
                  <a:gd name="connsiteY17" fmla="*/ 1109663 h 1109662"/>
                  <a:gd name="connsiteX18" fmla="*/ 587418 w 991277"/>
                  <a:gd name="connsiteY18" fmla="*/ 1109663 h 1109662"/>
                  <a:gd name="connsiteX19" fmla="*/ 991278 w 991277"/>
                  <a:gd name="connsiteY19" fmla="*/ 801053 h 1109662"/>
                  <a:gd name="connsiteX20" fmla="*/ 633138 w 991277"/>
                  <a:gd name="connsiteY20" fmla="*/ 470535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91277" h="1109662">
                    <a:moveTo>
                      <a:pt x="633138" y="470535"/>
                    </a:moveTo>
                    <a:lnTo>
                      <a:pt x="422636" y="432435"/>
                    </a:lnTo>
                    <a:cubicBezTo>
                      <a:pt x="295953" y="408622"/>
                      <a:pt x="219753" y="370522"/>
                      <a:pt x="219753" y="288608"/>
                    </a:cubicBezTo>
                    <a:cubicBezTo>
                      <a:pt x="219753" y="214313"/>
                      <a:pt x="274046" y="180975"/>
                      <a:pt x="404538" y="180975"/>
                    </a:cubicBezTo>
                    <a:lnTo>
                      <a:pt x="837926" y="180975"/>
                    </a:lnTo>
                    <a:cubicBezTo>
                      <a:pt x="886503" y="180975"/>
                      <a:pt x="910315" y="154305"/>
                      <a:pt x="903648" y="104775"/>
                    </a:cubicBezTo>
                    <a:lnTo>
                      <a:pt x="896980" y="64770"/>
                    </a:lnTo>
                    <a:cubicBezTo>
                      <a:pt x="889361" y="21908"/>
                      <a:pt x="864596" y="0"/>
                      <a:pt x="821734" y="0"/>
                    </a:cubicBezTo>
                    <a:lnTo>
                      <a:pt x="396918" y="0"/>
                    </a:lnTo>
                    <a:cubicBezTo>
                      <a:pt x="137838" y="0"/>
                      <a:pt x="2584" y="107633"/>
                      <a:pt x="2584" y="291465"/>
                    </a:cubicBezTo>
                    <a:cubicBezTo>
                      <a:pt x="2584" y="484822"/>
                      <a:pt x="131171" y="570547"/>
                      <a:pt x="356913" y="611505"/>
                    </a:cubicBezTo>
                    <a:lnTo>
                      <a:pt x="564559" y="649605"/>
                    </a:lnTo>
                    <a:cubicBezTo>
                      <a:pt x="691240" y="673418"/>
                      <a:pt x="774109" y="713422"/>
                      <a:pt x="774109" y="804863"/>
                    </a:cubicBezTo>
                    <a:cubicBezTo>
                      <a:pt x="774109" y="890588"/>
                      <a:pt x="713148" y="928688"/>
                      <a:pt x="578846" y="928688"/>
                    </a:cubicBezTo>
                    <a:lnTo>
                      <a:pt x="67353" y="928688"/>
                    </a:lnTo>
                    <a:cubicBezTo>
                      <a:pt x="18776" y="928688"/>
                      <a:pt x="-6941" y="955358"/>
                      <a:pt x="1630" y="1004888"/>
                    </a:cubicBezTo>
                    <a:lnTo>
                      <a:pt x="8298" y="1044893"/>
                    </a:lnTo>
                    <a:cubicBezTo>
                      <a:pt x="14965" y="1087755"/>
                      <a:pt x="40684" y="1109663"/>
                      <a:pt x="83546" y="1109663"/>
                    </a:cubicBezTo>
                    <a:lnTo>
                      <a:pt x="587418" y="1109663"/>
                    </a:lnTo>
                    <a:cubicBezTo>
                      <a:pt x="849355" y="1109663"/>
                      <a:pt x="991278" y="997268"/>
                      <a:pt x="991278" y="801053"/>
                    </a:cubicBezTo>
                    <a:cubicBezTo>
                      <a:pt x="990326" y="599122"/>
                      <a:pt x="864596" y="513397"/>
                      <a:pt x="633138" y="4705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D00636C0-ED0F-4DEC-882E-2F1EE711348A}"/>
                  </a:ext>
                </a:extLst>
              </p:cNvPr>
              <p:cNvSpPr/>
              <p:nvPr/>
            </p:nvSpPr>
            <p:spPr>
              <a:xfrm>
                <a:off x="7076122" y="2874759"/>
                <a:ext cx="913447" cy="1106690"/>
              </a:xfrm>
              <a:custGeom>
                <a:avLst/>
                <a:gdLst>
                  <a:gd name="connsiteX0" fmla="*/ 849630 w 913447"/>
                  <a:gd name="connsiteY0" fmla="*/ 3695 h 1106690"/>
                  <a:gd name="connsiteX1" fmla="*/ 809625 w 913447"/>
                  <a:gd name="connsiteY1" fmla="*/ 3695 h 1106690"/>
                  <a:gd name="connsiteX2" fmla="*/ 804863 w 913447"/>
                  <a:gd name="connsiteY2" fmla="*/ 2743 h 1106690"/>
                  <a:gd name="connsiteX3" fmla="*/ 307657 w 913447"/>
                  <a:gd name="connsiteY3" fmla="*/ 12268 h 1106690"/>
                  <a:gd name="connsiteX4" fmla="*/ 952 w 913447"/>
                  <a:gd name="connsiteY4" fmla="*/ 391363 h 1106690"/>
                  <a:gd name="connsiteX5" fmla="*/ 0 w 913447"/>
                  <a:gd name="connsiteY5" fmla="*/ 631393 h 1106690"/>
                  <a:gd name="connsiteX6" fmla="*/ 0 w 913447"/>
                  <a:gd name="connsiteY6" fmla="*/ 631393 h 1106690"/>
                  <a:gd name="connsiteX7" fmla="*/ 0 w 913447"/>
                  <a:gd name="connsiteY7" fmla="*/ 631393 h 1106690"/>
                  <a:gd name="connsiteX8" fmla="*/ 952 w 913447"/>
                  <a:gd name="connsiteY8" fmla="*/ 924763 h 1106690"/>
                  <a:gd name="connsiteX9" fmla="*/ 952 w 913447"/>
                  <a:gd name="connsiteY9" fmla="*/ 1043825 h 1106690"/>
                  <a:gd name="connsiteX10" fmla="*/ 63817 w 913447"/>
                  <a:gd name="connsiteY10" fmla="*/ 1106690 h 1106690"/>
                  <a:gd name="connsiteX11" fmla="*/ 140970 w 913447"/>
                  <a:gd name="connsiteY11" fmla="*/ 1106690 h 1106690"/>
                  <a:gd name="connsiteX12" fmla="*/ 203835 w 913447"/>
                  <a:gd name="connsiteY12" fmla="*/ 1043825 h 1106690"/>
                  <a:gd name="connsiteX13" fmla="*/ 203835 w 913447"/>
                  <a:gd name="connsiteY13" fmla="*/ 1020013 h 1106690"/>
                  <a:gd name="connsiteX14" fmla="*/ 205740 w 913447"/>
                  <a:gd name="connsiteY14" fmla="*/ 1001915 h 1106690"/>
                  <a:gd name="connsiteX15" fmla="*/ 204788 w 913447"/>
                  <a:gd name="connsiteY15" fmla="*/ 733310 h 1106690"/>
                  <a:gd name="connsiteX16" fmla="*/ 427672 w 913447"/>
                  <a:gd name="connsiteY16" fmla="*/ 733310 h 1106690"/>
                  <a:gd name="connsiteX17" fmla="*/ 431482 w 913447"/>
                  <a:gd name="connsiteY17" fmla="*/ 733310 h 1106690"/>
                  <a:gd name="connsiteX18" fmla="*/ 850582 w 913447"/>
                  <a:gd name="connsiteY18" fmla="*/ 733310 h 1106690"/>
                  <a:gd name="connsiteX19" fmla="*/ 913447 w 913447"/>
                  <a:gd name="connsiteY19" fmla="*/ 670445 h 1106690"/>
                  <a:gd name="connsiteX20" fmla="*/ 913447 w 913447"/>
                  <a:gd name="connsiteY20" fmla="*/ 593293 h 1106690"/>
                  <a:gd name="connsiteX21" fmla="*/ 850582 w 913447"/>
                  <a:gd name="connsiteY21" fmla="*/ 530428 h 1106690"/>
                  <a:gd name="connsiteX22" fmla="*/ 820102 w 913447"/>
                  <a:gd name="connsiteY22" fmla="*/ 530428 h 1106690"/>
                  <a:gd name="connsiteX23" fmla="*/ 802957 w 913447"/>
                  <a:gd name="connsiteY23" fmla="*/ 528523 h 1106690"/>
                  <a:gd name="connsiteX24" fmla="*/ 204788 w 913447"/>
                  <a:gd name="connsiteY24" fmla="*/ 528523 h 1106690"/>
                  <a:gd name="connsiteX25" fmla="*/ 205740 w 913447"/>
                  <a:gd name="connsiteY25" fmla="*/ 394220 h 1106690"/>
                  <a:gd name="connsiteX26" fmla="*/ 339090 w 913447"/>
                  <a:gd name="connsiteY26" fmla="*/ 214198 h 1106690"/>
                  <a:gd name="connsiteX27" fmla="*/ 445770 w 913447"/>
                  <a:gd name="connsiteY27" fmla="*/ 206578 h 1106690"/>
                  <a:gd name="connsiteX28" fmla="*/ 774382 w 913447"/>
                  <a:gd name="connsiteY28" fmla="*/ 206578 h 1106690"/>
                  <a:gd name="connsiteX29" fmla="*/ 800100 w 913447"/>
                  <a:gd name="connsiteY29" fmla="*/ 207530 h 1106690"/>
                  <a:gd name="connsiteX30" fmla="*/ 802957 w 913447"/>
                  <a:gd name="connsiteY30" fmla="*/ 207530 h 1106690"/>
                  <a:gd name="connsiteX31" fmla="*/ 809625 w 913447"/>
                  <a:gd name="connsiteY31" fmla="*/ 206578 h 1106690"/>
                  <a:gd name="connsiteX32" fmla="*/ 850582 w 913447"/>
                  <a:gd name="connsiteY32" fmla="*/ 206578 h 1106690"/>
                  <a:gd name="connsiteX33" fmla="*/ 913447 w 913447"/>
                  <a:gd name="connsiteY33" fmla="*/ 143713 h 1106690"/>
                  <a:gd name="connsiteX34" fmla="*/ 913447 w 913447"/>
                  <a:gd name="connsiteY34" fmla="*/ 66560 h 1106690"/>
                  <a:gd name="connsiteX35" fmla="*/ 849630 w 913447"/>
                  <a:gd name="connsiteY35" fmla="*/ 3695 h 110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13447" h="1106690">
                    <a:moveTo>
                      <a:pt x="849630" y="3695"/>
                    </a:moveTo>
                    <a:lnTo>
                      <a:pt x="809625" y="3695"/>
                    </a:lnTo>
                    <a:cubicBezTo>
                      <a:pt x="807720" y="3695"/>
                      <a:pt x="806767" y="2743"/>
                      <a:pt x="804863" y="2743"/>
                    </a:cubicBezTo>
                    <a:cubicBezTo>
                      <a:pt x="766763" y="1790"/>
                      <a:pt x="434340" y="-6782"/>
                      <a:pt x="307657" y="12268"/>
                    </a:cubicBezTo>
                    <a:cubicBezTo>
                      <a:pt x="123825" y="39890"/>
                      <a:pt x="3810" y="188480"/>
                      <a:pt x="952" y="391363"/>
                    </a:cubicBezTo>
                    <a:cubicBezTo>
                      <a:pt x="0" y="448513"/>
                      <a:pt x="0" y="538048"/>
                      <a:pt x="0" y="631393"/>
                    </a:cubicBezTo>
                    <a:lnTo>
                      <a:pt x="0" y="631393"/>
                    </a:lnTo>
                    <a:cubicBezTo>
                      <a:pt x="0" y="631393"/>
                      <a:pt x="0" y="631393"/>
                      <a:pt x="0" y="631393"/>
                    </a:cubicBezTo>
                    <a:cubicBezTo>
                      <a:pt x="0" y="739025"/>
                      <a:pt x="0" y="852373"/>
                      <a:pt x="952" y="924763"/>
                    </a:cubicBezTo>
                    <a:lnTo>
                      <a:pt x="952" y="1043825"/>
                    </a:lnTo>
                    <a:cubicBezTo>
                      <a:pt x="952" y="1078115"/>
                      <a:pt x="29527" y="1106690"/>
                      <a:pt x="63817" y="1106690"/>
                    </a:cubicBezTo>
                    <a:lnTo>
                      <a:pt x="140970" y="1106690"/>
                    </a:lnTo>
                    <a:cubicBezTo>
                      <a:pt x="175260" y="1106690"/>
                      <a:pt x="203835" y="1078115"/>
                      <a:pt x="203835" y="1043825"/>
                    </a:cubicBezTo>
                    <a:lnTo>
                      <a:pt x="203835" y="1020013"/>
                    </a:lnTo>
                    <a:cubicBezTo>
                      <a:pt x="204788" y="1014298"/>
                      <a:pt x="205740" y="1008583"/>
                      <a:pt x="205740" y="1001915"/>
                    </a:cubicBezTo>
                    <a:cubicBezTo>
                      <a:pt x="205740" y="1000010"/>
                      <a:pt x="204788" y="874280"/>
                      <a:pt x="204788" y="733310"/>
                    </a:cubicBezTo>
                    <a:lnTo>
                      <a:pt x="427672" y="733310"/>
                    </a:lnTo>
                    <a:cubicBezTo>
                      <a:pt x="428625" y="733310"/>
                      <a:pt x="429577" y="733310"/>
                      <a:pt x="431482" y="733310"/>
                    </a:cubicBezTo>
                    <a:lnTo>
                      <a:pt x="850582" y="733310"/>
                    </a:lnTo>
                    <a:cubicBezTo>
                      <a:pt x="884872" y="733310"/>
                      <a:pt x="913447" y="704735"/>
                      <a:pt x="913447" y="670445"/>
                    </a:cubicBezTo>
                    <a:lnTo>
                      <a:pt x="913447" y="593293"/>
                    </a:lnTo>
                    <a:cubicBezTo>
                      <a:pt x="913447" y="559003"/>
                      <a:pt x="884872" y="530428"/>
                      <a:pt x="850582" y="530428"/>
                    </a:cubicBezTo>
                    <a:lnTo>
                      <a:pt x="820102" y="530428"/>
                    </a:lnTo>
                    <a:cubicBezTo>
                      <a:pt x="814388" y="529475"/>
                      <a:pt x="808672" y="528523"/>
                      <a:pt x="802957" y="528523"/>
                    </a:cubicBezTo>
                    <a:lnTo>
                      <a:pt x="204788" y="528523"/>
                    </a:lnTo>
                    <a:cubicBezTo>
                      <a:pt x="204788" y="476135"/>
                      <a:pt x="204788" y="428510"/>
                      <a:pt x="205740" y="394220"/>
                    </a:cubicBezTo>
                    <a:cubicBezTo>
                      <a:pt x="206692" y="292303"/>
                      <a:pt x="255270" y="226580"/>
                      <a:pt x="339090" y="214198"/>
                    </a:cubicBezTo>
                    <a:cubicBezTo>
                      <a:pt x="363855" y="210388"/>
                      <a:pt x="401955" y="208483"/>
                      <a:pt x="445770" y="206578"/>
                    </a:cubicBezTo>
                    <a:lnTo>
                      <a:pt x="774382" y="206578"/>
                    </a:lnTo>
                    <a:cubicBezTo>
                      <a:pt x="783907" y="206578"/>
                      <a:pt x="792480" y="206578"/>
                      <a:pt x="800100" y="207530"/>
                    </a:cubicBezTo>
                    <a:cubicBezTo>
                      <a:pt x="801052" y="207530"/>
                      <a:pt x="802005" y="207530"/>
                      <a:pt x="802957" y="207530"/>
                    </a:cubicBezTo>
                    <a:cubicBezTo>
                      <a:pt x="804863" y="207530"/>
                      <a:pt x="807720" y="206578"/>
                      <a:pt x="809625" y="206578"/>
                    </a:cubicBezTo>
                    <a:lnTo>
                      <a:pt x="850582" y="206578"/>
                    </a:lnTo>
                    <a:cubicBezTo>
                      <a:pt x="884872" y="206578"/>
                      <a:pt x="913447" y="178003"/>
                      <a:pt x="913447" y="143713"/>
                    </a:cubicBezTo>
                    <a:lnTo>
                      <a:pt x="913447" y="66560"/>
                    </a:lnTo>
                    <a:cubicBezTo>
                      <a:pt x="912495" y="32270"/>
                      <a:pt x="883920" y="3695"/>
                      <a:pt x="849630" y="36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9362E641-B583-4CDA-A26F-43373780C0BD}"/>
                  </a:ext>
                </a:extLst>
              </p:cNvPr>
              <p:cNvSpPr/>
              <p:nvPr/>
            </p:nvSpPr>
            <p:spPr>
              <a:xfrm>
                <a:off x="5648325" y="2861309"/>
                <a:ext cx="1213485" cy="1135380"/>
              </a:xfrm>
              <a:custGeom>
                <a:avLst/>
                <a:gdLst>
                  <a:gd name="connsiteX0" fmla="*/ 606743 w 1213485"/>
                  <a:gd name="connsiteY0" fmla="*/ 1135380 h 1135380"/>
                  <a:gd name="connsiteX1" fmla="*/ 0 w 1213485"/>
                  <a:gd name="connsiteY1" fmla="*/ 567690 h 1135380"/>
                  <a:gd name="connsiteX2" fmla="*/ 606743 w 1213485"/>
                  <a:gd name="connsiteY2" fmla="*/ 0 h 1135380"/>
                  <a:gd name="connsiteX3" fmla="*/ 1213485 w 1213485"/>
                  <a:gd name="connsiteY3" fmla="*/ 567690 h 1135380"/>
                  <a:gd name="connsiteX4" fmla="*/ 606743 w 1213485"/>
                  <a:gd name="connsiteY4" fmla="*/ 1135380 h 1135380"/>
                  <a:gd name="connsiteX5" fmla="*/ 606743 w 1213485"/>
                  <a:gd name="connsiteY5" fmla="*/ 181927 h 1135380"/>
                  <a:gd name="connsiteX6" fmla="*/ 181927 w 1213485"/>
                  <a:gd name="connsiteY6" fmla="*/ 567690 h 1135380"/>
                  <a:gd name="connsiteX7" fmla="*/ 606743 w 1213485"/>
                  <a:gd name="connsiteY7" fmla="*/ 953453 h 1135380"/>
                  <a:gd name="connsiteX8" fmla="*/ 1031557 w 1213485"/>
                  <a:gd name="connsiteY8" fmla="*/ 567690 h 1135380"/>
                  <a:gd name="connsiteX9" fmla="*/ 606743 w 1213485"/>
                  <a:gd name="connsiteY9" fmla="*/ 181927 h 11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5" h="1135380">
                    <a:moveTo>
                      <a:pt x="606743" y="1135380"/>
                    </a:moveTo>
                    <a:cubicBezTo>
                      <a:pt x="272415" y="1135380"/>
                      <a:pt x="0" y="881062"/>
                      <a:pt x="0" y="567690"/>
                    </a:cubicBezTo>
                    <a:cubicBezTo>
                      <a:pt x="0" y="254317"/>
                      <a:pt x="272415" y="0"/>
                      <a:pt x="606743" y="0"/>
                    </a:cubicBezTo>
                    <a:cubicBezTo>
                      <a:pt x="941070" y="0"/>
                      <a:pt x="1213485" y="254317"/>
                      <a:pt x="1213485" y="567690"/>
                    </a:cubicBezTo>
                    <a:cubicBezTo>
                      <a:pt x="1213485" y="881062"/>
                      <a:pt x="941070" y="1135380"/>
                      <a:pt x="606743" y="1135380"/>
                    </a:cubicBezTo>
                    <a:close/>
                    <a:moveTo>
                      <a:pt x="606743" y="181927"/>
                    </a:moveTo>
                    <a:cubicBezTo>
                      <a:pt x="372427" y="181927"/>
                      <a:pt x="181927" y="355282"/>
                      <a:pt x="181927" y="567690"/>
                    </a:cubicBezTo>
                    <a:cubicBezTo>
                      <a:pt x="181927" y="780098"/>
                      <a:pt x="372427" y="953453"/>
                      <a:pt x="606743" y="953453"/>
                    </a:cubicBezTo>
                    <a:cubicBezTo>
                      <a:pt x="841057" y="953453"/>
                      <a:pt x="1031557" y="780098"/>
                      <a:pt x="1031557" y="567690"/>
                    </a:cubicBezTo>
                    <a:cubicBezTo>
                      <a:pt x="1031557" y="355282"/>
                      <a:pt x="841057" y="181927"/>
                      <a:pt x="606743" y="18192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51C6D1B9-D74C-4D59-87DD-63315A48CDCE}"/>
                  </a:ext>
                </a:extLst>
              </p:cNvPr>
              <p:cNvSpPr/>
              <p:nvPr/>
            </p:nvSpPr>
            <p:spPr>
              <a:xfrm>
                <a:off x="9476422" y="2861309"/>
                <a:ext cx="1213485" cy="1135380"/>
              </a:xfrm>
              <a:custGeom>
                <a:avLst/>
                <a:gdLst>
                  <a:gd name="connsiteX0" fmla="*/ 606742 w 1213485"/>
                  <a:gd name="connsiteY0" fmla="*/ 1135380 h 1135380"/>
                  <a:gd name="connsiteX1" fmla="*/ 0 w 1213485"/>
                  <a:gd name="connsiteY1" fmla="*/ 567690 h 1135380"/>
                  <a:gd name="connsiteX2" fmla="*/ 606742 w 1213485"/>
                  <a:gd name="connsiteY2" fmla="*/ 0 h 1135380"/>
                  <a:gd name="connsiteX3" fmla="*/ 1213485 w 1213485"/>
                  <a:gd name="connsiteY3" fmla="*/ 567690 h 1135380"/>
                  <a:gd name="connsiteX4" fmla="*/ 606742 w 1213485"/>
                  <a:gd name="connsiteY4" fmla="*/ 1135380 h 1135380"/>
                  <a:gd name="connsiteX5" fmla="*/ 606742 w 1213485"/>
                  <a:gd name="connsiteY5" fmla="*/ 181927 h 1135380"/>
                  <a:gd name="connsiteX6" fmla="*/ 181927 w 1213485"/>
                  <a:gd name="connsiteY6" fmla="*/ 567690 h 1135380"/>
                  <a:gd name="connsiteX7" fmla="*/ 606742 w 1213485"/>
                  <a:gd name="connsiteY7" fmla="*/ 953453 h 1135380"/>
                  <a:gd name="connsiteX8" fmla="*/ 1031557 w 1213485"/>
                  <a:gd name="connsiteY8" fmla="*/ 567690 h 1135380"/>
                  <a:gd name="connsiteX9" fmla="*/ 606742 w 1213485"/>
                  <a:gd name="connsiteY9" fmla="*/ 181927 h 11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5" h="1135380">
                    <a:moveTo>
                      <a:pt x="606742" y="1135380"/>
                    </a:moveTo>
                    <a:cubicBezTo>
                      <a:pt x="272415" y="1135380"/>
                      <a:pt x="0" y="881062"/>
                      <a:pt x="0" y="567690"/>
                    </a:cubicBezTo>
                    <a:cubicBezTo>
                      <a:pt x="0" y="254317"/>
                      <a:pt x="272415" y="0"/>
                      <a:pt x="606742" y="0"/>
                    </a:cubicBezTo>
                    <a:cubicBezTo>
                      <a:pt x="941069" y="0"/>
                      <a:pt x="1213485" y="254317"/>
                      <a:pt x="1213485" y="567690"/>
                    </a:cubicBezTo>
                    <a:cubicBezTo>
                      <a:pt x="1213485" y="881062"/>
                      <a:pt x="941069" y="1135380"/>
                      <a:pt x="606742" y="1135380"/>
                    </a:cubicBezTo>
                    <a:close/>
                    <a:moveTo>
                      <a:pt x="606742" y="181927"/>
                    </a:moveTo>
                    <a:cubicBezTo>
                      <a:pt x="372427" y="181927"/>
                      <a:pt x="181927" y="355282"/>
                      <a:pt x="181927" y="567690"/>
                    </a:cubicBezTo>
                    <a:cubicBezTo>
                      <a:pt x="181927" y="780098"/>
                      <a:pt x="372427" y="953453"/>
                      <a:pt x="606742" y="953453"/>
                    </a:cubicBezTo>
                    <a:cubicBezTo>
                      <a:pt x="841057" y="953453"/>
                      <a:pt x="1031557" y="780098"/>
                      <a:pt x="1031557" y="567690"/>
                    </a:cubicBezTo>
                    <a:cubicBezTo>
                      <a:pt x="1031557" y="355282"/>
                      <a:pt x="841057" y="181927"/>
                      <a:pt x="606742" y="18192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10B021-23AE-4D65-8044-174BAB8C1854}"/>
                </a:ext>
              </a:extLst>
            </p:cNvPr>
            <p:cNvSpPr txBox="1"/>
            <p:nvPr/>
          </p:nvSpPr>
          <p:spPr>
            <a:xfrm>
              <a:off x="4339281" y="1549073"/>
              <a:ext cx="63724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7000" b="1" dirty="0">
                  <a:solidFill>
                    <a:srgbClr val="005598"/>
                  </a:solidFill>
                </a:rPr>
                <a:t>–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E15C88-2415-45B7-8A8E-9FEA02D8E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31" y="2093494"/>
            <a:ext cx="4040661" cy="30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636F6-0075-4C33-A996-171430CB1A11}"/>
              </a:ext>
            </a:extLst>
          </p:cNvPr>
          <p:cNvSpPr txBox="1"/>
          <p:nvPr/>
        </p:nvSpPr>
        <p:spPr>
          <a:xfrm>
            <a:off x="784241" y="703153"/>
            <a:ext cx="5971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5598"/>
                </a:solidFill>
              </a:rPr>
              <a:t>НАШИ КОМПЕТЕНЦИИ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F06D0-1691-486C-9C0E-EF05C958DA4C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E2DC5-DEEF-46CC-96F1-2AB634C44D96}"/>
              </a:ext>
            </a:extLst>
          </p:cNvPr>
          <p:cNvSpPr txBox="1"/>
          <p:nvPr/>
        </p:nvSpPr>
        <p:spPr>
          <a:xfrm>
            <a:off x="2049751" y="2639204"/>
            <a:ext cx="4706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Интеграция информационных систем, баз данных и приложений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6654A-3A1F-4613-B348-CAC367099905}"/>
              </a:ext>
            </a:extLst>
          </p:cNvPr>
          <p:cNvSpPr txBox="1"/>
          <p:nvPr/>
        </p:nvSpPr>
        <p:spPr>
          <a:xfrm>
            <a:off x="2049752" y="5164404"/>
            <a:ext cx="4182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Нормализация нормативно-</a:t>
            </a:r>
          </a:p>
          <a:p>
            <a:r>
              <a:rPr lang="ru-RU" b="1" dirty="0">
                <a:latin typeface="Montserrat" panose="00000500000000000000" pitchFamily="2" charset="-52"/>
              </a:rPr>
              <a:t>справочной информации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580A2-5966-48F1-B621-313A4B781A4E}"/>
              </a:ext>
            </a:extLst>
          </p:cNvPr>
          <p:cNvSpPr txBox="1"/>
          <p:nvPr/>
        </p:nvSpPr>
        <p:spPr>
          <a:xfrm>
            <a:off x="2049752" y="3788279"/>
            <a:ext cx="4182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Управление мастер-данными </a:t>
            </a:r>
          </a:p>
          <a:p>
            <a:r>
              <a:rPr lang="ru-RU" b="1" dirty="0">
                <a:latin typeface="Montserrat" panose="00000500000000000000" pitchFamily="2" charset="-52"/>
              </a:rPr>
              <a:t>и нормативно-справочной </a:t>
            </a:r>
          </a:p>
          <a:p>
            <a:r>
              <a:rPr lang="ru-RU" b="1" dirty="0">
                <a:latin typeface="Montserrat" panose="00000500000000000000" pitchFamily="2" charset="-52"/>
              </a:rPr>
              <a:t>информацией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C9283-C5F7-4602-8788-CEED87AADF92}"/>
              </a:ext>
            </a:extLst>
          </p:cNvPr>
          <p:cNvSpPr txBox="1"/>
          <p:nvPr/>
        </p:nvSpPr>
        <p:spPr>
          <a:xfrm>
            <a:off x="9011282" y="2639204"/>
            <a:ext cx="2631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Построение </a:t>
            </a:r>
          </a:p>
          <a:p>
            <a:r>
              <a:rPr lang="ru-RU" b="1" dirty="0">
                <a:latin typeface="Montserrat" panose="00000500000000000000" pitchFamily="2" charset="-52"/>
              </a:rPr>
              <a:t>хранилищ данных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07251-E234-446A-9EC1-1A0FB72113ED}"/>
              </a:ext>
            </a:extLst>
          </p:cNvPr>
          <p:cNvSpPr txBox="1"/>
          <p:nvPr/>
        </p:nvSpPr>
        <p:spPr>
          <a:xfrm>
            <a:off x="9011282" y="3884535"/>
            <a:ext cx="2631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Комплексные </a:t>
            </a:r>
          </a:p>
          <a:p>
            <a:r>
              <a:rPr lang="ru-RU" b="1" dirty="0">
                <a:latin typeface="Montserrat" panose="00000500000000000000" pitchFamily="2" charset="-52"/>
              </a:rPr>
              <a:t>проекты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C7EB7-537B-4646-A7AF-3D6994594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7" y="2574279"/>
            <a:ext cx="902210" cy="7802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870D08-16E2-405B-8EF9-173E773B2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7" y="3816031"/>
            <a:ext cx="902210" cy="7833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B635C5-26A9-442B-B387-EE6112986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7" y="5030445"/>
            <a:ext cx="902210" cy="7802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0DD469-30E6-41D6-A01E-598FE0000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52" y="2590604"/>
            <a:ext cx="902210" cy="780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061A04-5CD8-412E-9A65-989AE6954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52" y="3816031"/>
            <a:ext cx="902210" cy="7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20B33D-F8C2-43A5-AE24-3FDD87315041}"/>
              </a:ext>
            </a:extLst>
          </p:cNvPr>
          <p:cNvSpPr txBox="1"/>
          <p:nvPr/>
        </p:nvSpPr>
        <p:spPr>
          <a:xfrm>
            <a:off x="784241" y="703153"/>
            <a:ext cx="5971952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b="1" dirty="0">
                <a:solidFill>
                  <a:srgbClr val="005598"/>
                </a:solidFill>
              </a:rPr>
              <a:t>НАШИ</a:t>
            </a:r>
            <a:br>
              <a:rPr lang="ru-RU" sz="4000" b="1" dirty="0">
                <a:solidFill>
                  <a:srgbClr val="005598"/>
                </a:solidFill>
              </a:rPr>
            </a:br>
            <a:r>
              <a:rPr lang="ru-RU" sz="4000" b="1" dirty="0">
                <a:solidFill>
                  <a:srgbClr val="005598"/>
                </a:solidFill>
              </a:rPr>
              <a:t>ПРОДУКТЫ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CF2BD-D38A-425B-B6EE-E145B1A3D50B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05</a:t>
            </a:r>
          </a:p>
        </p:txBody>
      </p:sp>
      <p:sp>
        <p:nvSpPr>
          <p:cNvPr id="50" name="Скругленный прямоугольник 3">
            <a:extLst>
              <a:ext uri="{FF2B5EF4-FFF2-40B4-BE49-F238E27FC236}">
                <a16:creationId xmlns:a16="http://schemas.microsoft.com/office/drawing/2014/main" id="{8CC870EA-D189-4B85-ADE3-B5D40B2BA0C3}"/>
              </a:ext>
            </a:extLst>
          </p:cNvPr>
          <p:cNvSpPr/>
          <p:nvPr/>
        </p:nvSpPr>
        <p:spPr>
          <a:xfrm>
            <a:off x="914399" y="2362200"/>
            <a:ext cx="10563789" cy="749578"/>
          </a:xfrm>
          <a:prstGeom prst="roundRect">
            <a:avLst>
              <a:gd name="adj" fmla="val 20579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1" name="Скругленный прямоугольник 3">
            <a:extLst>
              <a:ext uri="{FF2B5EF4-FFF2-40B4-BE49-F238E27FC236}">
                <a16:creationId xmlns:a16="http://schemas.microsoft.com/office/drawing/2014/main" id="{04B930CF-05FA-486D-8C68-FFAC5DA6BE3A}"/>
              </a:ext>
            </a:extLst>
          </p:cNvPr>
          <p:cNvSpPr/>
          <p:nvPr/>
        </p:nvSpPr>
        <p:spPr>
          <a:xfrm>
            <a:off x="914399" y="3329147"/>
            <a:ext cx="2896427" cy="749578"/>
          </a:xfrm>
          <a:prstGeom prst="roundRect">
            <a:avLst>
              <a:gd name="adj" fmla="val 18671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2" name="Скругленный прямоугольник 3">
            <a:extLst>
              <a:ext uri="{FF2B5EF4-FFF2-40B4-BE49-F238E27FC236}">
                <a16:creationId xmlns:a16="http://schemas.microsoft.com/office/drawing/2014/main" id="{FE6CC026-8704-41CF-BB27-A232D59EF1EA}"/>
              </a:ext>
            </a:extLst>
          </p:cNvPr>
          <p:cNvSpPr/>
          <p:nvPr/>
        </p:nvSpPr>
        <p:spPr>
          <a:xfrm>
            <a:off x="8590723" y="3329147"/>
            <a:ext cx="2896427" cy="749578"/>
          </a:xfrm>
          <a:prstGeom prst="roundRect">
            <a:avLst>
              <a:gd name="adj" fmla="val 18671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3" name="Скругленный прямоугольник 3">
            <a:extLst>
              <a:ext uri="{FF2B5EF4-FFF2-40B4-BE49-F238E27FC236}">
                <a16:creationId xmlns:a16="http://schemas.microsoft.com/office/drawing/2014/main" id="{3CE47F19-B0C3-4F5F-97BD-4862B57359EB}"/>
              </a:ext>
            </a:extLst>
          </p:cNvPr>
          <p:cNvSpPr/>
          <p:nvPr/>
        </p:nvSpPr>
        <p:spPr>
          <a:xfrm>
            <a:off x="4754008" y="3329147"/>
            <a:ext cx="2896427" cy="749578"/>
          </a:xfrm>
          <a:prstGeom prst="roundRect">
            <a:avLst>
              <a:gd name="adj" fmla="val 18671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4" name="Скругленный прямоугольник 3">
            <a:extLst>
              <a:ext uri="{FF2B5EF4-FFF2-40B4-BE49-F238E27FC236}">
                <a16:creationId xmlns:a16="http://schemas.microsoft.com/office/drawing/2014/main" id="{CC03C80B-B743-4CD7-8A47-10492A74C84D}"/>
              </a:ext>
            </a:extLst>
          </p:cNvPr>
          <p:cNvSpPr/>
          <p:nvPr/>
        </p:nvSpPr>
        <p:spPr>
          <a:xfrm>
            <a:off x="914399" y="4286284"/>
            <a:ext cx="10563789" cy="749578"/>
          </a:xfrm>
          <a:prstGeom prst="roundRect">
            <a:avLst>
              <a:gd name="adj" fmla="val 20579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5" name="Скругленный прямоугольник 3">
            <a:extLst>
              <a:ext uri="{FF2B5EF4-FFF2-40B4-BE49-F238E27FC236}">
                <a16:creationId xmlns:a16="http://schemas.microsoft.com/office/drawing/2014/main" id="{5B9BAC40-8C52-439A-AD2F-912DC9E23EEC}"/>
              </a:ext>
            </a:extLst>
          </p:cNvPr>
          <p:cNvSpPr/>
          <p:nvPr/>
        </p:nvSpPr>
        <p:spPr>
          <a:xfrm>
            <a:off x="914399" y="5241647"/>
            <a:ext cx="2896427" cy="749578"/>
          </a:xfrm>
          <a:prstGeom prst="roundRect">
            <a:avLst>
              <a:gd name="adj" fmla="val 18671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6" name="Скругленный прямоугольник 3">
            <a:extLst>
              <a:ext uri="{FF2B5EF4-FFF2-40B4-BE49-F238E27FC236}">
                <a16:creationId xmlns:a16="http://schemas.microsoft.com/office/drawing/2014/main" id="{89DA162F-42A9-4DF8-9337-98492226884D}"/>
              </a:ext>
            </a:extLst>
          </p:cNvPr>
          <p:cNvSpPr/>
          <p:nvPr/>
        </p:nvSpPr>
        <p:spPr>
          <a:xfrm>
            <a:off x="8600248" y="5241647"/>
            <a:ext cx="2896427" cy="749578"/>
          </a:xfrm>
          <a:prstGeom prst="roundRect">
            <a:avLst>
              <a:gd name="adj" fmla="val 18671"/>
            </a:avLst>
          </a:prstGeom>
          <a:noFill/>
          <a:ln>
            <a:solidFill>
              <a:srgbClr val="00559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7" name="Скругленный прямоугольник 3">
            <a:extLst>
              <a:ext uri="{FF2B5EF4-FFF2-40B4-BE49-F238E27FC236}">
                <a16:creationId xmlns:a16="http://schemas.microsoft.com/office/drawing/2014/main" id="{87868DA4-0084-419B-A5C0-13FF8CE1100A}"/>
              </a:ext>
            </a:extLst>
          </p:cNvPr>
          <p:cNvSpPr/>
          <p:nvPr/>
        </p:nvSpPr>
        <p:spPr>
          <a:xfrm>
            <a:off x="4754008" y="5241647"/>
            <a:ext cx="2896427" cy="749578"/>
          </a:xfrm>
          <a:prstGeom prst="roundRect">
            <a:avLst>
              <a:gd name="adj" fmla="val 18671"/>
            </a:avLst>
          </a:prstGeom>
          <a:noFill/>
          <a:ln>
            <a:solidFill>
              <a:srgbClr val="0055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128411-EBDB-4655-BE26-EEB63708923D}"/>
              </a:ext>
            </a:extLst>
          </p:cNvPr>
          <p:cNvSpPr txBox="1"/>
          <p:nvPr/>
        </p:nvSpPr>
        <p:spPr>
          <a:xfrm>
            <a:off x="5436111" y="2555708"/>
            <a:ext cx="3373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Montserrat" panose="00000500000000000000" pitchFamily="2" charset="-52"/>
                <a:ea typeface="Verdana" panose="020B0604030504040204" pitchFamily="34" charset="0"/>
              </a:rPr>
              <a:t>DATAREON PLATFORM</a:t>
            </a:r>
            <a:endParaRPr lang="ru-RU" sz="2000" b="1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8A22BDA-A0CE-45C8-B21D-51E45CCB5E0B}"/>
              </a:ext>
            </a:extLst>
          </p:cNvPr>
          <p:cNvSpPr txBox="1"/>
          <p:nvPr/>
        </p:nvSpPr>
        <p:spPr>
          <a:xfrm>
            <a:off x="4483404" y="4470993"/>
            <a:ext cx="4926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Montserrat" panose="00000500000000000000" pitchFamily="2" charset="-52"/>
                <a:ea typeface="Verdana" panose="020B0604030504040204" pitchFamily="34" charset="0"/>
              </a:rPr>
              <a:t>DATAREON ESB/MQ </a:t>
            </a:r>
            <a:r>
              <a:rPr lang="ru-RU" sz="2000" b="1" dirty="0">
                <a:latin typeface="Montserrat" panose="00000500000000000000" pitchFamily="2" charset="-52"/>
                <a:ea typeface="Verdana" panose="020B0604030504040204" pitchFamily="34" charset="0"/>
              </a:rPr>
              <a:t>ИНТЕГРАЦИИ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C92079-A880-4C47-95BD-8A72BEBF1739}"/>
              </a:ext>
            </a:extLst>
          </p:cNvPr>
          <p:cNvSpPr txBox="1"/>
          <p:nvPr/>
        </p:nvSpPr>
        <p:spPr>
          <a:xfrm>
            <a:off x="9863300" y="3549244"/>
            <a:ext cx="1061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ETL/DQ</a:t>
            </a:r>
            <a:endParaRPr lang="ru-RU" sz="1600" b="1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CE05FAC-97FC-41FC-AD45-64AB9113458B}"/>
              </a:ext>
            </a:extLst>
          </p:cNvPr>
          <p:cNvSpPr txBox="1"/>
          <p:nvPr/>
        </p:nvSpPr>
        <p:spPr>
          <a:xfrm>
            <a:off x="2133600" y="3549244"/>
            <a:ext cx="1333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MDM/</a:t>
            </a:r>
            <a:r>
              <a:rPr lang="ru-RU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НСИ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522A07-4519-46CC-8DCB-8F905985A22D}"/>
              </a:ext>
            </a:extLst>
          </p:cNvPr>
          <p:cNvSpPr txBox="1"/>
          <p:nvPr/>
        </p:nvSpPr>
        <p:spPr>
          <a:xfrm>
            <a:off x="5952483" y="3549244"/>
            <a:ext cx="1343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EDW/</a:t>
            </a:r>
            <a:r>
              <a:rPr lang="ru-RU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КХД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54D1B5-C5D1-413E-AFF5-DD2196142F18}"/>
              </a:ext>
            </a:extLst>
          </p:cNvPr>
          <p:cNvSpPr txBox="1"/>
          <p:nvPr/>
        </p:nvSpPr>
        <p:spPr>
          <a:xfrm>
            <a:off x="2176889" y="5347442"/>
            <a:ext cx="1194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DATA</a:t>
            </a:r>
            <a:r>
              <a:rPr lang="ru-RU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 </a:t>
            </a:r>
            <a:r>
              <a:rPr lang="en-US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QUALITY</a:t>
            </a:r>
            <a:endParaRPr lang="ru-RU" sz="1600" b="1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07C71A9-3CDB-47C6-B449-3A38015ED850}"/>
              </a:ext>
            </a:extLst>
          </p:cNvPr>
          <p:cNvGrpSpPr/>
          <p:nvPr/>
        </p:nvGrpSpPr>
        <p:grpSpPr>
          <a:xfrm>
            <a:off x="9587955" y="5377563"/>
            <a:ext cx="1756321" cy="522873"/>
            <a:chOff x="9723933" y="5688508"/>
            <a:chExt cx="1756321" cy="52287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4D1D44-E713-4591-BD9D-8944E3C870C9}"/>
                </a:ext>
              </a:extLst>
            </p:cNvPr>
            <p:cNvSpPr txBox="1"/>
            <p:nvPr/>
          </p:nvSpPr>
          <p:spPr>
            <a:xfrm>
              <a:off x="9723933" y="5688508"/>
              <a:ext cx="175632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latin typeface="Montserrat" panose="00000500000000000000" pitchFamily="2" charset="-52"/>
                  <a:ea typeface="Verdana" panose="020B0604030504040204" pitchFamily="34" charset="0"/>
                </a:rPr>
                <a:t>ВНЕШНИЕ СИСТЕМЫ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D952E83-A96A-4B61-94BB-0A7D8AFAB861}"/>
                </a:ext>
              </a:extLst>
            </p:cNvPr>
            <p:cNvSpPr txBox="1"/>
            <p:nvPr/>
          </p:nvSpPr>
          <p:spPr>
            <a:xfrm>
              <a:off x="9723933" y="5872827"/>
              <a:ext cx="17563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Montserrat" panose="00000500000000000000" pitchFamily="2" charset="-52"/>
                  <a:ea typeface="Verdana" panose="020B0604030504040204" pitchFamily="34" charset="0"/>
                </a:rPr>
                <a:t>ПОДПИСЧИК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66716B3-E16D-4C8E-A2E8-51450A874E6F}"/>
              </a:ext>
            </a:extLst>
          </p:cNvPr>
          <p:cNvSpPr txBox="1"/>
          <p:nvPr/>
        </p:nvSpPr>
        <p:spPr>
          <a:xfrm>
            <a:off x="5790888" y="5469467"/>
            <a:ext cx="1678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panose="00000500000000000000" pitchFamily="2" charset="-52"/>
                <a:ea typeface="Verdana" panose="020B0604030504040204" pitchFamily="34" charset="0"/>
              </a:rPr>
              <a:t>ОНТОЛОГИЯ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C58AC57-4241-4B90-B27F-69BA24B42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663" y="3451499"/>
            <a:ext cx="634320" cy="5487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6DB9732-BB2C-421D-B07A-2C7B52C31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467" y="3451499"/>
            <a:ext cx="634478" cy="54873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D99D7E1-7BAB-4420-B91F-41182A8C3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801" y="3451499"/>
            <a:ext cx="634320" cy="54873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EC153E7-E789-4306-85FE-3C94E8597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08" y="2467525"/>
            <a:ext cx="634478" cy="54873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85A49CA1-395B-440A-A861-BD8F540AC2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826" y="4396596"/>
            <a:ext cx="634478" cy="54719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47D5CC4-32D0-480C-959D-9191693D0F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349" y="5335800"/>
            <a:ext cx="631424" cy="548738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536D40-71CA-425C-8EB0-0E56F427CD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020" y="5336571"/>
            <a:ext cx="634478" cy="54719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4354C78-BFF4-4777-BD51-83FCC7E8EB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746" y="5335800"/>
            <a:ext cx="631424" cy="5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4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20B33D-F8C2-43A5-AE24-3FDD87315041}"/>
              </a:ext>
            </a:extLst>
          </p:cNvPr>
          <p:cNvSpPr txBox="1"/>
          <p:nvPr/>
        </p:nvSpPr>
        <p:spPr>
          <a:xfrm>
            <a:off x="784241" y="703153"/>
            <a:ext cx="5971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5598"/>
                </a:solidFill>
              </a:rPr>
              <a:t>РЕШЕНИЯ КОМПАНИИ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CF2BD-D38A-425B-B6EE-E145B1A3D50B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33F7C-27C1-42C1-A3DB-D8002904AF97}"/>
              </a:ext>
            </a:extLst>
          </p:cNvPr>
          <p:cNvSpPr txBox="1"/>
          <p:nvPr/>
        </p:nvSpPr>
        <p:spPr>
          <a:xfrm>
            <a:off x="784241" y="2238566"/>
            <a:ext cx="249235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500" dirty="0">
                <a:latin typeface="Montserrat" panose="00000500000000000000" pitchFamily="2" charset="-52"/>
              </a:rPr>
              <a:t>Не используют </a:t>
            </a:r>
            <a:r>
              <a:rPr lang="ru-RU" sz="1500" dirty="0" err="1">
                <a:latin typeface="Montserrat" panose="00000500000000000000" pitchFamily="2" charset="-52"/>
              </a:rPr>
              <a:t>импортозависимых</a:t>
            </a:r>
            <a:r>
              <a:rPr lang="ru-RU" sz="1500" dirty="0">
                <a:latin typeface="Montserrat" panose="00000500000000000000" pitchFamily="2" charset="-52"/>
              </a:rPr>
              <a:t> технологий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C1AC05-5626-4B4D-9A8C-C9C8F05289A0}"/>
              </a:ext>
            </a:extLst>
          </p:cNvPr>
          <p:cNvSpPr txBox="1"/>
          <p:nvPr/>
        </p:nvSpPr>
        <p:spPr>
          <a:xfrm>
            <a:off x="6484431" y="2238566"/>
            <a:ext cx="273048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500" dirty="0">
                <a:latin typeface="Montserrat" panose="00000500000000000000" pitchFamily="2" charset="-52"/>
              </a:rPr>
              <a:t>Отличаются использованием самых современных технологий разработки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1B032D-DE8E-4033-88CE-A4ACDE62C33D}"/>
              </a:ext>
            </a:extLst>
          </p:cNvPr>
          <p:cNvSpPr txBox="1"/>
          <p:nvPr/>
        </p:nvSpPr>
        <p:spPr>
          <a:xfrm>
            <a:off x="793766" y="3808715"/>
            <a:ext cx="10988659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650" b="1" dirty="0">
                <a:solidFill>
                  <a:srgbClr val="005598"/>
                </a:solidFill>
                <a:latin typeface="Montserrat" panose="00000500000000000000" pitchFamily="2" charset="-52"/>
              </a:rPr>
              <a:t>Продукты компании внедрены в крупнейших предприятиях из различных отраслей бизнес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403F6A-0250-4B77-B1FB-E34BF3358F87}"/>
              </a:ext>
            </a:extLst>
          </p:cNvPr>
          <p:cNvSpPr txBox="1"/>
          <p:nvPr/>
        </p:nvSpPr>
        <p:spPr>
          <a:xfrm>
            <a:off x="1535497" y="4346943"/>
            <a:ext cx="1893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Промышленность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и металлообработка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B4A75AC-4B49-41D6-B3FF-64E011716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4346943"/>
            <a:ext cx="525004" cy="45278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A041E90-4C47-4214-B3C7-D060C8D3B113}"/>
              </a:ext>
            </a:extLst>
          </p:cNvPr>
          <p:cNvSpPr txBox="1"/>
          <p:nvPr/>
        </p:nvSpPr>
        <p:spPr>
          <a:xfrm>
            <a:off x="1535497" y="5055565"/>
            <a:ext cx="1893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Энергетика и ЖКХ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87405A0-9860-4690-9209-9854EDE18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875" y="4967675"/>
            <a:ext cx="525003" cy="4527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DFCD68B-FFE0-44E7-B6E8-6A494FFE3C75}"/>
              </a:ext>
            </a:extLst>
          </p:cNvPr>
          <p:cNvSpPr txBox="1"/>
          <p:nvPr/>
        </p:nvSpPr>
        <p:spPr>
          <a:xfrm>
            <a:off x="4573972" y="4346943"/>
            <a:ext cx="154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Логистика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и перевозки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C94D56F-5AA7-4FE8-8178-A8CB39B06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350" y="4346943"/>
            <a:ext cx="525003" cy="45278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22CF2B-59C1-4F03-8B39-5BA43883069E}"/>
              </a:ext>
            </a:extLst>
          </p:cNvPr>
          <p:cNvSpPr txBox="1"/>
          <p:nvPr/>
        </p:nvSpPr>
        <p:spPr>
          <a:xfrm>
            <a:off x="4573972" y="4978807"/>
            <a:ext cx="154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Дистрибуция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и торговля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C3995A9-DE02-40ED-9419-1E263DAD3A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153" y="4967675"/>
            <a:ext cx="523398" cy="4527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235F5EF-664E-47D6-A82E-2BE7F0CBB91C}"/>
              </a:ext>
            </a:extLst>
          </p:cNvPr>
          <p:cNvSpPr txBox="1"/>
          <p:nvPr/>
        </p:nvSpPr>
        <p:spPr>
          <a:xfrm>
            <a:off x="7164772" y="4346943"/>
            <a:ext cx="1753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Парфюмерно-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косметическая промышленность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A73A5BE-077F-47B4-8B23-1A8BBF836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150" y="4346943"/>
            <a:ext cx="525003" cy="45278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8D02B6-FC25-42D6-8BFF-8DF42CAE2ED7}"/>
              </a:ext>
            </a:extLst>
          </p:cNvPr>
          <p:cNvSpPr txBox="1"/>
          <p:nvPr/>
        </p:nvSpPr>
        <p:spPr>
          <a:xfrm>
            <a:off x="7164772" y="5071139"/>
            <a:ext cx="1753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Строительство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7663E3C-6B2F-47ED-8232-E9054AC6F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953" y="4967675"/>
            <a:ext cx="523398" cy="45278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92FE160-B4FC-465E-BEEB-B52939774520}"/>
              </a:ext>
            </a:extLst>
          </p:cNvPr>
          <p:cNvSpPr txBox="1"/>
          <p:nvPr/>
        </p:nvSpPr>
        <p:spPr>
          <a:xfrm>
            <a:off x="9985472" y="4346943"/>
            <a:ext cx="1673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Информационная промышленность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129B53-A407-494E-AFB5-9B205109F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4850" y="4346943"/>
            <a:ext cx="525003" cy="45278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1A2817E-60F4-4768-AD5F-F7A5CFCFDDA9}"/>
              </a:ext>
            </a:extLst>
          </p:cNvPr>
          <p:cNvSpPr txBox="1"/>
          <p:nvPr/>
        </p:nvSpPr>
        <p:spPr>
          <a:xfrm>
            <a:off x="9985472" y="4978807"/>
            <a:ext cx="1673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Наука и образование</a:t>
            </a:r>
            <a:endParaRPr lang="en-US" sz="1200" dirty="0">
              <a:latin typeface="Montserrat" panose="00000500000000000000" pitchFamily="2" charset="-52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D0CB30E-157C-47B3-BE69-59DCE2920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4850" y="4967675"/>
            <a:ext cx="525003" cy="4527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7F4850C-D2F2-473A-A107-69F6108438D5}"/>
              </a:ext>
            </a:extLst>
          </p:cNvPr>
          <p:cNvSpPr txBox="1"/>
          <p:nvPr/>
        </p:nvSpPr>
        <p:spPr>
          <a:xfrm>
            <a:off x="1535497" y="5588407"/>
            <a:ext cx="1893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Добывающая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промышленность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и металлургия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59A3514-262F-4D92-8DCB-CB15F47C3A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875" y="5588407"/>
            <a:ext cx="525003" cy="45278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BBB307E-50C5-4081-ACF7-FD7F2F21B154}"/>
              </a:ext>
            </a:extLst>
          </p:cNvPr>
          <p:cNvSpPr txBox="1"/>
          <p:nvPr/>
        </p:nvSpPr>
        <p:spPr>
          <a:xfrm>
            <a:off x="4573972" y="5588407"/>
            <a:ext cx="1541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Медицина и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фармацевтика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CCE0919-B5B3-4A28-A2E8-20D2506880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153" y="5588407"/>
            <a:ext cx="523398" cy="45278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74CB4D0-DA76-4413-BF90-E15502764E14}"/>
              </a:ext>
            </a:extLst>
          </p:cNvPr>
          <p:cNvSpPr txBox="1"/>
          <p:nvPr/>
        </p:nvSpPr>
        <p:spPr>
          <a:xfrm>
            <a:off x="7164772" y="5588407"/>
            <a:ext cx="1753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Легкая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промышленность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F010086-4146-4310-A106-791C06106A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150" y="5588407"/>
            <a:ext cx="525003" cy="45278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823EA3C-D936-4736-8DC5-E20506C02469}"/>
              </a:ext>
            </a:extLst>
          </p:cNvPr>
          <p:cNvSpPr txBox="1"/>
          <p:nvPr/>
        </p:nvSpPr>
        <p:spPr>
          <a:xfrm>
            <a:off x="9985472" y="5698188"/>
            <a:ext cx="1673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dirty="0">
                <a:latin typeface="Montserrat" panose="00000500000000000000" pitchFamily="2" charset="-52"/>
              </a:rPr>
              <a:t>Госсектор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275B0F6-D2E4-413E-A1C0-B3F8050C1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4850" y="5588407"/>
            <a:ext cx="525003" cy="45278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0C0D418-E0F0-4E74-A880-2881E19166FA}"/>
              </a:ext>
            </a:extLst>
          </p:cNvPr>
          <p:cNvSpPr txBox="1"/>
          <p:nvPr/>
        </p:nvSpPr>
        <p:spPr>
          <a:xfrm>
            <a:off x="9223392" y="2238566"/>
            <a:ext cx="24447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500" dirty="0">
                <a:latin typeface="Montserrat" panose="00000500000000000000" pitchFamily="2" charset="-52"/>
              </a:rPr>
              <a:t>Имеют гибкую параметризацию </a:t>
            </a:r>
            <a:br>
              <a:rPr lang="ru-RU" sz="1500" dirty="0">
                <a:latin typeface="Montserrat" panose="00000500000000000000" pitchFamily="2" charset="-52"/>
              </a:rPr>
            </a:br>
            <a:r>
              <a:rPr lang="ru-RU" sz="1500" dirty="0">
                <a:latin typeface="Montserrat" panose="00000500000000000000" pitchFamily="2" charset="-52"/>
              </a:rPr>
              <a:t>и богатую функциональность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C229D64-80B4-4F49-B4D7-63965BD93698}"/>
              </a:ext>
            </a:extLst>
          </p:cNvPr>
          <p:cNvSpPr txBox="1"/>
          <p:nvPr/>
        </p:nvSpPr>
        <p:spPr>
          <a:xfrm>
            <a:off x="3475578" y="2238566"/>
            <a:ext cx="28194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500" dirty="0">
                <a:latin typeface="Montserrat" panose="00000500000000000000" pitchFamily="2" charset="-52"/>
              </a:rPr>
              <a:t>Входят в единый государственный реестр отечественного программного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28033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D093B23-B465-4C28-BD3E-5B223ACD6016}"/>
              </a:ext>
            </a:extLst>
          </p:cNvPr>
          <p:cNvGrpSpPr/>
          <p:nvPr/>
        </p:nvGrpSpPr>
        <p:grpSpPr>
          <a:xfrm>
            <a:off x="512954" y="315811"/>
            <a:ext cx="11361445" cy="5853711"/>
            <a:chOff x="512954" y="315811"/>
            <a:chExt cx="11361445" cy="5853711"/>
          </a:xfrm>
          <a:solidFill>
            <a:srgbClr val="DADADA"/>
          </a:solidFill>
        </p:grpSpPr>
        <p:sp>
          <p:nvSpPr>
            <p:cNvPr id="3" name="자유형: 도형 43">
              <a:extLst>
                <a:ext uri="{FF2B5EF4-FFF2-40B4-BE49-F238E27FC236}">
                  <a16:creationId xmlns:a16="http://schemas.microsoft.com/office/drawing/2014/main" id="{EAEA317B-C84C-4A19-90B4-584A6762A5CE}"/>
                </a:ext>
              </a:extLst>
            </p:cNvPr>
            <p:cNvSpPr/>
            <p:nvPr/>
          </p:nvSpPr>
          <p:spPr>
            <a:xfrm>
              <a:off x="3052665" y="4423879"/>
              <a:ext cx="80452" cy="107271"/>
            </a:xfrm>
            <a:custGeom>
              <a:avLst/>
              <a:gdLst>
                <a:gd name="connsiteX0" fmla="*/ 35141 w 37819"/>
                <a:gd name="connsiteY0" fmla="*/ 23071 h 50426"/>
                <a:gd name="connsiteX1" fmla="*/ 22282 w 37819"/>
                <a:gd name="connsiteY1" fmla="*/ 2397 h 50426"/>
                <a:gd name="connsiteX2" fmla="*/ 22030 w 37819"/>
                <a:gd name="connsiteY2" fmla="*/ 5926 h 50426"/>
                <a:gd name="connsiteX3" fmla="*/ 2364 w 37819"/>
                <a:gd name="connsiteY3" fmla="*/ 45637 h 50426"/>
                <a:gd name="connsiteX4" fmla="*/ 14844 w 37819"/>
                <a:gd name="connsiteY4" fmla="*/ 50932 h 50426"/>
                <a:gd name="connsiteX5" fmla="*/ 35141 w 37819"/>
                <a:gd name="connsiteY5" fmla="*/ 2307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9" h="50426">
                  <a:moveTo>
                    <a:pt x="35141" y="23071"/>
                  </a:moveTo>
                  <a:cubicBezTo>
                    <a:pt x="40183" y="18659"/>
                    <a:pt x="43082" y="1514"/>
                    <a:pt x="22282" y="2397"/>
                  </a:cubicBezTo>
                  <a:cubicBezTo>
                    <a:pt x="22156" y="3531"/>
                    <a:pt x="22030" y="4666"/>
                    <a:pt x="22030" y="5926"/>
                  </a:cubicBezTo>
                  <a:cubicBezTo>
                    <a:pt x="22030" y="13869"/>
                    <a:pt x="9297" y="30509"/>
                    <a:pt x="2364" y="45637"/>
                  </a:cubicBezTo>
                  <a:lnTo>
                    <a:pt x="14844" y="50932"/>
                  </a:lnTo>
                  <a:cubicBezTo>
                    <a:pt x="21400" y="39460"/>
                    <a:pt x="31233" y="26601"/>
                    <a:pt x="35141" y="2307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" name="자유형: 도형 44">
              <a:extLst>
                <a:ext uri="{FF2B5EF4-FFF2-40B4-BE49-F238E27FC236}">
                  <a16:creationId xmlns:a16="http://schemas.microsoft.com/office/drawing/2014/main" id="{0384E50B-9B6C-4249-81E8-945ED0DE56BE}"/>
                </a:ext>
              </a:extLst>
            </p:cNvPr>
            <p:cNvSpPr/>
            <p:nvPr/>
          </p:nvSpPr>
          <p:spPr>
            <a:xfrm>
              <a:off x="3079215" y="4265454"/>
              <a:ext cx="375449" cy="294996"/>
            </a:xfrm>
            <a:custGeom>
              <a:avLst/>
              <a:gdLst>
                <a:gd name="connsiteX0" fmla="*/ 22660 w 176491"/>
                <a:gd name="connsiteY0" fmla="*/ 97543 h 138671"/>
                <a:gd name="connsiteX1" fmla="*/ 2364 w 176491"/>
                <a:gd name="connsiteY1" fmla="*/ 125403 h 138671"/>
                <a:gd name="connsiteX2" fmla="*/ 3751 w 176491"/>
                <a:gd name="connsiteY2" fmla="*/ 126033 h 138671"/>
                <a:gd name="connsiteX3" fmla="*/ 5894 w 176491"/>
                <a:gd name="connsiteY3" fmla="*/ 135488 h 138671"/>
                <a:gd name="connsiteX4" fmla="*/ 29972 w 176491"/>
                <a:gd name="connsiteY4" fmla="*/ 148095 h 138671"/>
                <a:gd name="connsiteX5" fmla="*/ 55185 w 176491"/>
                <a:gd name="connsiteY5" fmla="*/ 134480 h 138671"/>
                <a:gd name="connsiteX6" fmla="*/ 146330 w 176491"/>
                <a:gd name="connsiteY6" fmla="*/ 88340 h 138671"/>
                <a:gd name="connsiteX7" fmla="*/ 152633 w 176491"/>
                <a:gd name="connsiteY7" fmla="*/ 72582 h 138671"/>
                <a:gd name="connsiteX8" fmla="*/ 154776 w 176491"/>
                <a:gd name="connsiteY8" fmla="*/ 51655 h 138671"/>
                <a:gd name="connsiteX9" fmla="*/ 152633 w 176491"/>
                <a:gd name="connsiteY9" fmla="*/ 29594 h 138671"/>
                <a:gd name="connsiteX10" fmla="*/ 169400 w 176491"/>
                <a:gd name="connsiteY10" fmla="*/ 16987 h 138671"/>
                <a:gd name="connsiteX11" fmla="*/ 185158 w 176491"/>
                <a:gd name="connsiteY11" fmla="*/ 5515 h 138671"/>
                <a:gd name="connsiteX12" fmla="*/ 174695 w 176491"/>
                <a:gd name="connsiteY12" fmla="*/ 2364 h 138671"/>
                <a:gd name="connsiteX13" fmla="*/ 145321 w 176491"/>
                <a:gd name="connsiteY13" fmla="*/ 6524 h 138671"/>
                <a:gd name="connsiteX14" fmla="*/ 109645 w 176491"/>
                <a:gd name="connsiteY14" fmla="*/ 16987 h 138671"/>
                <a:gd name="connsiteX15" fmla="*/ 79263 w 176491"/>
                <a:gd name="connsiteY15" fmla="*/ 15979 h 138671"/>
                <a:gd name="connsiteX16" fmla="*/ 62497 w 176491"/>
                <a:gd name="connsiteY16" fmla="*/ 19130 h 138671"/>
                <a:gd name="connsiteX17" fmla="*/ 38419 w 176491"/>
                <a:gd name="connsiteY17" fmla="*/ 19130 h 138671"/>
                <a:gd name="connsiteX18" fmla="*/ 27955 w 176491"/>
                <a:gd name="connsiteY18" fmla="*/ 25434 h 138671"/>
                <a:gd name="connsiteX19" fmla="*/ 12197 w 176491"/>
                <a:gd name="connsiteY19" fmla="*/ 43839 h 138671"/>
                <a:gd name="connsiteX20" fmla="*/ 11945 w 176491"/>
                <a:gd name="connsiteY20" fmla="*/ 57202 h 138671"/>
                <a:gd name="connsiteX21" fmla="*/ 9928 w 176491"/>
                <a:gd name="connsiteY21" fmla="*/ 76868 h 138671"/>
                <a:gd name="connsiteX22" fmla="*/ 22660 w 176491"/>
                <a:gd name="connsiteY22" fmla="*/ 97543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491" h="138671">
                  <a:moveTo>
                    <a:pt x="22660" y="97543"/>
                  </a:moveTo>
                  <a:cubicBezTo>
                    <a:pt x="18626" y="101073"/>
                    <a:pt x="8919" y="113805"/>
                    <a:pt x="2364" y="125403"/>
                  </a:cubicBezTo>
                  <a:lnTo>
                    <a:pt x="3751" y="126033"/>
                  </a:lnTo>
                  <a:lnTo>
                    <a:pt x="5894" y="135488"/>
                  </a:lnTo>
                  <a:lnTo>
                    <a:pt x="29972" y="148095"/>
                  </a:lnTo>
                  <a:cubicBezTo>
                    <a:pt x="29972" y="148095"/>
                    <a:pt x="47747" y="135488"/>
                    <a:pt x="55185" y="134480"/>
                  </a:cubicBezTo>
                  <a:cubicBezTo>
                    <a:pt x="62497" y="133471"/>
                    <a:pt x="146330" y="88340"/>
                    <a:pt x="146330" y="88340"/>
                  </a:cubicBezTo>
                  <a:cubicBezTo>
                    <a:pt x="146330" y="88340"/>
                    <a:pt x="153642" y="76868"/>
                    <a:pt x="152633" y="72582"/>
                  </a:cubicBezTo>
                  <a:cubicBezTo>
                    <a:pt x="151625" y="68422"/>
                    <a:pt x="150490" y="56824"/>
                    <a:pt x="154776" y="51655"/>
                  </a:cubicBezTo>
                  <a:cubicBezTo>
                    <a:pt x="158937" y="46360"/>
                    <a:pt x="149482" y="38040"/>
                    <a:pt x="152633" y="29594"/>
                  </a:cubicBezTo>
                  <a:cubicBezTo>
                    <a:pt x="155785" y="21147"/>
                    <a:pt x="169400" y="16987"/>
                    <a:pt x="169400" y="16987"/>
                  </a:cubicBezTo>
                  <a:lnTo>
                    <a:pt x="185158" y="5515"/>
                  </a:lnTo>
                  <a:lnTo>
                    <a:pt x="174695" y="2364"/>
                  </a:lnTo>
                  <a:cubicBezTo>
                    <a:pt x="174695" y="2364"/>
                    <a:pt x="161080" y="7532"/>
                    <a:pt x="145321" y="6524"/>
                  </a:cubicBezTo>
                  <a:cubicBezTo>
                    <a:pt x="129563" y="5515"/>
                    <a:pt x="126412" y="16987"/>
                    <a:pt x="109645" y="16987"/>
                  </a:cubicBezTo>
                  <a:cubicBezTo>
                    <a:pt x="92878" y="16987"/>
                    <a:pt x="83423" y="21147"/>
                    <a:pt x="79263" y="15979"/>
                  </a:cubicBezTo>
                  <a:cubicBezTo>
                    <a:pt x="75103" y="10684"/>
                    <a:pt x="73969" y="13836"/>
                    <a:pt x="62497" y="19130"/>
                  </a:cubicBezTo>
                  <a:cubicBezTo>
                    <a:pt x="51025" y="24299"/>
                    <a:pt x="43587" y="23291"/>
                    <a:pt x="38419" y="19130"/>
                  </a:cubicBezTo>
                  <a:cubicBezTo>
                    <a:pt x="33124" y="14970"/>
                    <a:pt x="28964" y="20139"/>
                    <a:pt x="27955" y="25434"/>
                  </a:cubicBezTo>
                  <a:cubicBezTo>
                    <a:pt x="26947" y="30350"/>
                    <a:pt x="28459" y="41570"/>
                    <a:pt x="12197" y="43839"/>
                  </a:cubicBezTo>
                  <a:cubicBezTo>
                    <a:pt x="11062" y="48630"/>
                    <a:pt x="9171" y="53672"/>
                    <a:pt x="11945" y="57202"/>
                  </a:cubicBezTo>
                  <a:cubicBezTo>
                    <a:pt x="16105" y="62371"/>
                    <a:pt x="11062" y="68548"/>
                    <a:pt x="9928" y="76868"/>
                  </a:cubicBezTo>
                  <a:cubicBezTo>
                    <a:pt x="30602" y="75986"/>
                    <a:pt x="27703" y="93257"/>
                    <a:pt x="22660" y="9754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" name="자유형: 도형 45">
              <a:extLst>
                <a:ext uri="{FF2B5EF4-FFF2-40B4-BE49-F238E27FC236}">
                  <a16:creationId xmlns:a16="http://schemas.microsoft.com/office/drawing/2014/main" id="{86DA8567-4B01-46A9-9C18-A9446442B206}"/>
                </a:ext>
              </a:extLst>
            </p:cNvPr>
            <p:cNvSpPr/>
            <p:nvPr/>
          </p:nvSpPr>
          <p:spPr>
            <a:xfrm>
              <a:off x="8170344" y="4196532"/>
              <a:ext cx="187726" cy="268178"/>
            </a:xfrm>
            <a:custGeom>
              <a:avLst/>
              <a:gdLst>
                <a:gd name="connsiteX0" fmla="*/ 22268 w 88245"/>
                <a:gd name="connsiteY0" fmla="*/ 12953 h 126065"/>
                <a:gd name="connsiteX1" fmla="*/ 6636 w 88245"/>
                <a:gd name="connsiteY1" fmla="*/ 24677 h 126065"/>
                <a:gd name="connsiteX2" fmla="*/ 14831 w 88245"/>
                <a:gd name="connsiteY2" fmla="*/ 38797 h 126065"/>
                <a:gd name="connsiteX3" fmla="*/ 13192 w 88245"/>
                <a:gd name="connsiteY3" fmla="*/ 50142 h 126065"/>
                <a:gd name="connsiteX4" fmla="*/ 12057 w 88245"/>
                <a:gd name="connsiteY4" fmla="*/ 74473 h 126065"/>
                <a:gd name="connsiteX5" fmla="*/ 3485 w 88245"/>
                <a:gd name="connsiteY5" fmla="*/ 106619 h 126065"/>
                <a:gd name="connsiteX6" fmla="*/ 7393 w 88245"/>
                <a:gd name="connsiteY6" fmla="*/ 124269 h 126065"/>
                <a:gd name="connsiteX7" fmla="*/ 58071 w 88245"/>
                <a:gd name="connsiteY7" fmla="*/ 107754 h 126065"/>
                <a:gd name="connsiteX8" fmla="*/ 83914 w 88245"/>
                <a:gd name="connsiteY8" fmla="*/ 96786 h 126065"/>
                <a:gd name="connsiteX9" fmla="*/ 94882 w 88245"/>
                <a:gd name="connsiteY9" fmla="*/ 85441 h 126065"/>
                <a:gd name="connsiteX10" fmla="*/ 87822 w 88245"/>
                <a:gd name="connsiteY10" fmla="*/ 46991 h 126065"/>
                <a:gd name="connsiteX11" fmla="*/ 60340 w 88245"/>
                <a:gd name="connsiteY11" fmla="*/ 2364 h 126065"/>
                <a:gd name="connsiteX12" fmla="*/ 46347 w 88245"/>
                <a:gd name="connsiteY12" fmla="*/ 7658 h 126065"/>
                <a:gd name="connsiteX13" fmla="*/ 22268 w 88245"/>
                <a:gd name="connsiteY13" fmla="*/ 12953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126065">
                  <a:moveTo>
                    <a:pt x="22268" y="12953"/>
                  </a:moveTo>
                  <a:cubicBezTo>
                    <a:pt x="19873" y="15348"/>
                    <a:pt x="12813" y="19761"/>
                    <a:pt x="6636" y="24677"/>
                  </a:cubicBezTo>
                  <a:cubicBezTo>
                    <a:pt x="9662" y="29720"/>
                    <a:pt x="9031" y="38166"/>
                    <a:pt x="14831" y="38797"/>
                  </a:cubicBezTo>
                  <a:cubicBezTo>
                    <a:pt x="23024" y="39553"/>
                    <a:pt x="22268" y="52159"/>
                    <a:pt x="13192" y="50142"/>
                  </a:cubicBezTo>
                  <a:cubicBezTo>
                    <a:pt x="4241" y="48125"/>
                    <a:pt x="4115" y="62245"/>
                    <a:pt x="12057" y="74473"/>
                  </a:cubicBezTo>
                  <a:cubicBezTo>
                    <a:pt x="19873" y="86575"/>
                    <a:pt x="-2819" y="100316"/>
                    <a:pt x="3485" y="106619"/>
                  </a:cubicBezTo>
                  <a:cubicBezTo>
                    <a:pt x="9788" y="112923"/>
                    <a:pt x="4619" y="120361"/>
                    <a:pt x="7393" y="124269"/>
                  </a:cubicBezTo>
                  <a:cubicBezTo>
                    <a:pt x="10166" y="128177"/>
                    <a:pt x="43447" y="122630"/>
                    <a:pt x="58071" y="107754"/>
                  </a:cubicBezTo>
                  <a:cubicBezTo>
                    <a:pt x="72569" y="92878"/>
                    <a:pt x="76477" y="94769"/>
                    <a:pt x="83914" y="96786"/>
                  </a:cubicBezTo>
                  <a:cubicBezTo>
                    <a:pt x="91352" y="98677"/>
                    <a:pt x="98790" y="91239"/>
                    <a:pt x="94882" y="85441"/>
                  </a:cubicBezTo>
                  <a:cubicBezTo>
                    <a:pt x="90974" y="79515"/>
                    <a:pt x="86688" y="65018"/>
                    <a:pt x="87822" y="46991"/>
                  </a:cubicBezTo>
                  <a:cubicBezTo>
                    <a:pt x="88578" y="36527"/>
                    <a:pt x="74207" y="17617"/>
                    <a:pt x="60340" y="2364"/>
                  </a:cubicBezTo>
                  <a:cubicBezTo>
                    <a:pt x="56053" y="5767"/>
                    <a:pt x="52145" y="7658"/>
                    <a:pt x="46347" y="7658"/>
                  </a:cubicBezTo>
                  <a:cubicBezTo>
                    <a:pt x="36892" y="7658"/>
                    <a:pt x="26428" y="8667"/>
                    <a:pt x="22268" y="1295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46">
              <a:extLst>
                <a:ext uri="{FF2B5EF4-FFF2-40B4-BE49-F238E27FC236}">
                  <a16:creationId xmlns:a16="http://schemas.microsoft.com/office/drawing/2014/main" id="{4E3AC8B3-476B-472A-8E8E-E5B955BD05EB}"/>
                </a:ext>
              </a:extLst>
            </p:cNvPr>
            <p:cNvSpPr/>
            <p:nvPr/>
          </p:nvSpPr>
          <p:spPr>
            <a:xfrm>
              <a:off x="6051188" y="4966770"/>
              <a:ext cx="241361" cy="321815"/>
            </a:xfrm>
            <a:custGeom>
              <a:avLst/>
              <a:gdLst>
                <a:gd name="connsiteX0" fmla="*/ 113545 w 113458"/>
                <a:gd name="connsiteY0" fmla="*/ 125893 h 151278"/>
                <a:gd name="connsiteX1" fmla="*/ 102829 w 113458"/>
                <a:gd name="connsiteY1" fmla="*/ 74711 h 151278"/>
                <a:gd name="connsiteX2" fmla="*/ 83794 w 113458"/>
                <a:gd name="connsiteY2" fmla="*/ 95386 h 151278"/>
                <a:gd name="connsiteX3" fmla="*/ 85433 w 113458"/>
                <a:gd name="connsiteY3" fmla="*/ 66769 h 151278"/>
                <a:gd name="connsiteX4" fmla="*/ 106107 w 113458"/>
                <a:gd name="connsiteY4" fmla="*/ 39791 h 151278"/>
                <a:gd name="connsiteX5" fmla="*/ 87071 w 113458"/>
                <a:gd name="connsiteY5" fmla="*/ 33488 h 151278"/>
                <a:gd name="connsiteX6" fmla="*/ 56816 w 113458"/>
                <a:gd name="connsiteY6" fmla="*/ 35127 h 151278"/>
                <a:gd name="connsiteX7" fmla="*/ 44083 w 113458"/>
                <a:gd name="connsiteY7" fmla="*/ 22394 h 151278"/>
                <a:gd name="connsiteX8" fmla="*/ 26560 w 113458"/>
                <a:gd name="connsiteY8" fmla="*/ 8023 h 151278"/>
                <a:gd name="connsiteX9" fmla="*/ 4247 w 113458"/>
                <a:gd name="connsiteY9" fmla="*/ 8023 h 151278"/>
                <a:gd name="connsiteX10" fmla="*/ 21769 w 113458"/>
                <a:gd name="connsiteY10" fmla="*/ 30336 h 151278"/>
                <a:gd name="connsiteX11" fmla="*/ 7524 w 113458"/>
                <a:gd name="connsiteY11" fmla="*/ 41430 h 151278"/>
                <a:gd name="connsiteX12" fmla="*/ 13827 w 113458"/>
                <a:gd name="connsiteY12" fmla="*/ 81140 h 151278"/>
                <a:gd name="connsiteX13" fmla="*/ 23157 w 113458"/>
                <a:gd name="connsiteY13" fmla="*/ 129675 h 151278"/>
                <a:gd name="connsiteX14" fmla="*/ 40931 w 113458"/>
                <a:gd name="connsiteY14" fmla="*/ 124885 h 151278"/>
                <a:gd name="connsiteX15" fmla="*/ 62110 w 113458"/>
                <a:gd name="connsiteY15" fmla="*/ 114674 h 151278"/>
                <a:gd name="connsiteX16" fmla="*/ 78247 w 113458"/>
                <a:gd name="connsiteY16" fmla="*/ 101689 h 151278"/>
                <a:gd name="connsiteX17" fmla="*/ 92366 w 113458"/>
                <a:gd name="connsiteY17" fmla="*/ 137744 h 151278"/>
                <a:gd name="connsiteX18" fmla="*/ 96526 w 113458"/>
                <a:gd name="connsiteY18" fmla="*/ 151106 h 151278"/>
                <a:gd name="connsiteX19" fmla="*/ 105981 w 113458"/>
                <a:gd name="connsiteY19" fmla="*/ 143290 h 151278"/>
                <a:gd name="connsiteX20" fmla="*/ 113545 w 113458"/>
                <a:gd name="connsiteY20" fmla="*/ 125893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458" h="151278">
                  <a:moveTo>
                    <a:pt x="113545" y="125893"/>
                  </a:moveTo>
                  <a:cubicBezTo>
                    <a:pt x="108881" y="99924"/>
                    <a:pt x="106233" y="74711"/>
                    <a:pt x="102829" y="74711"/>
                  </a:cubicBezTo>
                  <a:cubicBezTo>
                    <a:pt x="98039" y="74711"/>
                    <a:pt x="91736" y="97025"/>
                    <a:pt x="83794" y="95386"/>
                  </a:cubicBezTo>
                  <a:cubicBezTo>
                    <a:pt x="75852" y="93747"/>
                    <a:pt x="75852" y="66769"/>
                    <a:pt x="85433" y="66769"/>
                  </a:cubicBezTo>
                  <a:cubicBezTo>
                    <a:pt x="95013" y="66769"/>
                    <a:pt x="106107" y="46094"/>
                    <a:pt x="106107" y="39791"/>
                  </a:cubicBezTo>
                  <a:cubicBezTo>
                    <a:pt x="106107" y="33488"/>
                    <a:pt x="96652" y="33488"/>
                    <a:pt x="87071" y="33488"/>
                  </a:cubicBezTo>
                  <a:cubicBezTo>
                    <a:pt x="77491" y="33488"/>
                    <a:pt x="56816" y="35127"/>
                    <a:pt x="56816" y="35127"/>
                  </a:cubicBezTo>
                  <a:cubicBezTo>
                    <a:pt x="56816" y="35127"/>
                    <a:pt x="44083" y="30336"/>
                    <a:pt x="44083" y="22394"/>
                  </a:cubicBezTo>
                  <a:cubicBezTo>
                    <a:pt x="44083" y="14452"/>
                    <a:pt x="39293" y="8023"/>
                    <a:pt x="26560" y="8023"/>
                  </a:cubicBezTo>
                  <a:cubicBezTo>
                    <a:pt x="13827" y="8023"/>
                    <a:pt x="13827" y="-4710"/>
                    <a:pt x="4247" y="8023"/>
                  </a:cubicBezTo>
                  <a:cubicBezTo>
                    <a:pt x="-5334" y="20755"/>
                    <a:pt x="24921" y="20755"/>
                    <a:pt x="21769" y="30336"/>
                  </a:cubicBezTo>
                  <a:cubicBezTo>
                    <a:pt x="18618" y="39791"/>
                    <a:pt x="9037" y="33488"/>
                    <a:pt x="7524" y="41430"/>
                  </a:cubicBezTo>
                  <a:cubicBezTo>
                    <a:pt x="5885" y="49372"/>
                    <a:pt x="9163" y="70047"/>
                    <a:pt x="13827" y="81140"/>
                  </a:cubicBezTo>
                  <a:cubicBezTo>
                    <a:pt x="17484" y="89713"/>
                    <a:pt x="23030" y="111396"/>
                    <a:pt x="23157" y="129675"/>
                  </a:cubicBezTo>
                  <a:cubicBezTo>
                    <a:pt x="30594" y="128289"/>
                    <a:pt x="33998" y="124885"/>
                    <a:pt x="40931" y="124885"/>
                  </a:cubicBezTo>
                  <a:cubicBezTo>
                    <a:pt x="49504" y="124885"/>
                    <a:pt x="61354" y="123750"/>
                    <a:pt x="62110" y="114674"/>
                  </a:cubicBezTo>
                  <a:cubicBezTo>
                    <a:pt x="62867" y="105723"/>
                    <a:pt x="72700" y="99042"/>
                    <a:pt x="78247" y="101689"/>
                  </a:cubicBezTo>
                  <a:cubicBezTo>
                    <a:pt x="83794" y="104462"/>
                    <a:pt x="91988" y="126398"/>
                    <a:pt x="92366" y="137744"/>
                  </a:cubicBezTo>
                  <a:cubicBezTo>
                    <a:pt x="92492" y="141400"/>
                    <a:pt x="94005" y="146190"/>
                    <a:pt x="96526" y="151106"/>
                  </a:cubicBezTo>
                  <a:cubicBezTo>
                    <a:pt x="100939" y="146820"/>
                    <a:pt x="105981" y="143290"/>
                    <a:pt x="105981" y="143290"/>
                  </a:cubicBezTo>
                  <a:cubicBezTo>
                    <a:pt x="105981" y="143290"/>
                    <a:pt x="109132" y="131062"/>
                    <a:pt x="113545" y="12589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47">
              <a:extLst>
                <a:ext uri="{FF2B5EF4-FFF2-40B4-BE49-F238E27FC236}">
                  <a16:creationId xmlns:a16="http://schemas.microsoft.com/office/drawing/2014/main" id="{F138E292-4275-4ABE-947E-7BDDBA6F8347}"/>
                </a:ext>
              </a:extLst>
            </p:cNvPr>
            <p:cNvSpPr/>
            <p:nvPr/>
          </p:nvSpPr>
          <p:spPr>
            <a:xfrm>
              <a:off x="4953246" y="4385063"/>
              <a:ext cx="1555435" cy="1635890"/>
            </a:xfrm>
            <a:custGeom>
              <a:avLst/>
              <a:gdLst>
                <a:gd name="connsiteX0" fmla="*/ 529946 w 731177"/>
                <a:gd name="connsiteY0" fmla="*/ 354337 h 768996"/>
                <a:gd name="connsiteX1" fmla="*/ 523642 w 731177"/>
                <a:gd name="connsiteY1" fmla="*/ 314627 h 768996"/>
                <a:gd name="connsiteX2" fmla="*/ 537888 w 731177"/>
                <a:gd name="connsiteY2" fmla="*/ 303533 h 768996"/>
                <a:gd name="connsiteX3" fmla="*/ 520365 w 731177"/>
                <a:gd name="connsiteY3" fmla="*/ 281220 h 768996"/>
                <a:gd name="connsiteX4" fmla="*/ 542678 w 731177"/>
                <a:gd name="connsiteY4" fmla="*/ 281220 h 768996"/>
                <a:gd name="connsiteX5" fmla="*/ 560202 w 731177"/>
                <a:gd name="connsiteY5" fmla="*/ 295591 h 768996"/>
                <a:gd name="connsiteX6" fmla="*/ 572934 w 731177"/>
                <a:gd name="connsiteY6" fmla="*/ 308323 h 768996"/>
                <a:gd name="connsiteX7" fmla="*/ 603189 w 731177"/>
                <a:gd name="connsiteY7" fmla="*/ 306685 h 768996"/>
                <a:gd name="connsiteX8" fmla="*/ 622225 w 731177"/>
                <a:gd name="connsiteY8" fmla="*/ 312988 h 768996"/>
                <a:gd name="connsiteX9" fmla="*/ 601551 w 731177"/>
                <a:gd name="connsiteY9" fmla="*/ 339966 h 768996"/>
                <a:gd name="connsiteX10" fmla="*/ 599912 w 731177"/>
                <a:gd name="connsiteY10" fmla="*/ 368582 h 768996"/>
                <a:gd name="connsiteX11" fmla="*/ 618947 w 731177"/>
                <a:gd name="connsiteY11" fmla="*/ 347908 h 768996"/>
                <a:gd name="connsiteX12" fmla="*/ 629663 w 731177"/>
                <a:gd name="connsiteY12" fmla="*/ 399090 h 768996"/>
                <a:gd name="connsiteX13" fmla="*/ 633571 w 731177"/>
                <a:gd name="connsiteY13" fmla="*/ 396569 h 768996"/>
                <a:gd name="connsiteX14" fmla="*/ 640883 w 731177"/>
                <a:gd name="connsiteY14" fmla="*/ 368330 h 768996"/>
                <a:gd name="connsiteX15" fmla="*/ 646178 w 731177"/>
                <a:gd name="connsiteY15" fmla="*/ 342109 h 768996"/>
                <a:gd name="connsiteX16" fmla="*/ 667104 w 731177"/>
                <a:gd name="connsiteY16" fmla="*/ 343117 h 768996"/>
                <a:gd name="connsiteX17" fmla="*/ 676559 w 731177"/>
                <a:gd name="connsiteY17" fmla="*/ 310593 h 768996"/>
                <a:gd name="connsiteX18" fmla="*/ 683871 w 731177"/>
                <a:gd name="connsiteY18" fmla="*/ 278068 h 768996"/>
                <a:gd name="connsiteX19" fmla="*/ 701646 w 731177"/>
                <a:gd name="connsiteY19" fmla="*/ 257141 h 768996"/>
                <a:gd name="connsiteX20" fmla="*/ 723707 w 731177"/>
                <a:gd name="connsiteY20" fmla="*/ 247686 h 768996"/>
                <a:gd name="connsiteX21" fmla="*/ 735180 w 731177"/>
                <a:gd name="connsiteY21" fmla="*/ 247686 h 768996"/>
                <a:gd name="connsiteX22" fmla="*/ 733037 w 731177"/>
                <a:gd name="connsiteY22" fmla="*/ 229911 h 768996"/>
                <a:gd name="connsiteX23" fmla="*/ 739340 w 731177"/>
                <a:gd name="connsiteY23" fmla="*/ 217304 h 768996"/>
                <a:gd name="connsiteX24" fmla="*/ 723582 w 731177"/>
                <a:gd name="connsiteY24" fmla="*/ 208858 h 768996"/>
                <a:gd name="connsiteX25" fmla="*/ 713118 w 731177"/>
                <a:gd name="connsiteY25" fmla="*/ 191083 h 768996"/>
                <a:gd name="connsiteX26" fmla="*/ 699503 w 731177"/>
                <a:gd name="connsiteY26" fmla="*/ 193226 h 768996"/>
                <a:gd name="connsiteX27" fmla="*/ 668113 w 731177"/>
                <a:gd name="connsiteY27" fmla="*/ 194235 h 768996"/>
                <a:gd name="connsiteX28" fmla="*/ 645043 w 731177"/>
                <a:gd name="connsiteY28" fmla="*/ 208858 h 768996"/>
                <a:gd name="connsiteX29" fmla="*/ 634580 w 731177"/>
                <a:gd name="connsiteY29" fmla="*/ 219322 h 768996"/>
                <a:gd name="connsiteX30" fmla="*/ 621974 w 731177"/>
                <a:gd name="connsiteY30" fmla="*/ 230793 h 768996"/>
                <a:gd name="connsiteX31" fmla="*/ 608358 w 731177"/>
                <a:gd name="connsiteY31" fmla="*/ 236088 h 768996"/>
                <a:gd name="connsiteX32" fmla="*/ 611510 w 731177"/>
                <a:gd name="connsiteY32" fmla="*/ 259158 h 768996"/>
                <a:gd name="connsiteX33" fmla="*/ 585288 w 731177"/>
                <a:gd name="connsiteY33" fmla="*/ 262310 h 768996"/>
                <a:gd name="connsiteX34" fmla="*/ 560075 w 731177"/>
                <a:gd name="connsiteY34" fmla="*/ 260167 h 768996"/>
                <a:gd name="connsiteX35" fmla="*/ 542301 w 731177"/>
                <a:gd name="connsiteY35" fmla="*/ 256006 h 768996"/>
                <a:gd name="connsiteX36" fmla="*/ 533854 w 731177"/>
                <a:gd name="connsiteY36" fmla="*/ 238231 h 768996"/>
                <a:gd name="connsiteX37" fmla="*/ 525534 w 731177"/>
                <a:gd name="connsiteY37" fmla="*/ 224616 h 768996"/>
                <a:gd name="connsiteX38" fmla="*/ 515070 w 731177"/>
                <a:gd name="connsiteY38" fmla="*/ 237223 h 768996"/>
                <a:gd name="connsiteX39" fmla="*/ 514062 w 731177"/>
                <a:gd name="connsiteY39" fmla="*/ 264453 h 768996"/>
                <a:gd name="connsiteX40" fmla="*/ 467922 w 731177"/>
                <a:gd name="connsiteY40" fmla="*/ 268613 h 768996"/>
                <a:gd name="connsiteX41" fmla="*/ 433380 w 731177"/>
                <a:gd name="connsiteY41" fmla="*/ 254998 h 768996"/>
                <a:gd name="connsiteX42" fmla="*/ 418757 w 731177"/>
                <a:gd name="connsiteY42" fmla="*/ 240374 h 768996"/>
                <a:gd name="connsiteX43" fmla="*/ 393669 w 731177"/>
                <a:gd name="connsiteY43" fmla="*/ 244535 h 768996"/>
                <a:gd name="connsiteX44" fmla="*/ 371608 w 731177"/>
                <a:gd name="connsiteY44" fmla="*/ 231928 h 768996"/>
                <a:gd name="connsiteX45" fmla="*/ 351690 w 731177"/>
                <a:gd name="connsiteY45" fmla="*/ 221465 h 768996"/>
                <a:gd name="connsiteX46" fmla="*/ 330763 w 731177"/>
                <a:gd name="connsiteY46" fmla="*/ 211001 h 768996"/>
                <a:gd name="connsiteX47" fmla="*/ 317148 w 731177"/>
                <a:gd name="connsiteY47" fmla="*/ 200538 h 768996"/>
                <a:gd name="connsiteX48" fmla="*/ 321308 w 731177"/>
                <a:gd name="connsiteY48" fmla="*/ 180620 h 768996"/>
                <a:gd name="connsiteX49" fmla="*/ 333915 w 731177"/>
                <a:gd name="connsiteY49" fmla="*/ 163853 h 768996"/>
                <a:gd name="connsiteX50" fmla="*/ 322443 w 731177"/>
                <a:gd name="connsiteY50" fmla="*/ 152255 h 768996"/>
                <a:gd name="connsiteX51" fmla="*/ 306685 w 731177"/>
                <a:gd name="connsiteY51" fmla="*/ 138640 h 768996"/>
                <a:gd name="connsiteX52" fmla="*/ 284624 w 731177"/>
                <a:gd name="connsiteY52" fmla="*/ 122882 h 768996"/>
                <a:gd name="connsiteX53" fmla="*/ 275169 w 731177"/>
                <a:gd name="connsiteY53" fmla="*/ 101955 h 768996"/>
                <a:gd name="connsiteX54" fmla="*/ 281472 w 731177"/>
                <a:gd name="connsiteY54" fmla="*/ 90483 h 768996"/>
                <a:gd name="connsiteX55" fmla="*/ 297230 w 731177"/>
                <a:gd name="connsiteY55" fmla="*/ 81028 h 768996"/>
                <a:gd name="connsiteX56" fmla="*/ 282606 w 731177"/>
                <a:gd name="connsiteY56" fmla="*/ 57958 h 768996"/>
                <a:gd name="connsiteX57" fmla="*/ 281598 w 731177"/>
                <a:gd name="connsiteY57" fmla="*/ 32745 h 768996"/>
                <a:gd name="connsiteX58" fmla="*/ 265840 w 731177"/>
                <a:gd name="connsiteY58" fmla="*/ 14970 h 768996"/>
                <a:gd name="connsiteX59" fmla="*/ 255376 w 731177"/>
                <a:gd name="connsiteY59" fmla="*/ 2364 h 768996"/>
                <a:gd name="connsiteX60" fmla="*/ 244913 w 731177"/>
                <a:gd name="connsiteY60" fmla="*/ 3372 h 768996"/>
                <a:gd name="connsiteX61" fmla="*/ 234449 w 731177"/>
                <a:gd name="connsiteY61" fmla="*/ 22282 h 768996"/>
                <a:gd name="connsiteX62" fmla="*/ 208228 w 731177"/>
                <a:gd name="connsiteY62" fmla="*/ 32745 h 768996"/>
                <a:gd name="connsiteX63" fmla="*/ 168391 w 731177"/>
                <a:gd name="connsiteY63" fmla="*/ 25434 h 768996"/>
                <a:gd name="connsiteX64" fmla="*/ 154776 w 731177"/>
                <a:gd name="connsiteY64" fmla="*/ 40057 h 768996"/>
                <a:gd name="connsiteX65" fmla="*/ 158936 w 731177"/>
                <a:gd name="connsiteY65" fmla="*/ 65144 h 768996"/>
                <a:gd name="connsiteX66" fmla="*/ 174694 w 731177"/>
                <a:gd name="connsiteY66" fmla="*/ 90357 h 768996"/>
                <a:gd name="connsiteX67" fmla="*/ 187301 w 731177"/>
                <a:gd name="connsiteY67" fmla="*/ 101829 h 768996"/>
                <a:gd name="connsiteX68" fmla="*/ 173686 w 731177"/>
                <a:gd name="connsiteY68" fmla="*/ 121747 h 768996"/>
                <a:gd name="connsiteX69" fmla="*/ 168517 w 731177"/>
                <a:gd name="connsiteY69" fmla="*/ 141665 h 768996"/>
                <a:gd name="connsiteX70" fmla="*/ 155911 w 731177"/>
                <a:gd name="connsiteY70" fmla="*/ 156289 h 768996"/>
                <a:gd name="connsiteX71" fmla="*/ 140153 w 731177"/>
                <a:gd name="connsiteY71" fmla="*/ 168896 h 768996"/>
                <a:gd name="connsiteX72" fmla="*/ 129689 w 731177"/>
                <a:gd name="connsiteY72" fmla="*/ 197260 h 768996"/>
                <a:gd name="connsiteX73" fmla="*/ 107628 w 731177"/>
                <a:gd name="connsiteY73" fmla="*/ 210875 h 768996"/>
                <a:gd name="connsiteX74" fmla="*/ 93005 w 731177"/>
                <a:gd name="connsiteY74" fmla="*/ 230793 h 768996"/>
                <a:gd name="connsiteX75" fmla="*/ 75229 w 731177"/>
                <a:gd name="connsiteY75" fmla="*/ 231802 h 768996"/>
                <a:gd name="connsiteX76" fmla="*/ 55311 w 731177"/>
                <a:gd name="connsiteY76" fmla="*/ 229659 h 768996"/>
                <a:gd name="connsiteX77" fmla="*/ 35393 w 731177"/>
                <a:gd name="connsiteY77" fmla="*/ 254746 h 768996"/>
                <a:gd name="connsiteX78" fmla="*/ 52160 w 731177"/>
                <a:gd name="connsiteY78" fmla="*/ 273656 h 768996"/>
                <a:gd name="connsiteX79" fmla="*/ 63757 w 731177"/>
                <a:gd name="connsiteY79" fmla="*/ 300886 h 768996"/>
                <a:gd name="connsiteX80" fmla="*/ 73212 w 731177"/>
                <a:gd name="connsiteY80" fmla="*/ 324964 h 768996"/>
                <a:gd name="connsiteX81" fmla="*/ 53294 w 731177"/>
                <a:gd name="connsiteY81" fmla="*/ 330133 h 768996"/>
                <a:gd name="connsiteX82" fmla="*/ 28081 w 731177"/>
                <a:gd name="connsiteY82" fmla="*/ 331141 h 768996"/>
                <a:gd name="connsiteX83" fmla="*/ 4003 w 731177"/>
                <a:gd name="connsiteY83" fmla="*/ 347908 h 768996"/>
                <a:gd name="connsiteX84" fmla="*/ 2364 w 731177"/>
                <a:gd name="connsiteY84" fmla="*/ 349799 h 768996"/>
                <a:gd name="connsiteX85" fmla="*/ 26820 w 731177"/>
                <a:gd name="connsiteY85" fmla="*/ 372238 h 768996"/>
                <a:gd name="connsiteX86" fmla="*/ 55815 w 731177"/>
                <a:gd name="connsiteY86" fmla="*/ 373751 h 768996"/>
                <a:gd name="connsiteX87" fmla="*/ 19004 w 731177"/>
                <a:gd name="connsiteY87" fmla="*/ 386358 h 768996"/>
                <a:gd name="connsiteX88" fmla="*/ 75481 w 731177"/>
                <a:gd name="connsiteY88" fmla="*/ 432245 h 768996"/>
                <a:gd name="connsiteX89" fmla="*/ 103342 w 731177"/>
                <a:gd name="connsiteY89" fmla="*/ 404763 h 768996"/>
                <a:gd name="connsiteX90" fmla="*/ 111536 w 731177"/>
                <a:gd name="connsiteY90" fmla="*/ 391022 h 768996"/>
                <a:gd name="connsiteX91" fmla="*/ 118218 w 731177"/>
                <a:gd name="connsiteY91" fmla="*/ 418504 h 768996"/>
                <a:gd name="connsiteX92" fmla="*/ 118218 w 731177"/>
                <a:gd name="connsiteY92" fmla="*/ 442835 h 768996"/>
                <a:gd name="connsiteX93" fmla="*/ 123260 w 731177"/>
                <a:gd name="connsiteY93" fmla="*/ 487588 h 768996"/>
                <a:gd name="connsiteX94" fmla="*/ 135488 w 731177"/>
                <a:gd name="connsiteY94" fmla="*/ 535367 h 768996"/>
                <a:gd name="connsiteX95" fmla="*/ 160197 w 731177"/>
                <a:gd name="connsiteY95" fmla="*/ 606341 h 768996"/>
                <a:gd name="connsiteX96" fmla="*/ 186041 w 731177"/>
                <a:gd name="connsiteY96" fmla="*/ 675047 h 768996"/>
                <a:gd name="connsiteX97" fmla="*/ 211127 w 731177"/>
                <a:gd name="connsiteY97" fmla="*/ 730767 h 768996"/>
                <a:gd name="connsiteX98" fmla="*/ 236971 w 731177"/>
                <a:gd name="connsiteY98" fmla="*/ 777790 h 768996"/>
                <a:gd name="connsiteX99" fmla="*/ 261680 w 731177"/>
                <a:gd name="connsiteY99" fmla="*/ 761275 h 768996"/>
                <a:gd name="connsiteX100" fmla="*/ 286389 w 731177"/>
                <a:gd name="connsiteY100" fmla="*/ 736566 h 768996"/>
                <a:gd name="connsiteX101" fmla="*/ 296600 w 731177"/>
                <a:gd name="connsiteY101" fmla="*/ 718539 h 768996"/>
                <a:gd name="connsiteX102" fmla="*/ 303659 w 731177"/>
                <a:gd name="connsiteY102" fmla="*/ 699755 h 768996"/>
                <a:gd name="connsiteX103" fmla="*/ 311475 w 731177"/>
                <a:gd name="connsiteY103" fmla="*/ 665970 h 768996"/>
                <a:gd name="connsiteX104" fmla="*/ 315383 w 731177"/>
                <a:gd name="connsiteY104" fmla="*/ 622856 h 768996"/>
                <a:gd name="connsiteX105" fmla="*/ 317400 w 731177"/>
                <a:gd name="connsiteY105" fmla="*/ 589448 h 768996"/>
                <a:gd name="connsiteX106" fmla="*/ 327234 w 731177"/>
                <a:gd name="connsiteY106" fmla="*/ 567513 h 768996"/>
                <a:gd name="connsiteX107" fmla="*/ 353455 w 731177"/>
                <a:gd name="connsiteY107" fmla="*/ 549486 h 768996"/>
                <a:gd name="connsiteX108" fmla="*/ 393922 w 731177"/>
                <a:gd name="connsiteY108" fmla="*/ 517339 h 768996"/>
                <a:gd name="connsiteX109" fmla="*/ 436658 w 731177"/>
                <a:gd name="connsiteY109" fmla="*/ 474225 h 768996"/>
                <a:gd name="connsiteX110" fmla="*/ 477124 w 731177"/>
                <a:gd name="connsiteY110" fmla="*/ 446365 h 768996"/>
                <a:gd name="connsiteX111" fmla="*/ 485319 w 731177"/>
                <a:gd name="connsiteY111" fmla="*/ 418882 h 768996"/>
                <a:gd name="connsiteX112" fmla="*/ 532846 w 731177"/>
                <a:gd name="connsiteY112" fmla="*/ 402746 h 768996"/>
                <a:gd name="connsiteX113" fmla="*/ 539400 w 731177"/>
                <a:gd name="connsiteY113" fmla="*/ 402116 h 768996"/>
                <a:gd name="connsiteX114" fmla="*/ 529946 w 731177"/>
                <a:gd name="connsiteY114" fmla="*/ 354337 h 7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31177" h="768996">
                  <a:moveTo>
                    <a:pt x="529946" y="354337"/>
                  </a:moveTo>
                  <a:cubicBezTo>
                    <a:pt x="525155" y="343243"/>
                    <a:pt x="522003" y="322569"/>
                    <a:pt x="523642" y="314627"/>
                  </a:cubicBezTo>
                  <a:cubicBezTo>
                    <a:pt x="525281" y="306685"/>
                    <a:pt x="534736" y="312988"/>
                    <a:pt x="537888" y="303533"/>
                  </a:cubicBezTo>
                  <a:cubicBezTo>
                    <a:pt x="541039" y="293952"/>
                    <a:pt x="510910" y="293952"/>
                    <a:pt x="520365" y="281220"/>
                  </a:cubicBezTo>
                  <a:cubicBezTo>
                    <a:pt x="529946" y="268487"/>
                    <a:pt x="529946" y="281220"/>
                    <a:pt x="542678" y="281220"/>
                  </a:cubicBezTo>
                  <a:cubicBezTo>
                    <a:pt x="555411" y="281220"/>
                    <a:pt x="560202" y="287649"/>
                    <a:pt x="560202" y="295591"/>
                  </a:cubicBezTo>
                  <a:cubicBezTo>
                    <a:pt x="560202" y="303533"/>
                    <a:pt x="572934" y="308323"/>
                    <a:pt x="572934" y="308323"/>
                  </a:cubicBezTo>
                  <a:cubicBezTo>
                    <a:pt x="572934" y="308323"/>
                    <a:pt x="593609" y="306685"/>
                    <a:pt x="603189" y="306685"/>
                  </a:cubicBezTo>
                  <a:cubicBezTo>
                    <a:pt x="612770" y="306685"/>
                    <a:pt x="622225" y="306685"/>
                    <a:pt x="622225" y="312988"/>
                  </a:cubicBezTo>
                  <a:cubicBezTo>
                    <a:pt x="622225" y="319291"/>
                    <a:pt x="611132" y="339966"/>
                    <a:pt x="601551" y="339966"/>
                  </a:cubicBezTo>
                  <a:cubicBezTo>
                    <a:pt x="591970" y="339966"/>
                    <a:pt x="591970" y="366944"/>
                    <a:pt x="599912" y="368582"/>
                  </a:cubicBezTo>
                  <a:cubicBezTo>
                    <a:pt x="607854" y="370221"/>
                    <a:pt x="614158" y="347908"/>
                    <a:pt x="618947" y="347908"/>
                  </a:cubicBezTo>
                  <a:cubicBezTo>
                    <a:pt x="622351" y="347908"/>
                    <a:pt x="624999" y="373121"/>
                    <a:pt x="629663" y="399090"/>
                  </a:cubicBezTo>
                  <a:cubicBezTo>
                    <a:pt x="630924" y="397577"/>
                    <a:pt x="632185" y="396569"/>
                    <a:pt x="633571" y="396569"/>
                  </a:cubicBezTo>
                  <a:cubicBezTo>
                    <a:pt x="639875" y="396569"/>
                    <a:pt x="636723" y="374508"/>
                    <a:pt x="640883" y="368330"/>
                  </a:cubicBezTo>
                  <a:cubicBezTo>
                    <a:pt x="645043" y="362027"/>
                    <a:pt x="643026" y="342109"/>
                    <a:pt x="646178" y="342109"/>
                  </a:cubicBezTo>
                  <a:cubicBezTo>
                    <a:pt x="649330" y="342109"/>
                    <a:pt x="668239" y="348412"/>
                    <a:pt x="667104" y="343117"/>
                  </a:cubicBezTo>
                  <a:cubicBezTo>
                    <a:pt x="666096" y="337823"/>
                    <a:pt x="678577" y="320048"/>
                    <a:pt x="676559" y="310593"/>
                  </a:cubicBezTo>
                  <a:cubicBezTo>
                    <a:pt x="674416" y="301138"/>
                    <a:pt x="683871" y="289666"/>
                    <a:pt x="683871" y="278068"/>
                  </a:cubicBezTo>
                  <a:cubicBezTo>
                    <a:pt x="683871" y="266596"/>
                    <a:pt x="694335" y="263444"/>
                    <a:pt x="701646" y="257141"/>
                  </a:cubicBezTo>
                  <a:cubicBezTo>
                    <a:pt x="708958" y="250838"/>
                    <a:pt x="721565" y="242517"/>
                    <a:pt x="723707" y="247686"/>
                  </a:cubicBezTo>
                  <a:cubicBezTo>
                    <a:pt x="725851" y="252981"/>
                    <a:pt x="741483" y="257141"/>
                    <a:pt x="735180" y="247686"/>
                  </a:cubicBezTo>
                  <a:cubicBezTo>
                    <a:pt x="728877" y="238231"/>
                    <a:pt x="728877" y="231928"/>
                    <a:pt x="733037" y="229911"/>
                  </a:cubicBezTo>
                  <a:cubicBezTo>
                    <a:pt x="737197" y="227768"/>
                    <a:pt x="739340" y="217304"/>
                    <a:pt x="739340" y="217304"/>
                  </a:cubicBezTo>
                  <a:cubicBezTo>
                    <a:pt x="739340" y="217304"/>
                    <a:pt x="725725" y="215161"/>
                    <a:pt x="723582" y="208858"/>
                  </a:cubicBezTo>
                  <a:cubicBezTo>
                    <a:pt x="721438" y="202555"/>
                    <a:pt x="713118" y="196252"/>
                    <a:pt x="713118" y="191083"/>
                  </a:cubicBezTo>
                  <a:cubicBezTo>
                    <a:pt x="713118" y="185788"/>
                    <a:pt x="705806" y="187931"/>
                    <a:pt x="699503" y="193226"/>
                  </a:cubicBezTo>
                  <a:cubicBezTo>
                    <a:pt x="693200" y="198521"/>
                    <a:pt x="681728" y="186923"/>
                    <a:pt x="668113" y="194235"/>
                  </a:cubicBezTo>
                  <a:cubicBezTo>
                    <a:pt x="654498" y="201546"/>
                    <a:pt x="651346" y="209867"/>
                    <a:pt x="645043" y="208858"/>
                  </a:cubicBezTo>
                  <a:cubicBezTo>
                    <a:pt x="638740" y="207850"/>
                    <a:pt x="639749" y="214153"/>
                    <a:pt x="634580" y="219322"/>
                  </a:cubicBezTo>
                  <a:cubicBezTo>
                    <a:pt x="629411" y="224616"/>
                    <a:pt x="625125" y="230793"/>
                    <a:pt x="621974" y="230793"/>
                  </a:cubicBezTo>
                  <a:cubicBezTo>
                    <a:pt x="618822" y="230793"/>
                    <a:pt x="608358" y="236088"/>
                    <a:pt x="608358" y="236088"/>
                  </a:cubicBezTo>
                  <a:cubicBezTo>
                    <a:pt x="608358" y="236088"/>
                    <a:pt x="615670" y="251846"/>
                    <a:pt x="611510" y="259158"/>
                  </a:cubicBezTo>
                  <a:cubicBezTo>
                    <a:pt x="607350" y="266470"/>
                    <a:pt x="596886" y="259158"/>
                    <a:pt x="585288" y="262310"/>
                  </a:cubicBezTo>
                  <a:cubicBezTo>
                    <a:pt x="573817" y="265461"/>
                    <a:pt x="568521" y="258150"/>
                    <a:pt x="560075" y="260167"/>
                  </a:cubicBezTo>
                  <a:cubicBezTo>
                    <a:pt x="551755" y="262310"/>
                    <a:pt x="546460" y="254872"/>
                    <a:pt x="542301" y="256006"/>
                  </a:cubicBezTo>
                  <a:cubicBezTo>
                    <a:pt x="538140" y="257015"/>
                    <a:pt x="531837" y="246552"/>
                    <a:pt x="533854" y="238231"/>
                  </a:cubicBezTo>
                  <a:cubicBezTo>
                    <a:pt x="535997" y="229911"/>
                    <a:pt x="529694" y="218313"/>
                    <a:pt x="525534" y="224616"/>
                  </a:cubicBezTo>
                  <a:cubicBezTo>
                    <a:pt x="521373" y="230919"/>
                    <a:pt x="515070" y="227768"/>
                    <a:pt x="515070" y="237223"/>
                  </a:cubicBezTo>
                  <a:cubicBezTo>
                    <a:pt x="515070" y="246678"/>
                    <a:pt x="520239" y="258150"/>
                    <a:pt x="514062" y="264453"/>
                  </a:cubicBezTo>
                  <a:cubicBezTo>
                    <a:pt x="507759" y="270756"/>
                    <a:pt x="474225" y="273908"/>
                    <a:pt x="467922" y="268613"/>
                  </a:cubicBezTo>
                  <a:cubicBezTo>
                    <a:pt x="461619" y="263318"/>
                    <a:pt x="434389" y="260167"/>
                    <a:pt x="433380" y="254998"/>
                  </a:cubicBezTo>
                  <a:cubicBezTo>
                    <a:pt x="432371" y="249829"/>
                    <a:pt x="423925" y="240374"/>
                    <a:pt x="418757" y="240374"/>
                  </a:cubicBezTo>
                  <a:cubicBezTo>
                    <a:pt x="413588" y="240374"/>
                    <a:pt x="397830" y="247686"/>
                    <a:pt x="393669" y="244535"/>
                  </a:cubicBezTo>
                  <a:cubicBezTo>
                    <a:pt x="389510" y="241383"/>
                    <a:pt x="378920" y="233063"/>
                    <a:pt x="371608" y="231928"/>
                  </a:cubicBezTo>
                  <a:cubicBezTo>
                    <a:pt x="364297" y="230919"/>
                    <a:pt x="352698" y="225625"/>
                    <a:pt x="351690" y="221465"/>
                  </a:cubicBezTo>
                  <a:cubicBezTo>
                    <a:pt x="350681" y="217304"/>
                    <a:pt x="333915" y="215161"/>
                    <a:pt x="330763" y="211001"/>
                  </a:cubicBezTo>
                  <a:cubicBezTo>
                    <a:pt x="327611" y="206841"/>
                    <a:pt x="317148" y="205833"/>
                    <a:pt x="317148" y="200538"/>
                  </a:cubicBezTo>
                  <a:cubicBezTo>
                    <a:pt x="317148" y="195243"/>
                    <a:pt x="321308" y="186923"/>
                    <a:pt x="321308" y="180620"/>
                  </a:cubicBezTo>
                  <a:cubicBezTo>
                    <a:pt x="321308" y="174316"/>
                    <a:pt x="333915" y="168013"/>
                    <a:pt x="333915" y="163853"/>
                  </a:cubicBezTo>
                  <a:cubicBezTo>
                    <a:pt x="333915" y="159693"/>
                    <a:pt x="322443" y="152255"/>
                    <a:pt x="322443" y="152255"/>
                  </a:cubicBezTo>
                  <a:cubicBezTo>
                    <a:pt x="322443" y="152255"/>
                    <a:pt x="315131" y="138640"/>
                    <a:pt x="306685" y="138640"/>
                  </a:cubicBezTo>
                  <a:cubicBezTo>
                    <a:pt x="298364" y="138640"/>
                    <a:pt x="292061" y="124016"/>
                    <a:pt x="284624" y="122882"/>
                  </a:cubicBezTo>
                  <a:cubicBezTo>
                    <a:pt x="277312" y="121873"/>
                    <a:pt x="279328" y="107124"/>
                    <a:pt x="275169" y="101955"/>
                  </a:cubicBezTo>
                  <a:cubicBezTo>
                    <a:pt x="271008" y="96660"/>
                    <a:pt x="274160" y="84180"/>
                    <a:pt x="281472" y="90483"/>
                  </a:cubicBezTo>
                  <a:cubicBezTo>
                    <a:pt x="288783" y="96786"/>
                    <a:pt x="302398" y="90483"/>
                    <a:pt x="297230" y="81028"/>
                  </a:cubicBezTo>
                  <a:cubicBezTo>
                    <a:pt x="291935" y="71573"/>
                    <a:pt x="282606" y="63253"/>
                    <a:pt x="282606" y="57958"/>
                  </a:cubicBezTo>
                  <a:cubicBezTo>
                    <a:pt x="282606" y="52664"/>
                    <a:pt x="288909" y="37032"/>
                    <a:pt x="281598" y="32745"/>
                  </a:cubicBezTo>
                  <a:cubicBezTo>
                    <a:pt x="274286" y="28585"/>
                    <a:pt x="267983" y="22282"/>
                    <a:pt x="265840" y="14970"/>
                  </a:cubicBezTo>
                  <a:cubicBezTo>
                    <a:pt x="263696" y="7658"/>
                    <a:pt x="255376" y="2364"/>
                    <a:pt x="255376" y="2364"/>
                  </a:cubicBezTo>
                  <a:lnTo>
                    <a:pt x="244913" y="3372"/>
                  </a:lnTo>
                  <a:cubicBezTo>
                    <a:pt x="244913" y="3372"/>
                    <a:pt x="238609" y="20139"/>
                    <a:pt x="234449" y="22282"/>
                  </a:cubicBezTo>
                  <a:cubicBezTo>
                    <a:pt x="230290" y="24425"/>
                    <a:pt x="215539" y="27577"/>
                    <a:pt x="208228" y="32745"/>
                  </a:cubicBezTo>
                  <a:cubicBezTo>
                    <a:pt x="200916" y="38040"/>
                    <a:pt x="179990" y="25434"/>
                    <a:pt x="168391" y="25434"/>
                  </a:cubicBezTo>
                  <a:cubicBezTo>
                    <a:pt x="156793" y="25434"/>
                    <a:pt x="149482" y="36905"/>
                    <a:pt x="154776" y="40057"/>
                  </a:cubicBezTo>
                  <a:cubicBezTo>
                    <a:pt x="160071" y="43209"/>
                    <a:pt x="158936" y="65144"/>
                    <a:pt x="158936" y="65144"/>
                  </a:cubicBezTo>
                  <a:cubicBezTo>
                    <a:pt x="158936" y="65144"/>
                    <a:pt x="165240" y="92374"/>
                    <a:pt x="174694" y="90357"/>
                  </a:cubicBezTo>
                  <a:cubicBezTo>
                    <a:pt x="184149" y="88340"/>
                    <a:pt x="195622" y="99812"/>
                    <a:pt x="187301" y="101829"/>
                  </a:cubicBezTo>
                  <a:cubicBezTo>
                    <a:pt x="178981" y="103972"/>
                    <a:pt x="174694" y="113301"/>
                    <a:pt x="173686" y="121747"/>
                  </a:cubicBezTo>
                  <a:cubicBezTo>
                    <a:pt x="172678" y="130067"/>
                    <a:pt x="174694" y="140531"/>
                    <a:pt x="168517" y="141665"/>
                  </a:cubicBezTo>
                  <a:cubicBezTo>
                    <a:pt x="162214" y="142674"/>
                    <a:pt x="155911" y="144817"/>
                    <a:pt x="155911" y="156289"/>
                  </a:cubicBezTo>
                  <a:cubicBezTo>
                    <a:pt x="155911" y="167887"/>
                    <a:pt x="142296" y="164735"/>
                    <a:pt x="140153" y="168896"/>
                  </a:cubicBezTo>
                  <a:cubicBezTo>
                    <a:pt x="138010" y="173056"/>
                    <a:pt x="132841" y="194109"/>
                    <a:pt x="129689" y="197260"/>
                  </a:cubicBezTo>
                  <a:cubicBezTo>
                    <a:pt x="126538" y="200412"/>
                    <a:pt x="108763" y="201420"/>
                    <a:pt x="107628" y="210875"/>
                  </a:cubicBezTo>
                  <a:cubicBezTo>
                    <a:pt x="106619" y="220330"/>
                    <a:pt x="98173" y="231802"/>
                    <a:pt x="93005" y="230793"/>
                  </a:cubicBezTo>
                  <a:cubicBezTo>
                    <a:pt x="87710" y="229785"/>
                    <a:pt x="78255" y="225499"/>
                    <a:pt x="75229" y="231802"/>
                  </a:cubicBezTo>
                  <a:cubicBezTo>
                    <a:pt x="72078" y="238105"/>
                    <a:pt x="58463" y="226507"/>
                    <a:pt x="55311" y="229659"/>
                  </a:cubicBezTo>
                  <a:cubicBezTo>
                    <a:pt x="52160" y="232811"/>
                    <a:pt x="35393" y="246426"/>
                    <a:pt x="35393" y="254746"/>
                  </a:cubicBezTo>
                  <a:cubicBezTo>
                    <a:pt x="35393" y="263192"/>
                    <a:pt x="53168" y="263192"/>
                    <a:pt x="52160" y="273656"/>
                  </a:cubicBezTo>
                  <a:cubicBezTo>
                    <a:pt x="51151" y="284119"/>
                    <a:pt x="58463" y="295591"/>
                    <a:pt x="63757" y="300886"/>
                  </a:cubicBezTo>
                  <a:cubicBezTo>
                    <a:pt x="68926" y="306180"/>
                    <a:pt x="77373" y="318661"/>
                    <a:pt x="73212" y="324964"/>
                  </a:cubicBezTo>
                  <a:cubicBezTo>
                    <a:pt x="69052" y="331267"/>
                    <a:pt x="62749" y="332276"/>
                    <a:pt x="53294" y="330133"/>
                  </a:cubicBezTo>
                  <a:cubicBezTo>
                    <a:pt x="43839" y="327990"/>
                    <a:pt x="44848" y="334293"/>
                    <a:pt x="28081" y="331141"/>
                  </a:cubicBezTo>
                  <a:cubicBezTo>
                    <a:pt x="11314" y="327990"/>
                    <a:pt x="10306" y="340596"/>
                    <a:pt x="4003" y="347908"/>
                  </a:cubicBezTo>
                  <a:cubicBezTo>
                    <a:pt x="3624" y="348412"/>
                    <a:pt x="2994" y="349043"/>
                    <a:pt x="2364" y="349799"/>
                  </a:cubicBezTo>
                  <a:cubicBezTo>
                    <a:pt x="10306" y="356102"/>
                    <a:pt x="13584" y="367196"/>
                    <a:pt x="26820" y="372238"/>
                  </a:cubicBezTo>
                  <a:cubicBezTo>
                    <a:pt x="42074" y="378164"/>
                    <a:pt x="55815" y="362405"/>
                    <a:pt x="55815" y="373751"/>
                  </a:cubicBezTo>
                  <a:cubicBezTo>
                    <a:pt x="55815" y="385097"/>
                    <a:pt x="19761" y="382828"/>
                    <a:pt x="19004" y="386358"/>
                  </a:cubicBezTo>
                  <a:cubicBezTo>
                    <a:pt x="18248" y="389888"/>
                    <a:pt x="56193" y="435775"/>
                    <a:pt x="75481" y="432245"/>
                  </a:cubicBezTo>
                  <a:cubicBezTo>
                    <a:pt x="94643" y="428716"/>
                    <a:pt x="108889" y="407915"/>
                    <a:pt x="103342" y="404763"/>
                  </a:cubicBezTo>
                  <a:cubicBezTo>
                    <a:pt x="97795" y="401612"/>
                    <a:pt x="106494" y="388627"/>
                    <a:pt x="111536" y="391022"/>
                  </a:cubicBezTo>
                  <a:cubicBezTo>
                    <a:pt x="116579" y="393417"/>
                    <a:pt x="112292" y="413714"/>
                    <a:pt x="118218" y="418504"/>
                  </a:cubicBezTo>
                  <a:cubicBezTo>
                    <a:pt x="124143" y="423169"/>
                    <a:pt x="122126" y="431867"/>
                    <a:pt x="118218" y="442835"/>
                  </a:cubicBezTo>
                  <a:cubicBezTo>
                    <a:pt x="114310" y="453803"/>
                    <a:pt x="122126" y="475360"/>
                    <a:pt x="123260" y="487588"/>
                  </a:cubicBezTo>
                  <a:cubicBezTo>
                    <a:pt x="124395" y="499690"/>
                    <a:pt x="132715" y="517339"/>
                    <a:pt x="135488" y="535367"/>
                  </a:cubicBezTo>
                  <a:cubicBezTo>
                    <a:pt x="138262" y="553394"/>
                    <a:pt x="149608" y="586423"/>
                    <a:pt x="160197" y="606341"/>
                  </a:cubicBezTo>
                  <a:cubicBezTo>
                    <a:pt x="170786" y="626386"/>
                    <a:pt x="178981" y="665592"/>
                    <a:pt x="186041" y="675047"/>
                  </a:cubicBezTo>
                  <a:cubicBezTo>
                    <a:pt x="193100" y="684502"/>
                    <a:pt x="211127" y="713118"/>
                    <a:pt x="211127" y="730767"/>
                  </a:cubicBezTo>
                  <a:cubicBezTo>
                    <a:pt x="211127" y="748416"/>
                    <a:pt x="230416" y="773125"/>
                    <a:pt x="236971" y="777790"/>
                  </a:cubicBezTo>
                  <a:cubicBezTo>
                    <a:pt x="243652" y="782454"/>
                    <a:pt x="258149" y="772243"/>
                    <a:pt x="261680" y="761275"/>
                  </a:cubicBezTo>
                  <a:cubicBezTo>
                    <a:pt x="265209" y="750308"/>
                    <a:pt x="285254" y="746021"/>
                    <a:pt x="286389" y="736566"/>
                  </a:cubicBezTo>
                  <a:cubicBezTo>
                    <a:pt x="287523" y="727111"/>
                    <a:pt x="289540" y="719674"/>
                    <a:pt x="296600" y="718539"/>
                  </a:cubicBezTo>
                  <a:cubicBezTo>
                    <a:pt x="303659" y="717405"/>
                    <a:pt x="303659" y="709967"/>
                    <a:pt x="303659" y="699755"/>
                  </a:cubicBezTo>
                  <a:cubicBezTo>
                    <a:pt x="303659" y="689544"/>
                    <a:pt x="304416" y="675047"/>
                    <a:pt x="311475" y="665970"/>
                  </a:cubicBezTo>
                  <a:cubicBezTo>
                    <a:pt x="318535" y="656893"/>
                    <a:pt x="319669" y="632563"/>
                    <a:pt x="315383" y="622856"/>
                  </a:cubicBezTo>
                  <a:cubicBezTo>
                    <a:pt x="311097" y="613023"/>
                    <a:pt x="313366" y="599282"/>
                    <a:pt x="317400" y="589448"/>
                  </a:cubicBezTo>
                  <a:cubicBezTo>
                    <a:pt x="321308" y="579615"/>
                    <a:pt x="319795" y="568270"/>
                    <a:pt x="327234" y="567513"/>
                  </a:cubicBezTo>
                  <a:cubicBezTo>
                    <a:pt x="334671" y="566757"/>
                    <a:pt x="345639" y="560075"/>
                    <a:pt x="353455" y="549486"/>
                  </a:cubicBezTo>
                  <a:cubicBezTo>
                    <a:pt x="361271" y="538896"/>
                    <a:pt x="385223" y="524399"/>
                    <a:pt x="393922" y="517339"/>
                  </a:cubicBezTo>
                  <a:cubicBezTo>
                    <a:pt x="402494" y="510280"/>
                    <a:pt x="428842" y="487084"/>
                    <a:pt x="436658" y="474225"/>
                  </a:cubicBezTo>
                  <a:cubicBezTo>
                    <a:pt x="444474" y="461240"/>
                    <a:pt x="466788" y="456954"/>
                    <a:pt x="477124" y="446365"/>
                  </a:cubicBezTo>
                  <a:cubicBezTo>
                    <a:pt x="487336" y="435775"/>
                    <a:pt x="483428" y="430354"/>
                    <a:pt x="485319" y="418882"/>
                  </a:cubicBezTo>
                  <a:cubicBezTo>
                    <a:pt x="487336" y="407537"/>
                    <a:pt x="520239" y="402746"/>
                    <a:pt x="532846" y="402746"/>
                  </a:cubicBezTo>
                  <a:cubicBezTo>
                    <a:pt x="535367" y="402746"/>
                    <a:pt x="537510" y="402494"/>
                    <a:pt x="539400" y="402116"/>
                  </a:cubicBezTo>
                  <a:cubicBezTo>
                    <a:pt x="539023" y="384719"/>
                    <a:pt x="533602" y="363036"/>
                    <a:pt x="529946" y="35433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48">
              <a:extLst>
                <a:ext uri="{FF2B5EF4-FFF2-40B4-BE49-F238E27FC236}">
                  <a16:creationId xmlns:a16="http://schemas.microsoft.com/office/drawing/2014/main" id="{3FFB5361-E060-43CB-9041-EC7AF4D4EABE}"/>
                </a:ext>
              </a:extLst>
            </p:cNvPr>
            <p:cNvSpPr/>
            <p:nvPr/>
          </p:nvSpPr>
          <p:spPr>
            <a:xfrm>
              <a:off x="6039906" y="3230910"/>
              <a:ext cx="1769977" cy="750900"/>
            </a:xfrm>
            <a:custGeom>
              <a:avLst/>
              <a:gdLst>
                <a:gd name="connsiteX0" fmla="*/ 800733 w 832029"/>
                <a:gd name="connsiteY0" fmla="*/ 151330 h 352982"/>
                <a:gd name="connsiteX1" fmla="*/ 775142 w 832029"/>
                <a:gd name="connsiteY1" fmla="*/ 154734 h 352982"/>
                <a:gd name="connsiteX2" fmla="*/ 749551 w 832029"/>
                <a:gd name="connsiteY2" fmla="*/ 151330 h 352982"/>
                <a:gd name="connsiteX3" fmla="*/ 722195 w 832029"/>
                <a:gd name="connsiteY3" fmla="*/ 149691 h 352982"/>
                <a:gd name="connsiteX4" fmla="*/ 725599 w 832029"/>
                <a:gd name="connsiteY4" fmla="*/ 135950 h 352982"/>
                <a:gd name="connsiteX5" fmla="*/ 727364 w 832029"/>
                <a:gd name="connsiteY5" fmla="*/ 122335 h 352982"/>
                <a:gd name="connsiteX6" fmla="*/ 748543 w 832029"/>
                <a:gd name="connsiteY6" fmla="*/ 79851 h 352982"/>
                <a:gd name="connsiteX7" fmla="*/ 729381 w 832029"/>
                <a:gd name="connsiteY7" fmla="*/ 77960 h 352982"/>
                <a:gd name="connsiteX8" fmla="*/ 706689 w 832029"/>
                <a:gd name="connsiteY8" fmla="*/ 73296 h 352982"/>
                <a:gd name="connsiteX9" fmla="*/ 673786 w 832029"/>
                <a:gd name="connsiteY9" fmla="*/ 71657 h 352982"/>
                <a:gd name="connsiteX10" fmla="*/ 652607 w 832029"/>
                <a:gd name="connsiteY10" fmla="*/ 85776 h 352982"/>
                <a:gd name="connsiteX11" fmla="*/ 631428 w 832029"/>
                <a:gd name="connsiteY11" fmla="*/ 93593 h 352982"/>
                <a:gd name="connsiteX12" fmla="*/ 596886 w 832029"/>
                <a:gd name="connsiteY12" fmla="*/ 102291 h 352982"/>
                <a:gd name="connsiteX13" fmla="*/ 561588 w 832029"/>
                <a:gd name="connsiteY13" fmla="*/ 102291 h 352982"/>
                <a:gd name="connsiteX14" fmla="*/ 527803 w 832029"/>
                <a:gd name="connsiteY14" fmla="*/ 95988 h 352982"/>
                <a:gd name="connsiteX15" fmla="*/ 513683 w 832029"/>
                <a:gd name="connsiteY15" fmla="*/ 81112 h 352982"/>
                <a:gd name="connsiteX16" fmla="*/ 491748 w 832029"/>
                <a:gd name="connsiteY16" fmla="*/ 70901 h 352982"/>
                <a:gd name="connsiteX17" fmla="*/ 471325 w 832029"/>
                <a:gd name="connsiteY17" fmla="*/ 65354 h 352982"/>
                <a:gd name="connsiteX18" fmla="*/ 446995 w 832029"/>
                <a:gd name="connsiteY18" fmla="*/ 59807 h 352982"/>
                <a:gd name="connsiteX19" fmla="*/ 422664 w 832029"/>
                <a:gd name="connsiteY19" fmla="*/ 62959 h 352982"/>
                <a:gd name="connsiteX20" fmla="*/ 403881 w 832029"/>
                <a:gd name="connsiteY20" fmla="*/ 72414 h 352982"/>
                <a:gd name="connsiteX21" fmla="*/ 380306 w 832029"/>
                <a:gd name="connsiteY21" fmla="*/ 65354 h 352982"/>
                <a:gd name="connsiteX22" fmla="*/ 363792 w 832029"/>
                <a:gd name="connsiteY22" fmla="*/ 52747 h 352982"/>
                <a:gd name="connsiteX23" fmla="*/ 360640 w 832029"/>
                <a:gd name="connsiteY23" fmla="*/ 29930 h 352982"/>
                <a:gd name="connsiteX24" fmla="*/ 334797 w 832029"/>
                <a:gd name="connsiteY24" fmla="*/ 22114 h 352982"/>
                <a:gd name="connsiteX25" fmla="*/ 315131 w 832029"/>
                <a:gd name="connsiteY25" fmla="*/ 14298 h 352982"/>
                <a:gd name="connsiteX26" fmla="*/ 298617 w 832029"/>
                <a:gd name="connsiteY26" fmla="*/ 10390 h 352982"/>
                <a:gd name="connsiteX27" fmla="*/ 279076 w 832029"/>
                <a:gd name="connsiteY27" fmla="*/ 2574 h 352982"/>
                <a:gd name="connsiteX28" fmla="*/ 269621 w 832029"/>
                <a:gd name="connsiteY28" fmla="*/ 11146 h 352982"/>
                <a:gd name="connsiteX29" fmla="*/ 255502 w 832029"/>
                <a:gd name="connsiteY29" fmla="*/ 20601 h 352982"/>
                <a:gd name="connsiteX30" fmla="*/ 244534 w 832029"/>
                <a:gd name="connsiteY30" fmla="*/ 33964 h 352982"/>
                <a:gd name="connsiteX31" fmla="*/ 253989 w 832029"/>
                <a:gd name="connsiteY31" fmla="*/ 55899 h 352982"/>
                <a:gd name="connsiteX32" fmla="*/ 253233 w 832029"/>
                <a:gd name="connsiteY32" fmla="*/ 71657 h 352982"/>
                <a:gd name="connsiteX33" fmla="*/ 231297 w 832029"/>
                <a:gd name="connsiteY33" fmla="*/ 82625 h 352982"/>
                <a:gd name="connsiteX34" fmla="*/ 212514 w 832029"/>
                <a:gd name="connsiteY34" fmla="*/ 77078 h 352982"/>
                <a:gd name="connsiteX35" fmla="*/ 191335 w 832029"/>
                <a:gd name="connsiteY35" fmla="*/ 78717 h 352982"/>
                <a:gd name="connsiteX36" fmla="*/ 169400 w 832029"/>
                <a:gd name="connsiteY36" fmla="*/ 70018 h 352982"/>
                <a:gd name="connsiteX37" fmla="*/ 160828 w 832029"/>
                <a:gd name="connsiteY37" fmla="*/ 55143 h 352982"/>
                <a:gd name="connsiteX38" fmla="*/ 124016 w 832029"/>
                <a:gd name="connsiteY38" fmla="*/ 48839 h 352982"/>
                <a:gd name="connsiteX39" fmla="*/ 105232 w 832029"/>
                <a:gd name="connsiteY39" fmla="*/ 51991 h 352982"/>
                <a:gd name="connsiteX40" fmla="*/ 87205 w 832029"/>
                <a:gd name="connsiteY40" fmla="*/ 59807 h 352982"/>
                <a:gd name="connsiteX41" fmla="*/ 69934 w 832029"/>
                <a:gd name="connsiteY41" fmla="*/ 71531 h 352982"/>
                <a:gd name="connsiteX42" fmla="*/ 49512 w 832029"/>
                <a:gd name="connsiteY42" fmla="*/ 83255 h 352982"/>
                <a:gd name="connsiteX43" fmla="*/ 25181 w 832029"/>
                <a:gd name="connsiteY43" fmla="*/ 94223 h 352982"/>
                <a:gd name="connsiteX44" fmla="*/ 7154 w 832029"/>
                <a:gd name="connsiteY44" fmla="*/ 101283 h 352982"/>
                <a:gd name="connsiteX45" fmla="*/ 2364 w 832029"/>
                <a:gd name="connsiteY45" fmla="*/ 102921 h 352982"/>
                <a:gd name="connsiteX46" fmla="*/ 3246 w 832029"/>
                <a:gd name="connsiteY46" fmla="*/ 106073 h 352982"/>
                <a:gd name="connsiteX47" fmla="*/ 22281 w 832029"/>
                <a:gd name="connsiteY47" fmla="*/ 130530 h 352982"/>
                <a:gd name="connsiteX48" fmla="*/ 46108 w 832029"/>
                <a:gd name="connsiteY48" fmla="*/ 143514 h 352982"/>
                <a:gd name="connsiteX49" fmla="*/ 68926 w 832029"/>
                <a:gd name="connsiteY49" fmla="*/ 161920 h 352982"/>
                <a:gd name="connsiteX50" fmla="*/ 83045 w 832029"/>
                <a:gd name="connsiteY50" fmla="*/ 181964 h 352982"/>
                <a:gd name="connsiteX51" fmla="*/ 81406 w 832029"/>
                <a:gd name="connsiteY51" fmla="*/ 208564 h 352982"/>
                <a:gd name="connsiteX52" fmla="*/ 75481 w 832029"/>
                <a:gd name="connsiteY52" fmla="*/ 230247 h 352982"/>
                <a:gd name="connsiteX53" fmla="*/ 135236 w 832029"/>
                <a:gd name="connsiteY53" fmla="*/ 244871 h 352982"/>
                <a:gd name="connsiteX54" fmla="*/ 155154 w 832029"/>
                <a:gd name="connsiteY54" fmla="*/ 256847 h 352982"/>
                <a:gd name="connsiteX55" fmla="*/ 172299 w 832029"/>
                <a:gd name="connsiteY55" fmla="*/ 268823 h 352982"/>
                <a:gd name="connsiteX56" fmla="*/ 192848 w 832029"/>
                <a:gd name="connsiteY56" fmla="*/ 291010 h 352982"/>
                <a:gd name="connsiteX57" fmla="*/ 208227 w 832029"/>
                <a:gd name="connsiteY57" fmla="*/ 318367 h 352982"/>
                <a:gd name="connsiteX58" fmla="*/ 242391 w 832029"/>
                <a:gd name="connsiteY58" fmla="*/ 321770 h 352982"/>
                <a:gd name="connsiteX59" fmla="*/ 305676 w 832029"/>
                <a:gd name="connsiteY59" fmla="*/ 323535 h 352982"/>
                <a:gd name="connsiteX60" fmla="*/ 353581 w 832029"/>
                <a:gd name="connsiteY60" fmla="*/ 333746 h 352982"/>
                <a:gd name="connsiteX61" fmla="*/ 382702 w 832029"/>
                <a:gd name="connsiteY61" fmla="*/ 340554 h 352982"/>
                <a:gd name="connsiteX62" fmla="*/ 410058 w 832029"/>
                <a:gd name="connsiteY62" fmla="*/ 347362 h 352982"/>
                <a:gd name="connsiteX63" fmla="*/ 430606 w 832029"/>
                <a:gd name="connsiteY63" fmla="*/ 357573 h 352982"/>
                <a:gd name="connsiteX64" fmla="*/ 476747 w 832029"/>
                <a:gd name="connsiteY64" fmla="*/ 333620 h 352982"/>
                <a:gd name="connsiteX65" fmla="*/ 536627 w 832029"/>
                <a:gd name="connsiteY65" fmla="*/ 331982 h 352982"/>
                <a:gd name="connsiteX66" fmla="*/ 584532 w 832029"/>
                <a:gd name="connsiteY66" fmla="*/ 311433 h 352982"/>
                <a:gd name="connsiteX67" fmla="*/ 617057 w 832029"/>
                <a:gd name="connsiteY67" fmla="*/ 285842 h 352982"/>
                <a:gd name="connsiteX68" fmla="*/ 610249 w 832029"/>
                <a:gd name="connsiteY68" fmla="*/ 255082 h 352982"/>
                <a:gd name="connsiteX69" fmla="*/ 635967 w 832029"/>
                <a:gd name="connsiteY69" fmla="*/ 248274 h 352982"/>
                <a:gd name="connsiteX70" fmla="*/ 678702 w 832029"/>
                <a:gd name="connsiteY70" fmla="*/ 244871 h 352982"/>
                <a:gd name="connsiteX71" fmla="*/ 718034 w 832029"/>
                <a:gd name="connsiteY71" fmla="*/ 232894 h 352982"/>
                <a:gd name="connsiteX72" fmla="*/ 741987 w 832029"/>
                <a:gd name="connsiteY72" fmla="*/ 210707 h 352982"/>
                <a:gd name="connsiteX73" fmla="*/ 774512 w 832029"/>
                <a:gd name="connsiteY73" fmla="*/ 197092 h 352982"/>
                <a:gd name="connsiteX74" fmla="*/ 808675 w 832029"/>
                <a:gd name="connsiteY74" fmla="*/ 190284 h 352982"/>
                <a:gd name="connsiteX75" fmla="*/ 836032 w 832029"/>
                <a:gd name="connsiteY75" fmla="*/ 186881 h 352982"/>
                <a:gd name="connsiteX76" fmla="*/ 800733 w 832029"/>
                <a:gd name="connsiteY76" fmla="*/ 151330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32029" h="352982">
                  <a:moveTo>
                    <a:pt x="800733" y="151330"/>
                  </a:moveTo>
                  <a:cubicBezTo>
                    <a:pt x="792161" y="141119"/>
                    <a:pt x="778546" y="146162"/>
                    <a:pt x="775142" y="154734"/>
                  </a:cubicBezTo>
                  <a:cubicBezTo>
                    <a:pt x="771738" y="163306"/>
                    <a:pt x="764805" y="151330"/>
                    <a:pt x="749551" y="151330"/>
                  </a:cubicBezTo>
                  <a:cubicBezTo>
                    <a:pt x="734171" y="151330"/>
                    <a:pt x="732406" y="159903"/>
                    <a:pt x="722195" y="149691"/>
                  </a:cubicBezTo>
                  <a:cubicBezTo>
                    <a:pt x="711984" y="139480"/>
                    <a:pt x="725599" y="135950"/>
                    <a:pt x="725599" y="135950"/>
                  </a:cubicBezTo>
                  <a:lnTo>
                    <a:pt x="727364" y="122335"/>
                  </a:lnTo>
                  <a:lnTo>
                    <a:pt x="748543" y="79851"/>
                  </a:lnTo>
                  <a:cubicBezTo>
                    <a:pt x="742491" y="77330"/>
                    <a:pt x="733541" y="76448"/>
                    <a:pt x="729381" y="77960"/>
                  </a:cubicBezTo>
                  <a:cubicBezTo>
                    <a:pt x="723077" y="80356"/>
                    <a:pt x="708202" y="78717"/>
                    <a:pt x="706689" y="73296"/>
                  </a:cubicBezTo>
                  <a:cubicBezTo>
                    <a:pt x="705050" y="67749"/>
                    <a:pt x="679963" y="66993"/>
                    <a:pt x="673786" y="71657"/>
                  </a:cubicBezTo>
                  <a:cubicBezTo>
                    <a:pt x="667483" y="76322"/>
                    <a:pt x="653363" y="80230"/>
                    <a:pt x="652607" y="85776"/>
                  </a:cubicBezTo>
                  <a:cubicBezTo>
                    <a:pt x="651850" y="91323"/>
                    <a:pt x="636849" y="89684"/>
                    <a:pt x="631428" y="93593"/>
                  </a:cubicBezTo>
                  <a:cubicBezTo>
                    <a:pt x="625881" y="97501"/>
                    <a:pt x="597642" y="99139"/>
                    <a:pt x="596886" y="102291"/>
                  </a:cubicBezTo>
                  <a:cubicBezTo>
                    <a:pt x="596130" y="105443"/>
                    <a:pt x="566252" y="106199"/>
                    <a:pt x="561588" y="102291"/>
                  </a:cubicBezTo>
                  <a:cubicBezTo>
                    <a:pt x="556924" y="98383"/>
                    <a:pt x="530954" y="102291"/>
                    <a:pt x="527803" y="95988"/>
                  </a:cubicBezTo>
                  <a:cubicBezTo>
                    <a:pt x="524651" y="89684"/>
                    <a:pt x="513683" y="86533"/>
                    <a:pt x="513683" y="81112"/>
                  </a:cubicBezTo>
                  <a:cubicBezTo>
                    <a:pt x="513683" y="75565"/>
                    <a:pt x="494017" y="75565"/>
                    <a:pt x="491748" y="70901"/>
                  </a:cubicBezTo>
                  <a:cubicBezTo>
                    <a:pt x="489353" y="66236"/>
                    <a:pt x="473720" y="63841"/>
                    <a:pt x="471325" y="65354"/>
                  </a:cubicBezTo>
                  <a:cubicBezTo>
                    <a:pt x="468931" y="66993"/>
                    <a:pt x="451659" y="60563"/>
                    <a:pt x="446995" y="59807"/>
                  </a:cubicBezTo>
                  <a:cubicBezTo>
                    <a:pt x="442330" y="59051"/>
                    <a:pt x="427328" y="62959"/>
                    <a:pt x="422664" y="62959"/>
                  </a:cubicBezTo>
                  <a:cubicBezTo>
                    <a:pt x="418000" y="62959"/>
                    <a:pt x="409301" y="71657"/>
                    <a:pt x="403881" y="72414"/>
                  </a:cubicBezTo>
                  <a:cubicBezTo>
                    <a:pt x="398334" y="73170"/>
                    <a:pt x="383458" y="62959"/>
                    <a:pt x="380306" y="65354"/>
                  </a:cubicBezTo>
                  <a:cubicBezTo>
                    <a:pt x="377155" y="67749"/>
                    <a:pt x="367700" y="57538"/>
                    <a:pt x="363792" y="52747"/>
                  </a:cubicBezTo>
                  <a:cubicBezTo>
                    <a:pt x="359884" y="48083"/>
                    <a:pt x="363792" y="34720"/>
                    <a:pt x="360640" y="29930"/>
                  </a:cubicBezTo>
                  <a:cubicBezTo>
                    <a:pt x="357489" y="25265"/>
                    <a:pt x="340218" y="25265"/>
                    <a:pt x="334797" y="22114"/>
                  </a:cubicBezTo>
                  <a:cubicBezTo>
                    <a:pt x="329250" y="18962"/>
                    <a:pt x="320678" y="14298"/>
                    <a:pt x="315131" y="14298"/>
                  </a:cubicBezTo>
                  <a:cubicBezTo>
                    <a:pt x="309710" y="14298"/>
                    <a:pt x="301012" y="12785"/>
                    <a:pt x="298617" y="10390"/>
                  </a:cubicBezTo>
                  <a:cubicBezTo>
                    <a:pt x="296221" y="7994"/>
                    <a:pt x="284497" y="4086"/>
                    <a:pt x="279076" y="2574"/>
                  </a:cubicBezTo>
                  <a:cubicBezTo>
                    <a:pt x="273530" y="1061"/>
                    <a:pt x="272773" y="8120"/>
                    <a:pt x="269621" y="11146"/>
                  </a:cubicBezTo>
                  <a:cubicBezTo>
                    <a:pt x="266469" y="14298"/>
                    <a:pt x="257014" y="15054"/>
                    <a:pt x="255502" y="20601"/>
                  </a:cubicBezTo>
                  <a:cubicBezTo>
                    <a:pt x="253863" y="26148"/>
                    <a:pt x="242895" y="27660"/>
                    <a:pt x="244534" y="33964"/>
                  </a:cubicBezTo>
                  <a:cubicBezTo>
                    <a:pt x="246173" y="40267"/>
                    <a:pt x="250081" y="52874"/>
                    <a:pt x="253989" y="55899"/>
                  </a:cubicBezTo>
                  <a:cubicBezTo>
                    <a:pt x="257897" y="59051"/>
                    <a:pt x="255628" y="68506"/>
                    <a:pt x="253233" y="71657"/>
                  </a:cubicBezTo>
                  <a:cubicBezTo>
                    <a:pt x="250837" y="74809"/>
                    <a:pt x="234323" y="77078"/>
                    <a:pt x="231297" y="82625"/>
                  </a:cubicBezTo>
                  <a:cubicBezTo>
                    <a:pt x="228146" y="88172"/>
                    <a:pt x="220330" y="81868"/>
                    <a:pt x="212514" y="77078"/>
                  </a:cubicBezTo>
                  <a:cubicBezTo>
                    <a:pt x="204698" y="72414"/>
                    <a:pt x="195243" y="75565"/>
                    <a:pt x="191335" y="78717"/>
                  </a:cubicBezTo>
                  <a:cubicBezTo>
                    <a:pt x="187427" y="81868"/>
                    <a:pt x="173308" y="70901"/>
                    <a:pt x="169400" y="70018"/>
                  </a:cubicBezTo>
                  <a:cubicBezTo>
                    <a:pt x="165492" y="69262"/>
                    <a:pt x="164736" y="54386"/>
                    <a:pt x="160828" y="55143"/>
                  </a:cubicBezTo>
                  <a:cubicBezTo>
                    <a:pt x="156920" y="55899"/>
                    <a:pt x="129437" y="50478"/>
                    <a:pt x="124016" y="48839"/>
                  </a:cubicBezTo>
                  <a:cubicBezTo>
                    <a:pt x="118469" y="47327"/>
                    <a:pt x="106745" y="48083"/>
                    <a:pt x="105232" y="51991"/>
                  </a:cubicBezTo>
                  <a:cubicBezTo>
                    <a:pt x="103594" y="55899"/>
                    <a:pt x="89474" y="55143"/>
                    <a:pt x="87205" y="59807"/>
                  </a:cubicBezTo>
                  <a:cubicBezTo>
                    <a:pt x="84810" y="64471"/>
                    <a:pt x="73842" y="66867"/>
                    <a:pt x="69934" y="71531"/>
                  </a:cubicBezTo>
                  <a:cubicBezTo>
                    <a:pt x="66026" y="76196"/>
                    <a:pt x="52664" y="76196"/>
                    <a:pt x="49512" y="83255"/>
                  </a:cubicBezTo>
                  <a:cubicBezTo>
                    <a:pt x="46360" y="90315"/>
                    <a:pt x="29846" y="93466"/>
                    <a:pt x="25181" y="94223"/>
                  </a:cubicBezTo>
                  <a:cubicBezTo>
                    <a:pt x="20517" y="94979"/>
                    <a:pt x="7911" y="97374"/>
                    <a:pt x="7154" y="101283"/>
                  </a:cubicBezTo>
                  <a:cubicBezTo>
                    <a:pt x="6776" y="102921"/>
                    <a:pt x="4884" y="103173"/>
                    <a:pt x="2364" y="102921"/>
                  </a:cubicBezTo>
                  <a:cubicBezTo>
                    <a:pt x="2615" y="103930"/>
                    <a:pt x="2994" y="104938"/>
                    <a:pt x="3246" y="106073"/>
                  </a:cubicBezTo>
                  <a:cubicBezTo>
                    <a:pt x="6523" y="123974"/>
                    <a:pt x="14088" y="123470"/>
                    <a:pt x="22281" y="130530"/>
                  </a:cubicBezTo>
                  <a:cubicBezTo>
                    <a:pt x="30476" y="137589"/>
                    <a:pt x="37536" y="143010"/>
                    <a:pt x="46108" y="143514"/>
                  </a:cubicBezTo>
                  <a:cubicBezTo>
                    <a:pt x="54806" y="144019"/>
                    <a:pt x="67792" y="154356"/>
                    <a:pt x="68926" y="161920"/>
                  </a:cubicBezTo>
                  <a:cubicBezTo>
                    <a:pt x="70061" y="169484"/>
                    <a:pt x="78129" y="178182"/>
                    <a:pt x="83045" y="181964"/>
                  </a:cubicBezTo>
                  <a:cubicBezTo>
                    <a:pt x="87962" y="185746"/>
                    <a:pt x="81406" y="198857"/>
                    <a:pt x="81406" y="208564"/>
                  </a:cubicBezTo>
                  <a:cubicBezTo>
                    <a:pt x="81406" y="218271"/>
                    <a:pt x="69430" y="220540"/>
                    <a:pt x="75481" y="230247"/>
                  </a:cubicBezTo>
                  <a:cubicBezTo>
                    <a:pt x="81406" y="240080"/>
                    <a:pt x="123260" y="244871"/>
                    <a:pt x="135236" y="244871"/>
                  </a:cubicBezTo>
                  <a:cubicBezTo>
                    <a:pt x="147212" y="244871"/>
                    <a:pt x="151498" y="256343"/>
                    <a:pt x="155154" y="256847"/>
                  </a:cubicBezTo>
                  <a:cubicBezTo>
                    <a:pt x="162718" y="258107"/>
                    <a:pt x="163727" y="267058"/>
                    <a:pt x="172299" y="268823"/>
                  </a:cubicBezTo>
                  <a:cubicBezTo>
                    <a:pt x="180871" y="270462"/>
                    <a:pt x="189444" y="275630"/>
                    <a:pt x="192848" y="291010"/>
                  </a:cubicBezTo>
                  <a:cubicBezTo>
                    <a:pt x="196252" y="306390"/>
                    <a:pt x="206463" y="311559"/>
                    <a:pt x="208227" y="318367"/>
                  </a:cubicBezTo>
                  <a:cubicBezTo>
                    <a:pt x="209992" y="325174"/>
                    <a:pt x="228776" y="320005"/>
                    <a:pt x="242391" y="321770"/>
                  </a:cubicBezTo>
                  <a:cubicBezTo>
                    <a:pt x="256133" y="323535"/>
                    <a:pt x="295339" y="321770"/>
                    <a:pt x="305676" y="323535"/>
                  </a:cubicBezTo>
                  <a:cubicBezTo>
                    <a:pt x="315887" y="325174"/>
                    <a:pt x="339839" y="323535"/>
                    <a:pt x="353581" y="333746"/>
                  </a:cubicBezTo>
                  <a:cubicBezTo>
                    <a:pt x="367196" y="343958"/>
                    <a:pt x="374129" y="335385"/>
                    <a:pt x="382702" y="340554"/>
                  </a:cubicBezTo>
                  <a:cubicBezTo>
                    <a:pt x="391274" y="345723"/>
                    <a:pt x="398081" y="349126"/>
                    <a:pt x="410058" y="347362"/>
                  </a:cubicBezTo>
                  <a:cubicBezTo>
                    <a:pt x="422034" y="345597"/>
                    <a:pt x="422034" y="355934"/>
                    <a:pt x="430606" y="357573"/>
                  </a:cubicBezTo>
                  <a:cubicBezTo>
                    <a:pt x="439179" y="359338"/>
                    <a:pt x="454559" y="343832"/>
                    <a:pt x="476747" y="333620"/>
                  </a:cubicBezTo>
                  <a:cubicBezTo>
                    <a:pt x="498933" y="323409"/>
                    <a:pt x="524651" y="330217"/>
                    <a:pt x="536627" y="331982"/>
                  </a:cubicBezTo>
                  <a:cubicBezTo>
                    <a:pt x="548603" y="333620"/>
                    <a:pt x="570791" y="326813"/>
                    <a:pt x="584532" y="311433"/>
                  </a:cubicBezTo>
                  <a:cubicBezTo>
                    <a:pt x="598273" y="296053"/>
                    <a:pt x="615292" y="299457"/>
                    <a:pt x="617057" y="285842"/>
                  </a:cubicBezTo>
                  <a:cubicBezTo>
                    <a:pt x="618821" y="272227"/>
                    <a:pt x="603442" y="267058"/>
                    <a:pt x="610249" y="255082"/>
                  </a:cubicBezTo>
                  <a:cubicBezTo>
                    <a:pt x="617057" y="243106"/>
                    <a:pt x="629033" y="244871"/>
                    <a:pt x="635967" y="248274"/>
                  </a:cubicBezTo>
                  <a:cubicBezTo>
                    <a:pt x="642774" y="251678"/>
                    <a:pt x="661558" y="256847"/>
                    <a:pt x="678702" y="244871"/>
                  </a:cubicBezTo>
                  <a:cubicBezTo>
                    <a:pt x="695848" y="232894"/>
                    <a:pt x="702655" y="234659"/>
                    <a:pt x="718034" y="232894"/>
                  </a:cubicBezTo>
                  <a:cubicBezTo>
                    <a:pt x="733415" y="231130"/>
                    <a:pt x="731650" y="220918"/>
                    <a:pt x="741987" y="210707"/>
                  </a:cubicBezTo>
                  <a:cubicBezTo>
                    <a:pt x="752198" y="200496"/>
                    <a:pt x="764175" y="197092"/>
                    <a:pt x="774512" y="197092"/>
                  </a:cubicBezTo>
                  <a:cubicBezTo>
                    <a:pt x="784723" y="197092"/>
                    <a:pt x="798464" y="186881"/>
                    <a:pt x="808675" y="190284"/>
                  </a:cubicBezTo>
                  <a:cubicBezTo>
                    <a:pt x="818886" y="193688"/>
                    <a:pt x="834267" y="195453"/>
                    <a:pt x="836032" y="186881"/>
                  </a:cubicBezTo>
                  <a:cubicBezTo>
                    <a:pt x="836536" y="178686"/>
                    <a:pt x="809180" y="161542"/>
                    <a:pt x="800733" y="15133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49">
              <a:extLst>
                <a:ext uri="{FF2B5EF4-FFF2-40B4-BE49-F238E27FC236}">
                  <a16:creationId xmlns:a16="http://schemas.microsoft.com/office/drawing/2014/main" id="{F42563B4-FB00-4A3E-85AF-D3DFFD4C6E02}"/>
                </a:ext>
              </a:extLst>
            </p:cNvPr>
            <p:cNvSpPr/>
            <p:nvPr/>
          </p:nvSpPr>
          <p:spPr>
            <a:xfrm>
              <a:off x="3047570" y="4565440"/>
              <a:ext cx="26820" cy="80452"/>
            </a:xfrm>
            <a:custGeom>
              <a:avLst/>
              <a:gdLst>
                <a:gd name="connsiteX0" fmla="*/ 7911 w 12606"/>
                <a:gd name="connsiteY0" fmla="*/ 2666 h 37819"/>
                <a:gd name="connsiteX1" fmla="*/ 2364 w 12606"/>
                <a:gd name="connsiteY1" fmla="*/ 21827 h 37819"/>
                <a:gd name="connsiteX2" fmla="*/ 12197 w 12606"/>
                <a:gd name="connsiteY2" fmla="*/ 38720 h 37819"/>
                <a:gd name="connsiteX3" fmla="*/ 15096 w 12606"/>
                <a:gd name="connsiteY3" fmla="*/ 7708 h 37819"/>
                <a:gd name="connsiteX4" fmla="*/ 15979 w 12606"/>
                <a:gd name="connsiteY4" fmla="*/ 2539 h 37819"/>
                <a:gd name="connsiteX5" fmla="*/ 7911 w 12606"/>
                <a:gd name="connsiteY5" fmla="*/ 2666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6" h="37819">
                  <a:moveTo>
                    <a:pt x="7911" y="2666"/>
                  </a:moveTo>
                  <a:cubicBezTo>
                    <a:pt x="3876" y="4304"/>
                    <a:pt x="2364" y="19432"/>
                    <a:pt x="2364" y="21827"/>
                  </a:cubicBezTo>
                  <a:cubicBezTo>
                    <a:pt x="2364" y="23592"/>
                    <a:pt x="4885" y="31156"/>
                    <a:pt x="12197" y="38720"/>
                  </a:cubicBezTo>
                  <a:cubicBezTo>
                    <a:pt x="13709" y="27122"/>
                    <a:pt x="14088" y="11868"/>
                    <a:pt x="15096" y="7708"/>
                  </a:cubicBezTo>
                  <a:cubicBezTo>
                    <a:pt x="15348" y="6573"/>
                    <a:pt x="15727" y="4809"/>
                    <a:pt x="15979" y="2539"/>
                  </a:cubicBezTo>
                  <a:cubicBezTo>
                    <a:pt x="11945" y="2287"/>
                    <a:pt x="9045" y="2287"/>
                    <a:pt x="7911" y="266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50">
              <a:extLst>
                <a:ext uri="{FF2B5EF4-FFF2-40B4-BE49-F238E27FC236}">
                  <a16:creationId xmlns:a16="http://schemas.microsoft.com/office/drawing/2014/main" id="{2C0C9B89-0446-464E-B65A-5ABE7A087196}"/>
                </a:ext>
              </a:extLst>
            </p:cNvPr>
            <p:cNvSpPr/>
            <p:nvPr/>
          </p:nvSpPr>
          <p:spPr>
            <a:xfrm>
              <a:off x="2998762" y="4516202"/>
              <a:ext cx="80452" cy="241361"/>
            </a:xfrm>
            <a:custGeom>
              <a:avLst/>
              <a:gdLst>
                <a:gd name="connsiteX0" fmla="*/ 20391 w 37819"/>
                <a:gd name="connsiteY0" fmla="*/ 111788 h 113458"/>
                <a:gd name="connsiteX1" fmla="*/ 23164 w 37819"/>
                <a:gd name="connsiteY1" fmla="*/ 113301 h 113458"/>
                <a:gd name="connsiteX2" fmla="*/ 31611 w 37819"/>
                <a:gd name="connsiteY2" fmla="*/ 74851 h 113458"/>
                <a:gd name="connsiteX3" fmla="*/ 35015 w 37819"/>
                <a:gd name="connsiteY3" fmla="*/ 61992 h 113458"/>
                <a:gd name="connsiteX4" fmla="*/ 25181 w 37819"/>
                <a:gd name="connsiteY4" fmla="*/ 45100 h 113458"/>
                <a:gd name="connsiteX5" fmla="*/ 30728 w 37819"/>
                <a:gd name="connsiteY5" fmla="*/ 25938 h 113458"/>
                <a:gd name="connsiteX6" fmla="*/ 38797 w 37819"/>
                <a:gd name="connsiteY6" fmla="*/ 25686 h 113458"/>
                <a:gd name="connsiteX7" fmla="*/ 40940 w 37819"/>
                <a:gd name="connsiteY7" fmla="*/ 8037 h 113458"/>
                <a:gd name="connsiteX8" fmla="*/ 27577 w 37819"/>
                <a:gd name="connsiteY8" fmla="*/ 2364 h 113458"/>
                <a:gd name="connsiteX9" fmla="*/ 23291 w 37819"/>
                <a:gd name="connsiteY9" fmla="*/ 14844 h 113458"/>
                <a:gd name="connsiteX10" fmla="*/ 2364 w 37819"/>
                <a:gd name="connsiteY10" fmla="*/ 62118 h 113458"/>
                <a:gd name="connsiteX11" fmla="*/ 21400 w 37819"/>
                <a:gd name="connsiteY11" fmla="*/ 108889 h 113458"/>
                <a:gd name="connsiteX12" fmla="*/ 20391 w 37819"/>
                <a:gd name="connsiteY12" fmla="*/ 111788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819" h="113458">
                  <a:moveTo>
                    <a:pt x="20391" y="111788"/>
                  </a:moveTo>
                  <a:cubicBezTo>
                    <a:pt x="21273" y="112292"/>
                    <a:pt x="22156" y="112797"/>
                    <a:pt x="23164" y="113301"/>
                  </a:cubicBezTo>
                  <a:cubicBezTo>
                    <a:pt x="25434" y="97417"/>
                    <a:pt x="28837" y="78633"/>
                    <a:pt x="31611" y="74851"/>
                  </a:cubicBezTo>
                  <a:cubicBezTo>
                    <a:pt x="33250" y="72708"/>
                    <a:pt x="34258" y="67792"/>
                    <a:pt x="35015" y="61992"/>
                  </a:cubicBezTo>
                  <a:cubicBezTo>
                    <a:pt x="27703" y="54555"/>
                    <a:pt x="25181" y="46865"/>
                    <a:pt x="25181" y="45100"/>
                  </a:cubicBezTo>
                  <a:cubicBezTo>
                    <a:pt x="25181" y="42704"/>
                    <a:pt x="26820" y="27577"/>
                    <a:pt x="30728" y="25938"/>
                  </a:cubicBezTo>
                  <a:cubicBezTo>
                    <a:pt x="31863" y="25434"/>
                    <a:pt x="34889" y="25560"/>
                    <a:pt x="38797" y="25686"/>
                  </a:cubicBezTo>
                  <a:cubicBezTo>
                    <a:pt x="39553" y="20895"/>
                    <a:pt x="40309" y="14214"/>
                    <a:pt x="40940" y="8037"/>
                  </a:cubicBezTo>
                  <a:lnTo>
                    <a:pt x="27577" y="2364"/>
                  </a:lnTo>
                  <a:cubicBezTo>
                    <a:pt x="25560" y="6650"/>
                    <a:pt x="23921" y="10936"/>
                    <a:pt x="23291" y="14844"/>
                  </a:cubicBezTo>
                  <a:cubicBezTo>
                    <a:pt x="21021" y="28963"/>
                    <a:pt x="8541" y="52412"/>
                    <a:pt x="2364" y="62118"/>
                  </a:cubicBezTo>
                  <a:lnTo>
                    <a:pt x="21400" y="108889"/>
                  </a:lnTo>
                  <a:lnTo>
                    <a:pt x="20391" y="111788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51">
              <a:extLst>
                <a:ext uri="{FF2B5EF4-FFF2-40B4-BE49-F238E27FC236}">
                  <a16:creationId xmlns:a16="http://schemas.microsoft.com/office/drawing/2014/main" id="{8E14C498-2062-4B01-BA6E-0120DD3008E5}"/>
                </a:ext>
              </a:extLst>
            </p:cNvPr>
            <p:cNvSpPr/>
            <p:nvPr/>
          </p:nvSpPr>
          <p:spPr>
            <a:xfrm>
              <a:off x="3042744" y="4512448"/>
              <a:ext cx="241361" cy="268178"/>
            </a:xfrm>
            <a:custGeom>
              <a:avLst/>
              <a:gdLst>
                <a:gd name="connsiteX0" fmla="*/ 106115 w 113458"/>
                <a:gd name="connsiteY0" fmla="*/ 2364 h 126065"/>
                <a:gd name="connsiteX1" fmla="*/ 72203 w 113458"/>
                <a:gd name="connsiteY1" fmla="*/ 18374 h 126065"/>
                <a:gd name="connsiteX2" fmla="*/ 46990 w 113458"/>
                <a:gd name="connsiteY2" fmla="*/ 31989 h 126065"/>
                <a:gd name="connsiteX3" fmla="*/ 22912 w 113458"/>
                <a:gd name="connsiteY3" fmla="*/ 19382 h 126065"/>
                <a:gd name="connsiteX4" fmla="*/ 20769 w 113458"/>
                <a:gd name="connsiteY4" fmla="*/ 9928 h 126065"/>
                <a:gd name="connsiteX5" fmla="*/ 20265 w 113458"/>
                <a:gd name="connsiteY5" fmla="*/ 9802 h 126065"/>
                <a:gd name="connsiteX6" fmla="*/ 17113 w 113458"/>
                <a:gd name="connsiteY6" fmla="*/ 32619 h 126065"/>
                <a:gd name="connsiteX7" fmla="*/ 10810 w 113458"/>
                <a:gd name="connsiteY7" fmla="*/ 76616 h 126065"/>
                <a:gd name="connsiteX8" fmla="*/ 2364 w 113458"/>
                <a:gd name="connsiteY8" fmla="*/ 115066 h 126065"/>
                <a:gd name="connsiteX9" fmla="*/ 25938 w 113458"/>
                <a:gd name="connsiteY9" fmla="*/ 125277 h 126065"/>
                <a:gd name="connsiteX10" fmla="*/ 46865 w 113458"/>
                <a:gd name="connsiteY10" fmla="*/ 109519 h 126065"/>
                <a:gd name="connsiteX11" fmla="*/ 63631 w 113458"/>
                <a:gd name="connsiteY11" fmla="*/ 102207 h 126065"/>
                <a:gd name="connsiteX12" fmla="*/ 79389 w 113458"/>
                <a:gd name="connsiteY12" fmla="*/ 89601 h 126065"/>
                <a:gd name="connsiteX13" fmla="*/ 59471 w 113458"/>
                <a:gd name="connsiteY13" fmla="*/ 66531 h 126065"/>
                <a:gd name="connsiteX14" fmla="*/ 85693 w 113458"/>
                <a:gd name="connsiteY14" fmla="*/ 49764 h 126065"/>
                <a:gd name="connsiteX15" fmla="*/ 112923 w 113458"/>
                <a:gd name="connsiteY15" fmla="*/ 41444 h 126065"/>
                <a:gd name="connsiteX16" fmla="*/ 114435 w 113458"/>
                <a:gd name="connsiteY16" fmla="*/ 41444 h 126065"/>
                <a:gd name="connsiteX17" fmla="*/ 108258 w 113458"/>
                <a:gd name="connsiteY17" fmla="*/ 15348 h 126065"/>
                <a:gd name="connsiteX18" fmla="*/ 106115 w 113458"/>
                <a:gd name="connsiteY18" fmla="*/ 2364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458" h="126065">
                  <a:moveTo>
                    <a:pt x="106115" y="2364"/>
                  </a:moveTo>
                  <a:cubicBezTo>
                    <a:pt x="89475" y="10936"/>
                    <a:pt x="74977" y="17996"/>
                    <a:pt x="72203" y="18374"/>
                  </a:cubicBezTo>
                  <a:cubicBezTo>
                    <a:pt x="64892" y="19382"/>
                    <a:pt x="46990" y="31989"/>
                    <a:pt x="46990" y="31989"/>
                  </a:cubicBezTo>
                  <a:lnTo>
                    <a:pt x="22912" y="19382"/>
                  </a:lnTo>
                  <a:lnTo>
                    <a:pt x="20769" y="9928"/>
                  </a:lnTo>
                  <a:lnTo>
                    <a:pt x="20265" y="9802"/>
                  </a:lnTo>
                  <a:cubicBezTo>
                    <a:pt x="19256" y="18878"/>
                    <a:pt x="17996" y="29215"/>
                    <a:pt x="17113" y="32619"/>
                  </a:cubicBezTo>
                  <a:cubicBezTo>
                    <a:pt x="15474" y="38923"/>
                    <a:pt x="15474" y="70313"/>
                    <a:pt x="10810" y="76616"/>
                  </a:cubicBezTo>
                  <a:cubicBezTo>
                    <a:pt x="7911" y="80398"/>
                    <a:pt x="4507" y="99182"/>
                    <a:pt x="2364" y="115066"/>
                  </a:cubicBezTo>
                  <a:cubicBezTo>
                    <a:pt x="11062" y="119730"/>
                    <a:pt x="21147" y="124773"/>
                    <a:pt x="25938" y="125277"/>
                  </a:cubicBezTo>
                  <a:cubicBezTo>
                    <a:pt x="35393" y="126286"/>
                    <a:pt x="46865" y="115822"/>
                    <a:pt x="46865" y="109519"/>
                  </a:cubicBezTo>
                  <a:cubicBezTo>
                    <a:pt x="46865" y="103216"/>
                    <a:pt x="55311" y="102207"/>
                    <a:pt x="63631" y="102207"/>
                  </a:cubicBezTo>
                  <a:cubicBezTo>
                    <a:pt x="71951" y="102207"/>
                    <a:pt x="73086" y="92752"/>
                    <a:pt x="79389" y="89601"/>
                  </a:cubicBezTo>
                  <a:cubicBezTo>
                    <a:pt x="85693" y="86449"/>
                    <a:pt x="65774" y="68674"/>
                    <a:pt x="59471" y="66531"/>
                  </a:cubicBezTo>
                  <a:cubicBezTo>
                    <a:pt x="53168" y="64388"/>
                    <a:pt x="64766" y="50773"/>
                    <a:pt x="85693" y="49764"/>
                  </a:cubicBezTo>
                  <a:cubicBezTo>
                    <a:pt x="106619" y="48756"/>
                    <a:pt x="101451" y="41444"/>
                    <a:pt x="112923" y="41444"/>
                  </a:cubicBezTo>
                  <a:cubicBezTo>
                    <a:pt x="113427" y="41444"/>
                    <a:pt x="113931" y="41444"/>
                    <a:pt x="114435" y="41444"/>
                  </a:cubicBezTo>
                  <a:cubicBezTo>
                    <a:pt x="112418" y="32241"/>
                    <a:pt x="109897" y="21147"/>
                    <a:pt x="108258" y="15348"/>
                  </a:cubicBezTo>
                  <a:cubicBezTo>
                    <a:pt x="107250" y="11945"/>
                    <a:pt x="106619" y="7154"/>
                    <a:pt x="106115" y="236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52">
              <a:extLst>
                <a:ext uri="{FF2B5EF4-FFF2-40B4-BE49-F238E27FC236}">
                  <a16:creationId xmlns:a16="http://schemas.microsoft.com/office/drawing/2014/main" id="{F5A2337F-263B-4C26-9EBF-33400D3F39ED}"/>
                </a:ext>
              </a:extLst>
            </p:cNvPr>
            <p:cNvSpPr/>
            <p:nvPr/>
          </p:nvSpPr>
          <p:spPr>
            <a:xfrm>
              <a:off x="5015878" y="3871716"/>
              <a:ext cx="616811" cy="268178"/>
            </a:xfrm>
            <a:custGeom>
              <a:avLst/>
              <a:gdLst>
                <a:gd name="connsiteX0" fmla="*/ 269805 w 289949"/>
                <a:gd name="connsiteY0" fmla="*/ 24702 h 126065"/>
                <a:gd name="connsiteX1" fmla="*/ 244718 w 289949"/>
                <a:gd name="connsiteY1" fmla="*/ 17642 h 126065"/>
                <a:gd name="connsiteX2" fmla="*/ 176391 w 289949"/>
                <a:gd name="connsiteY2" fmla="*/ 13734 h 126065"/>
                <a:gd name="connsiteX3" fmla="*/ 141093 w 289949"/>
                <a:gd name="connsiteY3" fmla="*/ 3523 h 126065"/>
                <a:gd name="connsiteX4" fmla="*/ 113610 w 289949"/>
                <a:gd name="connsiteY4" fmla="*/ 14491 h 126065"/>
                <a:gd name="connsiteX5" fmla="*/ 90036 w 289949"/>
                <a:gd name="connsiteY5" fmla="*/ 18399 h 126065"/>
                <a:gd name="connsiteX6" fmla="*/ 53981 w 289949"/>
                <a:gd name="connsiteY6" fmla="*/ 19155 h 126065"/>
                <a:gd name="connsiteX7" fmla="*/ 37467 w 289949"/>
                <a:gd name="connsiteY7" fmla="*/ 37182 h 126065"/>
                <a:gd name="connsiteX8" fmla="*/ 29399 w 289949"/>
                <a:gd name="connsiteY8" fmla="*/ 51932 h 126065"/>
                <a:gd name="connsiteX9" fmla="*/ 39232 w 289949"/>
                <a:gd name="connsiteY9" fmla="*/ 60756 h 126065"/>
                <a:gd name="connsiteX10" fmla="*/ 60159 w 289949"/>
                <a:gd name="connsiteY10" fmla="*/ 59748 h 126065"/>
                <a:gd name="connsiteX11" fmla="*/ 96843 w 289949"/>
                <a:gd name="connsiteY11" fmla="*/ 76515 h 126065"/>
                <a:gd name="connsiteX12" fmla="*/ 85246 w 289949"/>
                <a:gd name="connsiteY12" fmla="*/ 90130 h 126065"/>
                <a:gd name="connsiteX13" fmla="*/ 60159 w 289949"/>
                <a:gd name="connsiteY13" fmla="*/ 94290 h 126065"/>
                <a:gd name="connsiteX14" fmla="*/ 21330 w 289949"/>
                <a:gd name="connsiteY14" fmla="*/ 99584 h 126065"/>
                <a:gd name="connsiteX15" fmla="*/ 2421 w 289949"/>
                <a:gd name="connsiteY15" fmla="*/ 115343 h 126065"/>
                <a:gd name="connsiteX16" fmla="*/ 40114 w 289949"/>
                <a:gd name="connsiteY16" fmla="*/ 118494 h 126065"/>
                <a:gd name="connsiteX17" fmla="*/ 64193 w 289949"/>
                <a:gd name="connsiteY17" fmla="*/ 119503 h 126065"/>
                <a:gd name="connsiteX18" fmla="*/ 86128 w 289949"/>
                <a:gd name="connsiteY18" fmla="*/ 123663 h 126065"/>
                <a:gd name="connsiteX19" fmla="*/ 120670 w 289949"/>
                <a:gd name="connsiteY19" fmla="*/ 121520 h 126065"/>
                <a:gd name="connsiteX20" fmla="*/ 124956 w 289949"/>
                <a:gd name="connsiteY20" fmla="*/ 108409 h 126065"/>
                <a:gd name="connsiteX21" fmla="*/ 136680 w 289949"/>
                <a:gd name="connsiteY21" fmla="*/ 101349 h 126065"/>
                <a:gd name="connsiteX22" fmla="*/ 151429 w 289949"/>
                <a:gd name="connsiteY22" fmla="*/ 91894 h 126065"/>
                <a:gd name="connsiteX23" fmla="*/ 167314 w 289949"/>
                <a:gd name="connsiteY23" fmla="*/ 86600 h 126065"/>
                <a:gd name="connsiteX24" fmla="*/ 183828 w 289949"/>
                <a:gd name="connsiteY24" fmla="*/ 91894 h 126065"/>
                <a:gd name="connsiteX25" fmla="*/ 199712 w 289949"/>
                <a:gd name="connsiteY25" fmla="*/ 81305 h 126065"/>
                <a:gd name="connsiteX26" fmla="*/ 223917 w 289949"/>
                <a:gd name="connsiteY26" fmla="*/ 74245 h 126065"/>
                <a:gd name="connsiteX27" fmla="*/ 245096 w 289949"/>
                <a:gd name="connsiteY27" fmla="*/ 62521 h 126065"/>
                <a:gd name="connsiteX28" fmla="*/ 265644 w 289949"/>
                <a:gd name="connsiteY28" fmla="*/ 50797 h 126065"/>
                <a:gd name="connsiteX29" fmla="*/ 289219 w 289949"/>
                <a:gd name="connsiteY29" fmla="*/ 39073 h 126065"/>
                <a:gd name="connsiteX30" fmla="*/ 291614 w 289949"/>
                <a:gd name="connsiteY30" fmla="*/ 33400 h 126065"/>
                <a:gd name="connsiteX31" fmla="*/ 269805 w 289949"/>
                <a:gd name="connsiteY31" fmla="*/ 24702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9949" h="126065">
                  <a:moveTo>
                    <a:pt x="269805" y="24702"/>
                  </a:moveTo>
                  <a:cubicBezTo>
                    <a:pt x="259593" y="12978"/>
                    <a:pt x="256442" y="20794"/>
                    <a:pt x="244718" y="17642"/>
                  </a:cubicBezTo>
                  <a:cubicBezTo>
                    <a:pt x="232994" y="14491"/>
                    <a:pt x="185846" y="9826"/>
                    <a:pt x="176391" y="13734"/>
                  </a:cubicBezTo>
                  <a:cubicBezTo>
                    <a:pt x="166936" y="17642"/>
                    <a:pt x="147396" y="6675"/>
                    <a:pt x="141093" y="3523"/>
                  </a:cubicBezTo>
                  <a:cubicBezTo>
                    <a:pt x="134789" y="371"/>
                    <a:pt x="114367" y="3523"/>
                    <a:pt x="113610" y="14491"/>
                  </a:cubicBezTo>
                  <a:cubicBezTo>
                    <a:pt x="112854" y="25458"/>
                    <a:pt x="104155" y="25458"/>
                    <a:pt x="90036" y="18399"/>
                  </a:cubicBezTo>
                  <a:cubicBezTo>
                    <a:pt x="75917" y="11339"/>
                    <a:pt x="54738" y="11339"/>
                    <a:pt x="53981" y="19155"/>
                  </a:cubicBezTo>
                  <a:cubicBezTo>
                    <a:pt x="53225" y="26971"/>
                    <a:pt x="43014" y="34787"/>
                    <a:pt x="37467" y="37182"/>
                  </a:cubicBezTo>
                  <a:cubicBezTo>
                    <a:pt x="35324" y="38065"/>
                    <a:pt x="32424" y="44494"/>
                    <a:pt x="29399" y="51932"/>
                  </a:cubicBezTo>
                  <a:cubicBezTo>
                    <a:pt x="33685" y="53571"/>
                    <a:pt x="36332" y="57227"/>
                    <a:pt x="39232" y="60756"/>
                  </a:cubicBezTo>
                  <a:cubicBezTo>
                    <a:pt x="44526" y="67060"/>
                    <a:pt x="58142" y="66051"/>
                    <a:pt x="60159" y="59748"/>
                  </a:cubicBezTo>
                  <a:cubicBezTo>
                    <a:pt x="62302" y="53445"/>
                    <a:pt x="84237" y="66051"/>
                    <a:pt x="96843" y="76515"/>
                  </a:cubicBezTo>
                  <a:cubicBezTo>
                    <a:pt x="109450" y="86978"/>
                    <a:pt x="90540" y="79666"/>
                    <a:pt x="85246" y="90130"/>
                  </a:cubicBezTo>
                  <a:cubicBezTo>
                    <a:pt x="79951" y="100593"/>
                    <a:pt x="64319" y="90130"/>
                    <a:pt x="60159" y="94290"/>
                  </a:cubicBezTo>
                  <a:cubicBezTo>
                    <a:pt x="55998" y="98450"/>
                    <a:pt x="28768" y="100593"/>
                    <a:pt x="21330" y="99584"/>
                  </a:cubicBezTo>
                  <a:cubicBezTo>
                    <a:pt x="14019" y="98576"/>
                    <a:pt x="1412" y="110048"/>
                    <a:pt x="2421" y="115343"/>
                  </a:cubicBezTo>
                  <a:cubicBezTo>
                    <a:pt x="3429" y="120637"/>
                    <a:pt x="30785" y="112191"/>
                    <a:pt x="40114" y="118494"/>
                  </a:cubicBezTo>
                  <a:cubicBezTo>
                    <a:pt x="49569" y="124797"/>
                    <a:pt x="59024" y="112191"/>
                    <a:pt x="64193" y="119503"/>
                  </a:cubicBezTo>
                  <a:cubicBezTo>
                    <a:pt x="69361" y="126815"/>
                    <a:pt x="80959" y="121646"/>
                    <a:pt x="86128" y="123663"/>
                  </a:cubicBezTo>
                  <a:cubicBezTo>
                    <a:pt x="91297" y="125806"/>
                    <a:pt x="120418" y="121646"/>
                    <a:pt x="120670" y="121520"/>
                  </a:cubicBezTo>
                  <a:cubicBezTo>
                    <a:pt x="123821" y="117738"/>
                    <a:pt x="124956" y="112695"/>
                    <a:pt x="124956" y="108409"/>
                  </a:cubicBezTo>
                  <a:cubicBezTo>
                    <a:pt x="124956" y="101349"/>
                    <a:pt x="130881" y="103114"/>
                    <a:pt x="136680" y="101349"/>
                  </a:cubicBezTo>
                  <a:cubicBezTo>
                    <a:pt x="142605" y="99584"/>
                    <a:pt x="146640" y="91894"/>
                    <a:pt x="151429" y="91894"/>
                  </a:cubicBezTo>
                  <a:cubicBezTo>
                    <a:pt x="156094" y="91894"/>
                    <a:pt x="162649" y="84835"/>
                    <a:pt x="167314" y="86600"/>
                  </a:cubicBezTo>
                  <a:cubicBezTo>
                    <a:pt x="171978" y="88365"/>
                    <a:pt x="177903" y="96559"/>
                    <a:pt x="183828" y="91894"/>
                  </a:cubicBezTo>
                  <a:cubicBezTo>
                    <a:pt x="189754" y="87230"/>
                    <a:pt x="191519" y="91264"/>
                    <a:pt x="199712" y="81305"/>
                  </a:cubicBezTo>
                  <a:cubicBezTo>
                    <a:pt x="207907" y="71346"/>
                    <a:pt x="213201" y="73111"/>
                    <a:pt x="223917" y="74245"/>
                  </a:cubicBezTo>
                  <a:cubicBezTo>
                    <a:pt x="236272" y="75632"/>
                    <a:pt x="241566" y="69581"/>
                    <a:pt x="245096" y="62521"/>
                  </a:cubicBezTo>
                  <a:cubicBezTo>
                    <a:pt x="248626" y="55462"/>
                    <a:pt x="259216" y="55462"/>
                    <a:pt x="265644" y="50797"/>
                  </a:cubicBezTo>
                  <a:cubicBezTo>
                    <a:pt x="272074" y="46133"/>
                    <a:pt x="285059" y="40838"/>
                    <a:pt x="289219" y="39073"/>
                  </a:cubicBezTo>
                  <a:cubicBezTo>
                    <a:pt x="291236" y="38191"/>
                    <a:pt x="291614" y="36174"/>
                    <a:pt x="291614" y="33400"/>
                  </a:cubicBezTo>
                  <a:cubicBezTo>
                    <a:pt x="282537" y="25710"/>
                    <a:pt x="278377" y="34535"/>
                    <a:pt x="269805" y="2470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53">
              <a:extLst>
                <a:ext uri="{FF2B5EF4-FFF2-40B4-BE49-F238E27FC236}">
                  <a16:creationId xmlns:a16="http://schemas.microsoft.com/office/drawing/2014/main" id="{6BCF6308-9BF1-491B-AA09-EBB9F683CB59}"/>
                </a:ext>
              </a:extLst>
            </p:cNvPr>
            <p:cNvSpPr/>
            <p:nvPr/>
          </p:nvSpPr>
          <p:spPr>
            <a:xfrm>
              <a:off x="3323526" y="3837883"/>
              <a:ext cx="375449" cy="160909"/>
            </a:xfrm>
            <a:custGeom>
              <a:avLst/>
              <a:gdLst>
                <a:gd name="connsiteX0" fmla="*/ 75229 w 176491"/>
                <a:gd name="connsiteY0" fmla="*/ 65693 h 75639"/>
                <a:gd name="connsiteX1" fmla="*/ 94013 w 176491"/>
                <a:gd name="connsiteY1" fmla="*/ 80569 h 75639"/>
                <a:gd name="connsiteX2" fmla="*/ 95147 w 176491"/>
                <a:gd name="connsiteY2" fmla="*/ 82334 h 75639"/>
                <a:gd name="connsiteX3" fmla="*/ 121999 w 176491"/>
                <a:gd name="connsiteY3" fmla="*/ 76913 h 75639"/>
                <a:gd name="connsiteX4" fmla="*/ 145573 w 176491"/>
                <a:gd name="connsiteY4" fmla="*/ 79308 h 75639"/>
                <a:gd name="connsiteX5" fmla="*/ 144187 w 176491"/>
                <a:gd name="connsiteY5" fmla="*/ 73509 h 75639"/>
                <a:gd name="connsiteX6" fmla="*/ 162214 w 176491"/>
                <a:gd name="connsiteY6" fmla="*/ 79056 h 75639"/>
                <a:gd name="connsiteX7" fmla="*/ 182637 w 176491"/>
                <a:gd name="connsiteY7" fmla="*/ 80695 h 75639"/>
                <a:gd name="connsiteX8" fmla="*/ 174064 w 176491"/>
                <a:gd name="connsiteY8" fmla="*/ 68971 h 75639"/>
                <a:gd name="connsiteX9" fmla="*/ 179359 w 176491"/>
                <a:gd name="connsiteY9" fmla="*/ 59264 h 75639"/>
                <a:gd name="connsiteX10" fmla="*/ 163097 w 176491"/>
                <a:gd name="connsiteY10" fmla="*/ 50818 h 75639"/>
                <a:gd name="connsiteX11" fmla="*/ 154902 w 176491"/>
                <a:gd name="connsiteY11" fmla="*/ 34303 h 75639"/>
                <a:gd name="connsiteX12" fmla="*/ 145447 w 176491"/>
                <a:gd name="connsiteY12" fmla="*/ 30773 h 75639"/>
                <a:gd name="connsiteX13" fmla="*/ 118343 w 176491"/>
                <a:gd name="connsiteY13" fmla="*/ 34303 h 75639"/>
                <a:gd name="connsiteX14" fmla="*/ 101829 w 176491"/>
                <a:gd name="connsiteY14" fmla="*/ 26109 h 75639"/>
                <a:gd name="connsiteX15" fmla="*/ 85314 w 176491"/>
                <a:gd name="connsiteY15" fmla="*/ 15519 h 75639"/>
                <a:gd name="connsiteX16" fmla="*/ 44091 w 176491"/>
                <a:gd name="connsiteY16" fmla="*/ 11990 h 75639"/>
                <a:gd name="connsiteX17" fmla="*/ 12323 w 176491"/>
                <a:gd name="connsiteY17" fmla="*/ 2535 h 75639"/>
                <a:gd name="connsiteX18" fmla="*/ 2364 w 176491"/>
                <a:gd name="connsiteY18" fmla="*/ 7199 h 75639"/>
                <a:gd name="connsiteX19" fmla="*/ 43335 w 176491"/>
                <a:gd name="connsiteY19" fmla="*/ 30017 h 75639"/>
                <a:gd name="connsiteX20" fmla="*/ 53546 w 176491"/>
                <a:gd name="connsiteY20" fmla="*/ 57499 h 75639"/>
                <a:gd name="connsiteX21" fmla="*/ 47369 w 176491"/>
                <a:gd name="connsiteY21" fmla="*/ 66576 h 75639"/>
                <a:gd name="connsiteX22" fmla="*/ 75229 w 176491"/>
                <a:gd name="connsiteY22" fmla="*/ 65693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491" h="75639">
                  <a:moveTo>
                    <a:pt x="75229" y="65693"/>
                  </a:moveTo>
                  <a:cubicBezTo>
                    <a:pt x="83802" y="61785"/>
                    <a:pt x="86953" y="71240"/>
                    <a:pt x="94013" y="80569"/>
                  </a:cubicBezTo>
                  <a:cubicBezTo>
                    <a:pt x="94517" y="81199"/>
                    <a:pt x="94769" y="81704"/>
                    <a:pt x="95147" y="82334"/>
                  </a:cubicBezTo>
                  <a:cubicBezTo>
                    <a:pt x="104854" y="80821"/>
                    <a:pt x="112166" y="78048"/>
                    <a:pt x="121999" y="76913"/>
                  </a:cubicBezTo>
                  <a:cubicBezTo>
                    <a:pt x="129059" y="76031"/>
                    <a:pt x="138262" y="77669"/>
                    <a:pt x="145573" y="79308"/>
                  </a:cubicBezTo>
                  <a:cubicBezTo>
                    <a:pt x="144313" y="77039"/>
                    <a:pt x="143431" y="75022"/>
                    <a:pt x="144187" y="73509"/>
                  </a:cubicBezTo>
                  <a:cubicBezTo>
                    <a:pt x="146582" y="68845"/>
                    <a:pt x="158306" y="75148"/>
                    <a:pt x="162214" y="79056"/>
                  </a:cubicBezTo>
                  <a:cubicBezTo>
                    <a:pt x="166122" y="82964"/>
                    <a:pt x="178729" y="84603"/>
                    <a:pt x="182637" y="80695"/>
                  </a:cubicBezTo>
                  <a:cubicBezTo>
                    <a:pt x="186545" y="76787"/>
                    <a:pt x="176333" y="72879"/>
                    <a:pt x="174064" y="68971"/>
                  </a:cubicBezTo>
                  <a:cubicBezTo>
                    <a:pt x="172930" y="66954"/>
                    <a:pt x="175955" y="62920"/>
                    <a:pt x="179359" y="59264"/>
                  </a:cubicBezTo>
                  <a:cubicBezTo>
                    <a:pt x="172552" y="55482"/>
                    <a:pt x="165492" y="50061"/>
                    <a:pt x="163097" y="50818"/>
                  </a:cubicBezTo>
                  <a:cubicBezTo>
                    <a:pt x="159567" y="51952"/>
                    <a:pt x="159567" y="34303"/>
                    <a:pt x="154902" y="34303"/>
                  </a:cubicBezTo>
                  <a:cubicBezTo>
                    <a:pt x="150238" y="34303"/>
                    <a:pt x="150238" y="30773"/>
                    <a:pt x="145447" y="30773"/>
                  </a:cubicBezTo>
                  <a:cubicBezTo>
                    <a:pt x="140783" y="30773"/>
                    <a:pt x="123134" y="30773"/>
                    <a:pt x="118343" y="34303"/>
                  </a:cubicBezTo>
                  <a:cubicBezTo>
                    <a:pt x="113679" y="37833"/>
                    <a:pt x="107754" y="26109"/>
                    <a:pt x="101829" y="26109"/>
                  </a:cubicBezTo>
                  <a:cubicBezTo>
                    <a:pt x="95904" y="26109"/>
                    <a:pt x="88844" y="20184"/>
                    <a:pt x="85314" y="15519"/>
                  </a:cubicBezTo>
                  <a:cubicBezTo>
                    <a:pt x="81785" y="10855"/>
                    <a:pt x="52412" y="17915"/>
                    <a:pt x="44091" y="11990"/>
                  </a:cubicBezTo>
                  <a:cubicBezTo>
                    <a:pt x="35897" y="6065"/>
                    <a:pt x="20517" y="1400"/>
                    <a:pt x="12323" y="2535"/>
                  </a:cubicBezTo>
                  <a:cubicBezTo>
                    <a:pt x="10180" y="2787"/>
                    <a:pt x="6524" y="4678"/>
                    <a:pt x="2364" y="7199"/>
                  </a:cubicBezTo>
                  <a:cubicBezTo>
                    <a:pt x="17869" y="16150"/>
                    <a:pt x="40309" y="13881"/>
                    <a:pt x="43335" y="30017"/>
                  </a:cubicBezTo>
                  <a:cubicBezTo>
                    <a:pt x="46865" y="48801"/>
                    <a:pt x="57454" y="41363"/>
                    <a:pt x="53546" y="57499"/>
                  </a:cubicBezTo>
                  <a:cubicBezTo>
                    <a:pt x="52790" y="60651"/>
                    <a:pt x="50520" y="63802"/>
                    <a:pt x="47369" y="66576"/>
                  </a:cubicBezTo>
                  <a:cubicBezTo>
                    <a:pt x="59723" y="67458"/>
                    <a:pt x="71195" y="67458"/>
                    <a:pt x="75229" y="6569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54">
              <a:extLst>
                <a:ext uri="{FF2B5EF4-FFF2-40B4-BE49-F238E27FC236}">
                  <a16:creationId xmlns:a16="http://schemas.microsoft.com/office/drawing/2014/main" id="{4899DCDC-D90B-49D2-89B6-2C6C737440B2}"/>
                </a:ext>
              </a:extLst>
            </p:cNvPr>
            <p:cNvSpPr/>
            <p:nvPr/>
          </p:nvSpPr>
          <p:spPr>
            <a:xfrm>
              <a:off x="2549026" y="3941495"/>
              <a:ext cx="1045898" cy="402269"/>
            </a:xfrm>
            <a:custGeom>
              <a:avLst/>
              <a:gdLst>
                <a:gd name="connsiteX0" fmla="*/ 484562 w 491653"/>
                <a:gd name="connsiteY0" fmla="*/ 136875 h 189097"/>
                <a:gd name="connsiteX1" fmla="*/ 484562 w 491653"/>
                <a:gd name="connsiteY1" fmla="*/ 108637 h 189097"/>
                <a:gd name="connsiteX2" fmla="*/ 483554 w 491653"/>
                <a:gd name="connsiteY2" fmla="*/ 86701 h 189097"/>
                <a:gd name="connsiteX3" fmla="*/ 490488 w 491653"/>
                <a:gd name="connsiteY3" fmla="*/ 73086 h 189097"/>
                <a:gd name="connsiteX4" fmla="*/ 485571 w 491653"/>
                <a:gd name="connsiteY4" fmla="*/ 63379 h 189097"/>
                <a:gd name="connsiteX5" fmla="*/ 465148 w 491653"/>
                <a:gd name="connsiteY5" fmla="*/ 54807 h 189097"/>
                <a:gd name="connsiteX6" fmla="*/ 458089 w 491653"/>
                <a:gd name="connsiteY6" fmla="*/ 32115 h 189097"/>
                <a:gd name="connsiteX7" fmla="*/ 439305 w 491653"/>
                <a:gd name="connsiteY7" fmla="*/ 17239 h 189097"/>
                <a:gd name="connsiteX8" fmla="*/ 411571 w 491653"/>
                <a:gd name="connsiteY8" fmla="*/ 18122 h 189097"/>
                <a:gd name="connsiteX9" fmla="*/ 362405 w 491653"/>
                <a:gd name="connsiteY9" fmla="*/ 34510 h 189097"/>
                <a:gd name="connsiteX10" fmla="*/ 316139 w 491653"/>
                <a:gd name="connsiteY10" fmla="*/ 35645 h 189097"/>
                <a:gd name="connsiteX11" fmla="*/ 284749 w 491653"/>
                <a:gd name="connsiteY11" fmla="*/ 25434 h 189097"/>
                <a:gd name="connsiteX12" fmla="*/ 261175 w 491653"/>
                <a:gd name="connsiteY12" fmla="*/ 14844 h 189097"/>
                <a:gd name="connsiteX13" fmla="*/ 221591 w 491653"/>
                <a:gd name="connsiteY13" fmla="*/ 4255 h 189097"/>
                <a:gd name="connsiteX14" fmla="*/ 141161 w 491653"/>
                <a:gd name="connsiteY14" fmla="*/ 28963 h 189097"/>
                <a:gd name="connsiteX15" fmla="*/ 83045 w 491653"/>
                <a:gd name="connsiteY15" fmla="*/ 32115 h 189097"/>
                <a:gd name="connsiteX16" fmla="*/ 69682 w 491653"/>
                <a:gd name="connsiteY16" fmla="*/ 52538 h 189097"/>
                <a:gd name="connsiteX17" fmla="*/ 13961 w 491653"/>
                <a:gd name="connsiteY17" fmla="*/ 57328 h 189097"/>
                <a:gd name="connsiteX18" fmla="*/ 8415 w 491653"/>
                <a:gd name="connsiteY18" fmla="*/ 76994 h 189097"/>
                <a:gd name="connsiteX19" fmla="*/ 19383 w 491653"/>
                <a:gd name="connsiteY19" fmla="*/ 84432 h 189097"/>
                <a:gd name="connsiteX20" fmla="*/ 21778 w 491653"/>
                <a:gd name="connsiteY20" fmla="*/ 104098 h 189097"/>
                <a:gd name="connsiteX21" fmla="*/ 22534 w 491653"/>
                <a:gd name="connsiteY21" fmla="*/ 122504 h 189097"/>
                <a:gd name="connsiteX22" fmla="*/ 22534 w 491653"/>
                <a:gd name="connsiteY22" fmla="*/ 137001 h 189097"/>
                <a:gd name="connsiteX23" fmla="*/ 35897 w 491653"/>
                <a:gd name="connsiteY23" fmla="*/ 150742 h 189097"/>
                <a:gd name="connsiteX24" fmla="*/ 53168 w 491653"/>
                <a:gd name="connsiteY24" fmla="*/ 161332 h 189097"/>
                <a:gd name="connsiteX25" fmla="*/ 66531 w 491653"/>
                <a:gd name="connsiteY25" fmla="*/ 165240 h 189097"/>
                <a:gd name="connsiteX26" fmla="*/ 83045 w 491653"/>
                <a:gd name="connsiteY26" fmla="*/ 182133 h 189097"/>
                <a:gd name="connsiteX27" fmla="*/ 117209 w 491653"/>
                <a:gd name="connsiteY27" fmla="*/ 175829 h 189097"/>
                <a:gd name="connsiteX28" fmla="*/ 138766 w 491653"/>
                <a:gd name="connsiteY28" fmla="*/ 165996 h 189097"/>
                <a:gd name="connsiteX29" fmla="*/ 174821 w 491653"/>
                <a:gd name="connsiteY29" fmla="*/ 187175 h 189097"/>
                <a:gd name="connsiteX30" fmla="*/ 202303 w 491653"/>
                <a:gd name="connsiteY30" fmla="*/ 182511 h 189097"/>
                <a:gd name="connsiteX31" fmla="*/ 227012 w 491653"/>
                <a:gd name="connsiteY31" fmla="*/ 166879 h 189097"/>
                <a:gd name="connsiteX32" fmla="*/ 247434 w 491653"/>
                <a:gd name="connsiteY32" fmla="*/ 171921 h 189097"/>
                <a:gd name="connsiteX33" fmla="*/ 267857 w 491653"/>
                <a:gd name="connsiteY33" fmla="*/ 166500 h 189097"/>
                <a:gd name="connsiteX34" fmla="*/ 260797 w 491653"/>
                <a:gd name="connsiteY34" fmla="*/ 187679 h 189097"/>
                <a:gd name="connsiteX35" fmla="*/ 261427 w 491653"/>
                <a:gd name="connsiteY35" fmla="*/ 196630 h 189097"/>
                <a:gd name="connsiteX36" fmla="*/ 277185 w 491653"/>
                <a:gd name="connsiteY36" fmla="*/ 178224 h 189097"/>
                <a:gd name="connsiteX37" fmla="*/ 287649 w 491653"/>
                <a:gd name="connsiteY37" fmla="*/ 171921 h 189097"/>
                <a:gd name="connsiteX38" fmla="*/ 311727 w 491653"/>
                <a:gd name="connsiteY38" fmla="*/ 171921 h 189097"/>
                <a:gd name="connsiteX39" fmla="*/ 328494 w 491653"/>
                <a:gd name="connsiteY39" fmla="*/ 168770 h 189097"/>
                <a:gd name="connsiteX40" fmla="*/ 358876 w 491653"/>
                <a:gd name="connsiteY40" fmla="*/ 169778 h 189097"/>
                <a:gd name="connsiteX41" fmla="*/ 394552 w 491653"/>
                <a:gd name="connsiteY41" fmla="*/ 159315 h 189097"/>
                <a:gd name="connsiteX42" fmla="*/ 423925 w 491653"/>
                <a:gd name="connsiteY42" fmla="*/ 155155 h 189097"/>
                <a:gd name="connsiteX43" fmla="*/ 433884 w 491653"/>
                <a:gd name="connsiteY43" fmla="*/ 158180 h 189097"/>
                <a:gd name="connsiteX44" fmla="*/ 445734 w 491653"/>
                <a:gd name="connsiteY44" fmla="*/ 149230 h 189097"/>
                <a:gd name="connsiteX45" fmla="*/ 469309 w 491653"/>
                <a:gd name="connsiteY45" fmla="*/ 153894 h 189097"/>
                <a:gd name="connsiteX46" fmla="*/ 497295 w 491653"/>
                <a:gd name="connsiteY46" fmla="*/ 158306 h 189097"/>
                <a:gd name="connsiteX47" fmla="*/ 484562 w 491653"/>
                <a:gd name="connsiteY47" fmla="*/ 136875 h 189097"/>
                <a:gd name="connsiteX48" fmla="*/ 42578 w 491653"/>
                <a:gd name="connsiteY48" fmla="*/ 35771 h 189097"/>
                <a:gd name="connsiteX49" fmla="*/ 78255 w 491653"/>
                <a:gd name="connsiteY49" fmla="*/ 32241 h 189097"/>
                <a:gd name="connsiteX50" fmla="*/ 58210 w 491653"/>
                <a:gd name="connsiteY50" fmla="*/ 16105 h 189097"/>
                <a:gd name="connsiteX51" fmla="*/ 51655 w 491653"/>
                <a:gd name="connsiteY51" fmla="*/ 2364 h 189097"/>
                <a:gd name="connsiteX52" fmla="*/ 40940 w 491653"/>
                <a:gd name="connsiteY52" fmla="*/ 4381 h 189097"/>
                <a:gd name="connsiteX53" fmla="*/ 13836 w 491653"/>
                <a:gd name="connsiteY53" fmla="*/ 4381 h 189097"/>
                <a:gd name="connsiteX54" fmla="*/ 16231 w 491653"/>
                <a:gd name="connsiteY54" fmla="*/ 22030 h 189097"/>
                <a:gd name="connsiteX55" fmla="*/ 8541 w 491653"/>
                <a:gd name="connsiteY55" fmla="*/ 34384 h 189097"/>
                <a:gd name="connsiteX56" fmla="*/ 2364 w 491653"/>
                <a:gd name="connsiteY56" fmla="*/ 43461 h 189097"/>
                <a:gd name="connsiteX57" fmla="*/ 17744 w 491653"/>
                <a:gd name="connsiteY57" fmla="*/ 51025 h 189097"/>
                <a:gd name="connsiteX58" fmla="*/ 42578 w 491653"/>
                <a:gd name="connsiteY58" fmla="*/ 35771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91653" h="189097">
                  <a:moveTo>
                    <a:pt x="484562" y="136875"/>
                  </a:moveTo>
                  <a:cubicBezTo>
                    <a:pt x="480402" y="135867"/>
                    <a:pt x="486705" y="112797"/>
                    <a:pt x="484562" y="108637"/>
                  </a:cubicBezTo>
                  <a:cubicBezTo>
                    <a:pt x="482419" y="104476"/>
                    <a:pt x="477250" y="86701"/>
                    <a:pt x="483554" y="86701"/>
                  </a:cubicBezTo>
                  <a:cubicBezTo>
                    <a:pt x="489227" y="86701"/>
                    <a:pt x="483050" y="73843"/>
                    <a:pt x="490488" y="73086"/>
                  </a:cubicBezTo>
                  <a:cubicBezTo>
                    <a:pt x="488849" y="68548"/>
                    <a:pt x="487210" y="64514"/>
                    <a:pt x="485571" y="63379"/>
                  </a:cubicBezTo>
                  <a:cubicBezTo>
                    <a:pt x="481663" y="60228"/>
                    <a:pt x="469813" y="66531"/>
                    <a:pt x="465148" y="54807"/>
                  </a:cubicBezTo>
                  <a:cubicBezTo>
                    <a:pt x="460484" y="43083"/>
                    <a:pt x="465148" y="41444"/>
                    <a:pt x="458089" y="32115"/>
                  </a:cubicBezTo>
                  <a:cubicBezTo>
                    <a:pt x="451029" y="22660"/>
                    <a:pt x="447878" y="13332"/>
                    <a:pt x="439305" y="17239"/>
                  </a:cubicBezTo>
                  <a:cubicBezTo>
                    <a:pt x="435271" y="19004"/>
                    <a:pt x="423799" y="19004"/>
                    <a:pt x="411571" y="18122"/>
                  </a:cubicBezTo>
                  <a:cubicBezTo>
                    <a:pt x="398838" y="29720"/>
                    <a:pt x="370852" y="37662"/>
                    <a:pt x="362405" y="34510"/>
                  </a:cubicBezTo>
                  <a:cubicBezTo>
                    <a:pt x="351816" y="30602"/>
                    <a:pt x="331394" y="35645"/>
                    <a:pt x="316139" y="35645"/>
                  </a:cubicBezTo>
                  <a:cubicBezTo>
                    <a:pt x="300886" y="35645"/>
                    <a:pt x="296473" y="24677"/>
                    <a:pt x="284749" y="25434"/>
                  </a:cubicBezTo>
                  <a:cubicBezTo>
                    <a:pt x="273025" y="26190"/>
                    <a:pt x="273025" y="14844"/>
                    <a:pt x="261175" y="14844"/>
                  </a:cubicBezTo>
                  <a:cubicBezTo>
                    <a:pt x="249451" y="14844"/>
                    <a:pt x="258402" y="8919"/>
                    <a:pt x="221591" y="4255"/>
                  </a:cubicBezTo>
                  <a:cubicBezTo>
                    <a:pt x="184654" y="-410"/>
                    <a:pt x="152885" y="18752"/>
                    <a:pt x="141161" y="28963"/>
                  </a:cubicBezTo>
                  <a:cubicBezTo>
                    <a:pt x="129437" y="39175"/>
                    <a:pt x="86953" y="29342"/>
                    <a:pt x="83045" y="32115"/>
                  </a:cubicBezTo>
                  <a:cubicBezTo>
                    <a:pt x="79137" y="34889"/>
                    <a:pt x="83802" y="46991"/>
                    <a:pt x="69682" y="52538"/>
                  </a:cubicBezTo>
                  <a:cubicBezTo>
                    <a:pt x="55563" y="58084"/>
                    <a:pt x="24551" y="52538"/>
                    <a:pt x="13961" y="57328"/>
                  </a:cubicBezTo>
                  <a:cubicBezTo>
                    <a:pt x="3372" y="61993"/>
                    <a:pt x="-536" y="77751"/>
                    <a:pt x="8415" y="76994"/>
                  </a:cubicBezTo>
                  <a:cubicBezTo>
                    <a:pt x="17491" y="76238"/>
                    <a:pt x="22156" y="80524"/>
                    <a:pt x="19383" y="84432"/>
                  </a:cubicBezTo>
                  <a:cubicBezTo>
                    <a:pt x="16609" y="88340"/>
                    <a:pt x="26820" y="99308"/>
                    <a:pt x="21778" y="104098"/>
                  </a:cubicBezTo>
                  <a:cubicBezTo>
                    <a:pt x="16735" y="108763"/>
                    <a:pt x="16231" y="117839"/>
                    <a:pt x="22534" y="122504"/>
                  </a:cubicBezTo>
                  <a:cubicBezTo>
                    <a:pt x="28837" y="127168"/>
                    <a:pt x="29972" y="135867"/>
                    <a:pt x="22534" y="137001"/>
                  </a:cubicBezTo>
                  <a:cubicBezTo>
                    <a:pt x="15096" y="138136"/>
                    <a:pt x="35519" y="146834"/>
                    <a:pt x="35897" y="150742"/>
                  </a:cubicBezTo>
                  <a:cubicBezTo>
                    <a:pt x="36275" y="154650"/>
                    <a:pt x="53168" y="156667"/>
                    <a:pt x="53168" y="161332"/>
                  </a:cubicBezTo>
                  <a:cubicBezTo>
                    <a:pt x="53168" y="165996"/>
                    <a:pt x="58210" y="167635"/>
                    <a:pt x="66531" y="165240"/>
                  </a:cubicBezTo>
                  <a:cubicBezTo>
                    <a:pt x="74725" y="162845"/>
                    <a:pt x="77877" y="174190"/>
                    <a:pt x="83045" y="182133"/>
                  </a:cubicBezTo>
                  <a:cubicBezTo>
                    <a:pt x="88088" y="189949"/>
                    <a:pt x="117209" y="184528"/>
                    <a:pt x="117209" y="175829"/>
                  </a:cubicBezTo>
                  <a:cubicBezTo>
                    <a:pt x="117209" y="167257"/>
                    <a:pt x="125781" y="164862"/>
                    <a:pt x="138766" y="165996"/>
                  </a:cubicBezTo>
                  <a:cubicBezTo>
                    <a:pt x="151751" y="167131"/>
                    <a:pt x="168644" y="184780"/>
                    <a:pt x="174821" y="187175"/>
                  </a:cubicBezTo>
                  <a:cubicBezTo>
                    <a:pt x="181124" y="189570"/>
                    <a:pt x="193982" y="182511"/>
                    <a:pt x="202303" y="182511"/>
                  </a:cubicBezTo>
                  <a:cubicBezTo>
                    <a:pt x="210497" y="182511"/>
                    <a:pt x="222347" y="169526"/>
                    <a:pt x="227012" y="166879"/>
                  </a:cubicBezTo>
                  <a:cubicBezTo>
                    <a:pt x="231676" y="164105"/>
                    <a:pt x="239996" y="175955"/>
                    <a:pt x="247434" y="171921"/>
                  </a:cubicBezTo>
                  <a:cubicBezTo>
                    <a:pt x="254872" y="168013"/>
                    <a:pt x="263066" y="163727"/>
                    <a:pt x="267857" y="166500"/>
                  </a:cubicBezTo>
                  <a:cubicBezTo>
                    <a:pt x="272521" y="169274"/>
                    <a:pt x="256511" y="181376"/>
                    <a:pt x="260797" y="187679"/>
                  </a:cubicBezTo>
                  <a:cubicBezTo>
                    <a:pt x="262562" y="190201"/>
                    <a:pt x="262184" y="193352"/>
                    <a:pt x="261427" y="196630"/>
                  </a:cubicBezTo>
                  <a:cubicBezTo>
                    <a:pt x="277690" y="194361"/>
                    <a:pt x="276177" y="183141"/>
                    <a:pt x="277185" y="178224"/>
                  </a:cubicBezTo>
                  <a:cubicBezTo>
                    <a:pt x="278194" y="173056"/>
                    <a:pt x="282354" y="167761"/>
                    <a:pt x="287649" y="171921"/>
                  </a:cubicBezTo>
                  <a:cubicBezTo>
                    <a:pt x="292943" y="176081"/>
                    <a:pt x="300255" y="177090"/>
                    <a:pt x="311727" y="171921"/>
                  </a:cubicBezTo>
                  <a:cubicBezTo>
                    <a:pt x="323199" y="166626"/>
                    <a:pt x="324334" y="163475"/>
                    <a:pt x="328494" y="168770"/>
                  </a:cubicBezTo>
                  <a:cubicBezTo>
                    <a:pt x="332654" y="173938"/>
                    <a:pt x="342109" y="169778"/>
                    <a:pt x="358876" y="169778"/>
                  </a:cubicBezTo>
                  <a:cubicBezTo>
                    <a:pt x="375642" y="169778"/>
                    <a:pt x="378794" y="158306"/>
                    <a:pt x="394552" y="159315"/>
                  </a:cubicBezTo>
                  <a:cubicBezTo>
                    <a:pt x="410310" y="160323"/>
                    <a:pt x="423925" y="155155"/>
                    <a:pt x="423925" y="155155"/>
                  </a:cubicBezTo>
                  <a:lnTo>
                    <a:pt x="433884" y="158180"/>
                  </a:lnTo>
                  <a:cubicBezTo>
                    <a:pt x="437918" y="154398"/>
                    <a:pt x="437666" y="150238"/>
                    <a:pt x="445734" y="149230"/>
                  </a:cubicBezTo>
                  <a:cubicBezTo>
                    <a:pt x="458341" y="147717"/>
                    <a:pt x="463005" y="157046"/>
                    <a:pt x="469309" y="153894"/>
                  </a:cubicBezTo>
                  <a:cubicBezTo>
                    <a:pt x="475612" y="150742"/>
                    <a:pt x="495530" y="172173"/>
                    <a:pt x="497295" y="158306"/>
                  </a:cubicBezTo>
                  <a:cubicBezTo>
                    <a:pt x="498052" y="154776"/>
                    <a:pt x="488722" y="138010"/>
                    <a:pt x="484562" y="136875"/>
                  </a:cubicBezTo>
                  <a:close/>
                  <a:moveTo>
                    <a:pt x="42578" y="35771"/>
                  </a:moveTo>
                  <a:cubicBezTo>
                    <a:pt x="52033" y="32241"/>
                    <a:pt x="73212" y="36906"/>
                    <a:pt x="78255" y="32241"/>
                  </a:cubicBezTo>
                  <a:cubicBezTo>
                    <a:pt x="83297" y="27577"/>
                    <a:pt x="64892" y="21652"/>
                    <a:pt x="58210" y="16105"/>
                  </a:cubicBezTo>
                  <a:cubicBezTo>
                    <a:pt x="54302" y="12953"/>
                    <a:pt x="52916" y="6902"/>
                    <a:pt x="51655" y="2364"/>
                  </a:cubicBezTo>
                  <a:cubicBezTo>
                    <a:pt x="48504" y="4507"/>
                    <a:pt x="44469" y="6146"/>
                    <a:pt x="40940" y="4381"/>
                  </a:cubicBezTo>
                  <a:cubicBezTo>
                    <a:pt x="33880" y="851"/>
                    <a:pt x="16861" y="3246"/>
                    <a:pt x="13836" y="4381"/>
                  </a:cubicBezTo>
                  <a:cubicBezTo>
                    <a:pt x="10936" y="5515"/>
                    <a:pt x="16231" y="15601"/>
                    <a:pt x="16231" y="22030"/>
                  </a:cubicBezTo>
                  <a:cubicBezTo>
                    <a:pt x="16231" y="28459"/>
                    <a:pt x="8541" y="30224"/>
                    <a:pt x="8541" y="34384"/>
                  </a:cubicBezTo>
                  <a:cubicBezTo>
                    <a:pt x="8541" y="37536"/>
                    <a:pt x="5767" y="39679"/>
                    <a:pt x="2364" y="43461"/>
                  </a:cubicBezTo>
                  <a:cubicBezTo>
                    <a:pt x="7532" y="47369"/>
                    <a:pt x="12575" y="51025"/>
                    <a:pt x="17744" y="51025"/>
                  </a:cubicBezTo>
                  <a:cubicBezTo>
                    <a:pt x="28837" y="51151"/>
                    <a:pt x="33249" y="39301"/>
                    <a:pt x="42578" y="3577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55">
              <a:extLst>
                <a:ext uri="{FF2B5EF4-FFF2-40B4-BE49-F238E27FC236}">
                  <a16:creationId xmlns:a16="http://schemas.microsoft.com/office/drawing/2014/main" id="{2574CE1F-FE75-4A0A-8500-FCE53936D17A}"/>
                </a:ext>
              </a:extLst>
            </p:cNvPr>
            <p:cNvSpPr/>
            <p:nvPr/>
          </p:nvSpPr>
          <p:spPr>
            <a:xfrm>
              <a:off x="5504086" y="4360078"/>
              <a:ext cx="134092" cy="107271"/>
            </a:xfrm>
            <a:custGeom>
              <a:avLst/>
              <a:gdLst>
                <a:gd name="connsiteX0" fmla="*/ 32493 w 63032"/>
                <a:gd name="connsiteY0" fmla="*/ 2383 h 50426"/>
                <a:gd name="connsiteX1" fmla="*/ 2364 w 63032"/>
                <a:gd name="connsiteY1" fmla="*/ 19654 h 50426"/>
                <a:gd name="connsiteX2" fmla="*/ 6903 w 63032"/>
                <a:gd name="connsiteY2" fmla="*/ 27092 h 50426"/>
                <a:gd name="connsiteX3" fmla="*/ 22661 w 63032"/>
                <a:gd name="connsiteY3" fmla="*/ 44867 h 50426"/>
                <a:gd name="connsiteX4" fmla="*/ 25308 w 63032"/>
                <a:gd name="connsiteY4" fmla="*/ 60625 h 50426"/>
                <a:gd name="connsiteX5" fmla="*/ 36654 w 63032"/>
                <a:gd name="connsiteY5" fmla="*/ 59491 h 50426"/>
                <a:gd name="connsiteX6" fmla="*/ 63127 w 63032"/>
                <a:gd name="connsiteY6" fmla="*/ 27722 h 50426"/>
                <a:gd name="connsiteX7" fmla="*/ 32493 w 63032"/>
                <a:gd name="connsiteY7" fmla="*/ 2383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32" h="50426">
                  <a:moveTo>
                    <a:pt x="32493" y="2383"/>
                  </a:moveTo>
                  <a:cubicBezTo>
                    <a:pt x="23039" y="1879"/>
                    <a:pt x="5011" y="11208"/>
                    <a:pt x="2364" y="19654"/>
                  </a:cubicBezTo>
                  <a:cubicBezTo>
                    <a:pt x="4255" y="21671"/>
                    <a:pt x="6020" y="24192"/>
                    <a:pt x="6903" y="27092"/>
                  </a:cubicBezTo>
                  <a:cubicBezTo>
                    <a:pt x="9046" y="34404"/>
                    <a:pt x="15223" y="40707"/>
                    <a:pt x="22661" y="44867"/>
                  </a:cubicBezTo>
                  <a:cubicBezTo>
                    <a:pt x="27199" y="47515"/>
                    <a:pt x="26569" y="54448"/>
                    <a:pt x="25308" y="60625"/>
                  </a:cubicBezTo>
                  <a:cubicBezTo>
                    <a:pt x="29468" y="60499"/>
                    <a:pt x="33755" y="60121"/>
                    <a:pt x="36654" y="59491"/>
                  </a:cubicBezTo>
                  <a:cubicBezTo>
                    <a:pt x="44344" y="57726"/>
                    <a:pt x="60732" y="34152"/>
                    <a:pt x="63127" y="27722"/>
                  </a:cubicBezTo>
                  <a:cubicBezTo>
                    <a:pt x="65396" y="21293"/>
                    <a:pt x="42452" y="3014"/>
                    <a:pt x="32493" y="238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56">
              <a:extLst>
                <a:ext uri="{FF2B5EF4-FFF2-40B4-BE49-F238E27FC236}">
                  <a16:creationId xmlns:a16="http://schemas.microsoft.com/office/drawing/2014/main" id="{DEC66735-B8C9-4CBF-8B9F-0C29B062E1A5}"/>
                </a:ext>
              </a:extLst>
            </p:cNvPr>
            <p:cNvSpPr/>
            <p:nvPr/>
          </p:nvSpPr>
          <p:spPr>
            <a:xfrm>
              <a:off x="8053122" y="3889468"/>
              <a:ext cx="375449" cy="348633"/>
            </a:xfrm>
            <a:custGeom>
              <a:avLst/>
              <a:gdLst>
                <a:gd name="connsiteX0" fmla="*/ 177341 w 176491"/>
                <a:gd name="connsiteY0" fmla="*/ 10936 h 163884"/>
                <a:gd name="connsiteX1" fmla="*/ 155154 w 176491"/>
                <a:gd name="connsiteY1" fmla="*/ 2364 h 163884"/>
                <a:gd name="connsiteX2" fmla="*/ 139774 w 176491"/>
                <a:gd name="connsiteY2" fmla="*/ 22912 h 163884"/>
                <a:gd name="connsiteX3" fmla="*/ 120991 w 176491"/>
                <a:gd name="connsiteY3" fmla="*/ 36527 h 163884"/>
                <a:gd name="connsiteX4" fmla="*/ 110779 w 176491"/>
                <a:gd name="connsiteY4" fmla="*/ 46865 h 163884"/>
                <a:gd name="connsiteX5" fmla="*/ 93635 w 176491"/>
                <a:gd name="connsiteY5" fmla="*/ 52033 h 163884"/>
                <a:gd name="connsiteX6" fmla="*/ 76489 w 176491"/>
                <a:gd name="connsiteY6" fmla="*/ 45226 h 163884"/>
                <a:gd name="connsiteX7" fmla="*/ 59345 w 176491"/>
                <a:gd name="connsiteY7" fmla="*/ 64010 h 163884"/>
                <a:gd name="connsiteX8" fmla="*/ 9801 w 176491"/>
                <a:gd name="connsiteY8" fmla="*/ 91366 h 163884"/>
                <a:gd name="connsiteX9" fmla="*/ 2364 w 176491"/>
                <a:gd name="connsiteY9" fmla="*/ 103090 h 163884"/>
                <a:gd name="connsiteX10" fmla="*/ 32745 w 176491"/>
                <a:gd name="connsiteY10" fmla="*/ 118092 h 163884"/>
                <a:gd name="connsiteX11" fmla="*/ 16987 w 176491"/>
                <a:gd name="connsiteY11" fmla="*/ 146708 h 163884"/>
                <a:gd name="connsiteX12" fmla="*/ 21651 w 176491"/>
                <a:gd name="connsiteY12" fmla="*/ 162845 h 163884"/>
                <a:gd name="connsiteX13" fmla="*/ 35014 w 176491"/>
                <a:gd name="connsiteY13" fmla="*/ 169526 h 163884"/>
                <a:gd name="connsiteX14" fmla="*/ 55437 w 176491"/>
                <a:gd name="connsiteY14" fmla="*/ 165618 h 163884"/>
                <a:gd name="connsiteX15" fmla="*/ 61740 w 176491"/>
                <a:gd name="connsiteY15" fmla="*/ 169274 h 163884"/>
                <a:gd name="connsiteX16" fmla="*/ 77372 w 176491"/>
                <a:gd name="connsiteY16" fmla="*/ 157550 h 163884"/>
                <a:gd name="connsiteX17" fmla="*/ 101451 w 176491"/>
                <a:gd name="connsiteY17" fmla="*/ 152255 h 163884"/>
                <a:gd name="connsiteX18" fmla="*/ 115444 w 176491"/>
                <a:gd name="connsiteY18" fmla="*/ 146960 h 163884"/>
                <a:gd name="connsiteX19" fmla="*/ 91870 w 176491"/>
                <a:gd name="connsiteY19" fmla="*/ 124899 h 163884"/>
                <a:gd name="connsiteX20" fmla="*/ 99308 w 176491"/>
                <a:gd name="connsiteY20" fmla="*/ 101325 h 163884"/>
                <a:gd name="connsiteX21" fmla="*/ 145573 w 176491"/>
                <a:gd name="connsiteY21" fmla="*/ 73086 h 163884"/>
                <a:gd name="connsiteX22" fmla="*/ 155028 w 176491"/>
                <a:gd name="connsiteY22" fmla="*/ 40940 h 163884"/>
                <a:gd name="connsiteX23" fmla="*/ 184527 w 176491"/>
                <a:gd name="connsiteY23" fmla="*/ 12323 h 163884"/>
                <a:gd name="connsiteX24" fmla="*/ 177341 w 176491"/>
                <a:gd name="connsiteY24" fmla="*/ 10936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6491" h="163884">
                  <a:moveTo>
                    <a:pt x="177341" y="10936"/>
                  </a:moveTo>
                  <a:cubicBezTo>
                    <a:pt x="167130" y="14340"/>
                    <a:pt x="163601" y="2364"/>
                    <a:pt x="155154" y="2364"/>
                  </a:cubicBezTo>
                  <a:cubicBezTo>
                    <a:pt x="146582" y="2364"/>
                    <a:pt x="148346" y="22912"/>
                    <a:pt x="139774" y="22912"/>
                  </a:cubicBezTo>
                  <a:cubicBezTo>
                    <a:pt x="131202" y="22912"/>
                    <a:pt x="132967" y="34889"/>
                    <a:pt x="120991" y="36527"/>
                  </a:cubicBezTo>
                  <a:cubicBezTo>
                    <a:pt x="109014" y="38292"/>
                    <a:pt x="105611" y="38292"/>
                    <a:pt x="110779" y="46865"/>
                  </a:cubicBezTo>
                  <a:cubicBezTo>
                    <a:pt x="115948" y="55437"/>
                    <a:pt x="103972" y="52033"/>
                    <a:pt x="93635" y="52033"/>
                  </a:cubicBezTo>
                  <a:cubicBezTo>
                    <a:pt x="83423" y="52033"/>
                    <a:pt x="83423" y="45226"/>
                    <a:pt x="76489" y="45226"/>
                  </a:cubicBezTo>
                  <a:cubicBezTo>
                    <a:pt x="69682" y="45226"/>
                    <a:pt x="64514" y="57202"/>
                    <a:pt x="59345" y="64010"/>
                  </a:cubicBezTo>
                  <a:cubicBezTo>
                    <a:pt x="54176" y="70817"/>
                    <a:pt x="20012" y="86197"/>
                    <a:pt x="9801" y="91366"/>
                  </a:cubicBezTo>
                  <a:cubicBezTo>
                    <a:pt x="6902" y="92879"/>
                    <a:pt x="4380" y="97291"/>
                    <a:pt x="2364" y="103090"/>
                  </a:cubicBezTo>
                  <a:cubicBezTo>
                    <a:pt x="14592" y="104098"/>
                    <a:pt x="27198" y="111158"/>
                    <a:pt x="32745" y="118092"/>
                  </a:cubicBezTo>
                  <a:cubicBezTo>
                    <a:pt x="40183" y="127546"/>
                    <a:pt x="24047" y="138136"/>
                    <a:pt x="16987" y="146708"/>
                  </a:cubicBezTo>
                  <a:cubicBezTo>
                    <a:pt x="9927" y="155407"/>
                    <a:pt x="21273" y="155785"/>
                    <a:pt x="21651" y="162845"/>
                  </a:cubicBezTo>
                  <a:cubicBezTo>
                    <a:pt x="22030" y="169904"/>
                    <a:pt x="31485" y="175829"/>
                    <a:pt x="35014" y="169526"/>
                  </a:cubicBezTo>
                  <a:cubicBezTo>
                    <a:pt x="38544" y="163223"/>
                    <a:pt x="44469" y="165618"/>
                    <a:pt x="55437" y="165618"/>
                  </a:cubicBezTo>
                  <a:cubicBezTo>
                    <a:pt x="58588" y="165618"/>
                    <a:pt x="60480" y="167131"/>
                    <a:pt x="61740" y="169274"/>
                  </a:cubicBezTo>
                  <a:cubicBezTo>
                    <a:pt x="67792" y="164357"/>
                    <a:pt x="74977" y="159945"/>
                    <a:pt x="77372" y="157550"/>
                  </a:cubicBezTo>
                  <a:cubicBezTo>
                    <a:pt x="81532" y="153390"/>
                    <a:pt x="91996" y="152255"/>
                    <a:pt x="101451" y="152255"/>
                  </a:cubicBezTo>
                  <a:cubicBezTo>
                    <a:pt x="107249" y="152255"/>
                    <a:pt x="111157" y="150364"/>
                    <a:pt x="115444" y="146960"/>
                  </a:cubicBezTo>
                  <a:cubicBezTo>
                    <a:pt x="105485" y="136119"/>
                    <a:pt x="95651" y="127168"/>
                    <a:pt x="91870" y="124899"/>
                  </a:cubicBezTo>
                  <a:cubicBezTo>
                    <a:pt x="82919" y="119352"/>
                    <a:pt x="88339" y="104098"/>
                    <a:pt x="99308" y="101325"/>
                  </a:cubicBezTo>
                  <a:cubicBezTo>
                    <a:pt x="110275" y="98551"/>
                    <a:pt x="137379" y="77751"/>
                    <a:pt x="145573" y="73086"/>
                  </a:cubicBezTo>
                  <a:cubicBezTo>
                    <a:pt x="153767" y="68422"/>
                    <a:pt x="148346" y="53042"/>
                    <a:pt x="155028" y="40940"/>
                  </a:cubicBezTo>
                  <a:cubicBezTo>
                    <a:pt x="158432" y="34637"/>
                    <a:pt x="171543" y="22534"/>
                    <a:pt x="184527" y="12323"/>
                  </a:cubicBezTo>
                  <a:cubicBezTo>
                    <a:pt x="181880" y="10810"/>
                    <a:pt x="179359" y="10306"/>
                    <a:pt x="177341" y="1093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57">
              <a:extLst>
                <a:ext uri="{FF2B5EF4-FFF2-40B4-BE49-F238E27FC236}">
                  <a16:creationId xmlns:a16="http://schemas.microsoft.com/office/drawing/2014/main" id="{637366ED-42A4-4AE9-8002-648A74E06928}"/>
                </a:ext>
              </a:extLst>
            </p:cNvPr>
            <p:cNvSpPr/>
            <p:nvPr/>
          </p:nvSpPr>
          <p:spPr>
            <a:xfrm>
              <a:off x="5623157" y="4716543"/>
              <a:ext cx="429087" cy="241361"/>
            </a:xfrm>
            <a:custGeom>
              <a:avLst/>
              <a:gdLst>
                <a:gd name="connsiteX0" fmla="*/ 202051 w 201704"/>
                <a:gd name="connsiteY0" fmla="*/ 75727 h 113458"/>
                <a:gd name="connsiteX1" fmla="*/ 196000 w 201704"/>
                <a:gd name="connsiteY1" fmla="*/ 75601 h 113458"/>
                <a:gd name="connsiteX2" fmla="*/ 161332 w 201704"/>
                <a:gd name="connsiteY2" fmla="*/ 69172 h 113458"/>
                <a:gd name="connsiteX3" fmla="*/ 110150 w 201704"/>
                <a:gd name="connsiteY3" fmla="*/ 48623 h 113458"/>
                <a:gd name="connsiteX4" fmla="*/ 56068 w 201704"/>
                <a:gd name="connsiteY4" fmla="*/ 9165 h 113458"/>
                <a:gd name="connsiteX5" fmla="*/ 34889 w 201704"/>
                <a:gd name="connsiteY5" fmla="*/ 5005 h 113458"/>
                <a:gd name="connsiteX6" fmla="*/ 18627 w 201704"/>
                <a:gd name="connsiteY6" fmla="*/ 10047 h 113458"/>
                <a:gd name="connsiteX7" fmla="*/ 6524 w 201704"/>
                <a:gd name="connsiteY7" fmla="*/ 25175 h 113458"/>
                <a:gd name="connsiteX8" fmla="*/ 2364 w 201704"/>
                <a:gd name="connsiteY8" fmla="*/ 45093 h 113458"/>
                <a:gd name="connsiteX9" fmla="*/ 15979 w 201704"/>
                <a:gd name="connsiteY9" fmla="*/ 55557 h 113458"/>
                <a:gd name="connsiteX10" fmla="*/ 36905 w 201704"/>
                <a:gd name="connsiteY10" fmla="*/ 66020 h 113458"/>
                <a:gd name="connsiteX11" fmla="*/ 56824 w 201704"/>
                <a:gd name="connsiteY11" fmla="*/ 76483 h 113458"/>
                <a:gd name="connsiteX12" fmla="*/ 78885 w 201704"/>
                <a:gd name="connsiteY12" fmla="*/ 89090 h 113458"/>
                <a:gd name="connsiteX13" fmla="*/ 103972 w 201704"/>
                <a:gd name="connsiteY13" fmla="*/ 84930 h 113458"/>
                <a:gd name="connsiteX14" fmla="*/ 118596 w 201704"/>
                <a:gd name="connsiteY14" fmla="*/ 99553 h 113458"/>
                <a:gd name="connsiteX15" fmla="*/ 153138 w 201704"/>
                <a:gd name="connsiteY15" fmla="*/ 113168 h 113458"/>
                <a:gd name="connsiteX16" fmla="*/ 199277 w 201704"/>
                <a:gd name="connsiteY16" fmla="*/ 109008 h 113458"/>
                <a:gd name="connsiteX17" fmla="*/ 200286 w 201704"/>
                <a:gd name="connsiteY17" fmla="*/ 81778 h 113458"/>
                <a:gd name="connsiteX18" fmla="*/ 202051 w 201704"/>
                <a:gd name="connsiteY18" fmla="*/ 75727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1704" h="113458">
                  <a:moveTo>
                    <a:pt x="202051" y="75727"/>
                  </a:moveTo>
                  <a:cubicBezTo>
                    <a:pt x="200286" y="75601"/>
                    <a:pt x="198269" y="75475"/>
                    <a:pt x="196000" y="75601"/>
                  </a:cubicBezTo>
                  <a:cubicBezTo>
                    <a:pt x="180746" y="76231"/>
                    <a:pt x="171291" y="68541"/>
                    <a:pt x="161332" y="69172"/>
                  </a:cubicBezTo>
                  <a:cubicBezTo>
                    <a:pt x="151373" y="69802"/>
                    <a:pt x="122504" y="58582"/>
                    <a:pt x="110150" y="48623"/>
                  </a:cubicBezTo>
                  <a:cubicBezTo>
                    <a:pt x="97795" y="38664"/>
                    <a:pt x="64262" y="17485"/>
                    <a:pt x="56068" y="9165"/>
                  </a:cubicBezTo>
                  <a:cubicBezTo>
                    <a:pt x="47874" y="971"/>
                    <a:pt x="36024" y="971"/>
                    <a:pt x="34889" y="5005"/>
                  </a:cubicBezTo>
                  <a:cubicBezTo>
                    <a:pt x="33754" y="8787"/>
                    <a:pt x="27703" y="9165"/>
                    <a:pt x="18627" y="10047"/>
                  </a:cubicBezTo>
                  <a:cubicBezTo>
                    <a:pt x="16358" y="14081"/>
                    <a:pt x="6524" y="19628"/>
                    <a:pt x="6524" y="25175"/>
                  </a:cubicBezTo>
                  <a:cubicBezTo>
                    <a:pt x="6524" y="31478"/>
                    <a:pt x="2364" y="39925"/>
                    <a:pt x="2364" y="45093"/>
                  </a:cubicBezTo>
                  <a:cubicBezTo>
                    <a:pt x="2364" y="50388"/>
                    <a:pt x="12827" y="51397"/>
                    <a:pt x="15979" y="55557"/>
                  </a:cubicBezTo>
                  <a:cubicBezTo>
                    <a:pt x="19131" y="59717"/>
                    <a:pt x="35897" y="61860"/>
                    <a:pt x="36905" y="66020"/>
                  </a:cubicBezTo>
                  <a:cubicBezTo>
                    <a:pt x="37914" y="70180"/>
                    <a:pt x="49512" y="75475"/>
                    <a:pt x="56824" y="76483"/>
                  </a:cubicBezTo>
                  <a:cubicBezTo>
                    <a:pt x="64136" y="77492"/>
                    <a:pt x="74600" y="85938"/>
                    <a:pt x="78885" y="89090"/>
                  </a:cubicBezTo>
                  <a:cubicBezTo>
                    <a:pt x="83046" y="92242"/>
                    <a:pt x="98804" y="84930"/>
                    <a:pt x="103972" y="84930"/>
                  </a:cubicBezTo>
                  <a:cubicBezTo>
                    <a:pt x="109141" y="84930"/>
                    <a:pt x="117587" y="94385"/>
                    <a:pt x="118596" y="99553"/>
                  </a:cubicBezTo>
                  <a:cubicBezTo>
                    <a:pt x="119605" y="104722"/>
                    <a:pt x="146835" y="108000"/>
                    <a:pt x="153138" y="113168"/>
                  </a:cubicBezTo>
                  <a:cubicBezTo>
                    <a:pt x="159441" y="118463"/>
                    <a:pt x="192974" y="115311"/>
                    <a:pt x="199277" y="109008"/>
                  </a:cubicBezTo>
                  <a:cubicBezTo>
                    <a:pt x="205580" y="102705"/>
                    <a:pt x="200286" y="91233"/>
                    <a:pt x="200286" y="81778"/>
                  </a:cubicBezTo>
                  <a:cubicBezTo>
                    <a:pt x="200286" y="78500"/>
                    <a:pt x="201042" y="76862"/>
                    <a:pt x="202051" y="7572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58">
              <a:extLst>
                <a:ext uri="{FF2B5EF4-FFF2-40B4-BE49-F238E27FC236}">
                  <a16:creationId xmlns:a16="http://schemas.microsoft.com/office/drawing/2014/main" id="{FC4888BF-3133-4BD1-A29B-10AB3346D641}"/>
                </a:ext>
              </a:extLst>
            </p:cNvPr>
            <p:cNvSpPr/>
            <p:nvPr/>
          </p:nvSpPr>
          <p:spPr>
            <a:xfrm>
              <a:off x="6251231" y="4832657"/>
              <a:ext cx="482722" cy="1045897"/>
            </a:xfrm>
            <a:custGeom>
              <a:avLst/>
              <a:gdLst>
                <a:gd name="connsiteX0" fmla="*/ 185788 w 226917"/>
                <a:gd name="connsiteY0" fmla="*/ 455565 h 491653"/>
                <a:gd name="connsiteX1" fmla="*/ 177467 w 226917"/>
                <a:gd name="connsiteY1" fmla="*/ 435647 h 491653"/>
                <a:gd name="connsiteX2" fmla="*/ 167005 w 226917"/>
                <a:gd name="connsiteY2" fmla="*/ 403122 h 491653"/>
                <a:gd name="connsiteX3" fmla="*/ 157550 w 226917"/>
                <a:gd name="connsiteY3" fmla="*/ 374758 h 491653"/>
                <a:gd name="connsiteX4" fmla="*/ 161709 w 226917"/>
                <a:gd name="connsiteY4" fmla="*/ 355848 h 491653"/>
                <a:gd name="connsiteX5" fmla="*/ 162718 w 226917"/>
                <a:gd name="connsiteY5" fmla="*/ 343241 h 491653"/>
                <a:gd name="connsiteX6" fmla="*/ 157550 w 226917"/>
                <a:gd name="connsiteY6" fmla="*/ 325466 h 491653"/>
                <a:gd name="connsiteX7" fmla="*/ 137631 w 226917"/>
                <a:gd name="connsiteY7" fmla="*/ 301388 h 491653"/>
                <a:gd name="connsiteX8" fmla="*/ 142800 w 226917"/>
                <a:gd name="connsiteY8" fmla="*/ 259408 h 491653"/>
                <a:gd name="connsiteX9" fmla="*/ 157424 w 226917"/>
                <a:gd name="connsiteY9" fmla="*/ 250962 h 491653"/>
                <a:gd name="connsiteX10" fmla="*/ 177342 w 226917"/>
                <a:gd name="connsiteY10" fmla="*/ 244658 h 491653"/>
                <a:gd name="connsiteX11" fmla="*/ 201420 w 226917"/>
                <a:gd name="connsiteY11" fmla="*/ 231044 h 491653"/>
                <a:gd name="connsiteX12" fmla="*/ 215035 w 226917"/>
                <a:gd name="connsiteY12" fmla="*/ 219572 h 491653"/>
                <a:gd name="connsiteX13" fmla="*/ 228650 w 226917"/>
                <a:gd name="connsiteY13" fmla="*/ 197510 h 491653"/>
                <a:gd name="connsiteX14" fmla="*/ 229155 w 226917"/>
                <a:gd name="connsiteY14" fmla="*/ 197636 h 491653"/>
                <a:gd name="connsiteX15" fmla="*/ 217178 w 226917"/>
                <a:gd name="connsiteY15" fmla="*/ 200157 h 491653"/>
                <a:gd name="connsiteX16" fmla="*/ 200664 w 226917"/>
                <a:gd name="connsiteY16" fmla="*/ 191333 h 491653"/>
                <a:gd name="connsiteX17" fmla="*/ 185914 w 226917"/>
                <a:gd name="connsiteY17" fmla="*/ 184273 h 491653"/>
                <a:gd name="connsiteX18" fmla="*/ 185914 w 226917"/>
                <a:gd name="connsiteY18" fmla="*/ 166624 h 491653"/>
                <a:gd name="connsiteX19" fmla="*/ 175955 w 226917"/>
                <a:gd name="connsiteY19" fmla="*/ 154900 h 491653"/>
                <a:gd name="connsiteX20" fmla="*/ 167761 w 226917"/>
                <a:gd name="connsiteY20" fmla="*/ 133091 h 491653"/>
                <a:gd name="connsiteX21" fmla="*/ 143682 w 226917"/>
                <a:gd name="connsiteY21" fmla="*/ 128427 h 491653"/>
                <a:gd name="connsiteX22" fmla="*/ 139018 w 226917"/>
                <a:gd name="connsiteY22" fmla="*/ 115442 h 491653"/>
                <a:gd name="connsiteX23" fmla="*/ 160827 w 226917"/>
                <a:gd name="connsiteY23" fmla="*/ 78379 h 491653"/>
                <a:gd name="connsiteX24" fmla="*/ 167256 w 226917"/>
                <a:gd name="connsiteY24" fmla="*/ 39551 h 491653"/>
                <a:gd name="connsiteX25" fmla="*/ 156667 w 226917"/>
                <a:gd name="connsiteY25" fmla="*/ 26566 h 491653"/>
                <a:gd name="connsiteX26" fmla="*/ 150742 w 226917"/>
                <a:gd name="connsiteY26" fmla="*/ 11816 h 491653"/>
                <a:gd name="connsiteX27" fmla="*/ 133093 w 226917"/>
                <a:gd name="connsiteY27" fmla="*/ 4126 h 491653"/>
                <a:gd name="connsiteX28" fmla="*/ 128554 w 226917"/>
                <a:gd name="connsiteY28" fmla="*/ 6774 h 491653"/>
                <a:gd name="connsiteX29" fmla="*/ 129059 w 226917"/>
                <a:gd name="connsiteY29" fmla="*/ 6900 h 491653"/>
                <a:gd name="connsiteX30" fmla="*/ 122756 w 226917"/>
                <a:gd name="connsiteY30" fmla="*/ 19506 h 491653"/>
                <a:gd name="connsiteX31" fmla="*/ 124899 w 226917"/>
                <a:gd name="connsiteY31" fmla="*/ 37281 h 491653"/>
                <a:gd name="connsiteX32" fmla="*/ 113427 w 226917"/>
                <a:gd name="connsiteY32" fmla="*/ 37281 h 491653"/>
                <a:gd name="connsiteX33" fmla="*/ 91366 w 226917"/>
                <a:gd name="connsiteY33" fmla="*/ 46736 h 491653"/>
                <a:gd name="connsiteX34" fmla="*/ 73590 w 226917"/>
                <a:gd name="connsiteY34" fmla="*/ 67663 h 491653"/>
                <a:gd name="connsiteX35" fmla="*/ 66278 w 226917"/>
                <a:gd name="connsiteY35" fmla="*/ 100188 h 491653"/>
                <a:gd name="connsiteX36" fmla="*/ 56823 w 226917"/>
                <a:gd name="connsiteY36" fmla="*/ 132713 h 491653"/>
                <a:gd name="connsiteX37" fmla="*/ 35897 w 226917"/>
                <a:gd name="connsiteY37" fmla="*/ 131704 h 491653"/>
                <a:gd name="connsiteX38" fmla="*/ 30602 w 226917"/>
                <a:gd name="connsiteY38" fmla="*/ 157926 h 491653"/>
                <a:gd name="connsiteX39" fmla="*/ 23290 w 226917"/>
                <a:gd name="connsiteY39" fmla="*/ 186164 h 491653"/>
                <a:gd name="connsiteX40" fmla="*/ 11819 w 226917"/>
                <a:gd name="connsiteY40" fmla="*/ 206083 h 491653"/>
                <a:gd name="connsiteX41" fmla="*/ 2364 w 226917"/>
                <a:gd name="connsiteY41" fmla="*/ 213899 h 491653"/>
                <a:gd name="connsiteX42" fmla="*/ 27324 w 226917"/>
                <a:gd name="connsiteY42" fmla="*/ 240120 h 491653"/>
                <a:gd name="connsiteX43" fmla="*/ 57580 w 226917"/>
                <a:gd name="connsiteY43" fmla="*/ 293824 h 491653"/>
                <a:gd name="connsiteX44" fmla="*/ 53672 w 226917"/>
                <a:gd name="connsiteY44" fmla="*/ 336560 h 491653"/>
                <a:gd name="connsiteX45" fmla="*/ 64640 w 226917"/>
                <a:gd name="connsiteY45" fmla="*/ 351057 h 491653"/>
                <a:gd name="connsiteX46" fmla="*/ 90483 w 226917"/>
                <a:gd name="connsiteY46" fmla="*/ 347906 h 491653"/>
                <a:gd name="connsiteX47" fmla="*/ 112796 w 226917"/>
                <a:gd name="connsiteY47" fmla="*/ 321306 h 491653"/>
                <a:gd name="connsiteX48" fmla="*/ 126537 w 226917"/>
                <a:gd name="connsiteY48" fmla="*/ 331896 h 491653"/>
                <a:gd name="connsiteX49" fmla="*/ 137127 w 226917"/>
                <a:gd name="connsiteY49" fmla="*/ 361269 h 491653"/>
                <a:gd name="connsiteX50" fmla="*/ 150868 w 226917"/>
                <a:gd name="connsiteY50" fmla="*/ 418502 h 491653"/>
                <a:gd name="connsiteX51" fmla="*/ 161079 w 226917"/>
                <a:gd name="connsiteY51" fmla="*/ 460482 h 491653"/>
                <a:gd name="connsiteX52" fmla="*/ 164609 w 226917"/>
                <a:gd name="connsiteY52" fmla="*/ 491872 h 491653"/>
                <a:gd name="connsiteX53" fmla="*/ 163097 w 226917"/>
                <a:gd name="connsiteY53" fmla="*/ 499058 h 491653"/>
                <a:gd name="connsiteX54" fmla="*/ 185788 w 226917"/>
                <a:gd name="connsiteY54" fmla="*/ 455565 h 49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26917" h="491653">
                  <a:moveTo>
                    <a:pt x="185788" y="455565"/>
                  </a:moveTo>
                  <a:cubicBezTo>
                    <a:pt x="185788" y="445102"/>
                    <a:pt x="177467" y="444093"/>
                    <a:pt x="177467" y="435647"/>
                  </a:cubicBezTo>
                  <a:cubicBezTo>
                    <a:pt x="177467" y="427201"/>
                    <a:pt x="177467" y="412577"/>
                    <a:pt x="167005" y="403122"/>
                  </a:cubicBezTo>
                  <a:cubicBezTo>
                    <a:pt x="156541" y="393667"/>
                    <a:pt x="151247" y="380052"/>
                    <a:pt x="157550" y="374758"/>
                  </a:cubicBezTo>
                  <a:cubicBezTo>
                    <a:pt x="163853" y="369463"/>
                    <a:pt x="158558" y="354839"/>
                    <a:pt x="161709" y="355848"/>
                  </a:cubicBezTo>
                  <a:cubicBezTo>
                    <a:pt x="164861" y="356856"/>
                    <a:pt x="169021" y="346393"/>
                    <a:pt x="162718" y="343241"/>
                  </a:cubicBezTo>
                  <a:cubicBezTo>
                    <a:pt x="156415" y="340090"/>
                    <a:pt x="162718" y="327483"/>
                    <a:pt x="157550" y="325466"/>
                  </a:cubicBezTo>
                  <a:cubicBezTo>
                    <a:pt x="152254" y="323323"/>
                    <a:pt x="137631" y="306556"/>
                    <a:pt x="137631" y="301388"/>
                  </a:cubicBezTo>
                  <a:cubicBezTo>
                    <a:pt x="137631" y="296093"/>
                    <a:pt x="141792" y="266846"/>
                    <a:pt x="142800" y="259408"/>
                  </a:cubicBezTo>
                  <a:cubicBezTo>
                    <a:pt x="143808" y="252096"/>
                    <a:pt x="154272" y="250962"/>
                    <a:pt x="157424" y="250962"/>
                  </a:cubicBezTo>
                  <a:cubicBezTo>
                    <a:pt x="160575" y="250962"/>
                    <a:pt x="173182" y="251970"/>
                    <a:pt x="177342" y="244658"/>
                  </a:cubicBezTo>
                  <a:cubicBezTo>
                    <a:pt x="181502" y="237347"/>
                    <a:pt x="199277" y="236212"/>
                    <a:pt x="201420" y="231044"/>
                  </a:cubicBezTo>
                  <a:cubicBezTo>
                    <a:pt x="203563" y="225875"/>
                    <a:pt x="215035" y="225875"/>
                    <a:pt x="215035" y="219572"/>
                  </a:cubicBezTo>
                  <a:cubicBezTo>
                    <a:pt x="215035" y="213268"/>
                    <a:pt x="228650" y="197510"/>
                    <a:pt x="228650" y="197510"/>
                  </a:cubicBezTo>
                  <a:cubicBezTo>
                    <a:pt x="228902" y="197510"/>
                    <a:pt x="229028" y="197636"/>
                    <a:pt x="229155" y="197636"/>
                  </a:cubicBezTo>
                  <a:cubicBezTo>
                    <a:pt x="227516" y="194863"/>
                    <a:pt x="224112" y="197384"/>
                    <a:pt x="217178" y="200157"/>
                  </a:cubicBezTo>
                  <a:cubicBezTo>
                    <a:pt x="205454" y="204822"/>
                    <a:pt x="199529" y="198393"/>
                    <a:pt x="200664" y="191333"/>
                  </a:cubicBezTo>
                  <a:cubicBezTo>
                    <a:pt x="201798" y="184273"/>
                    <a:pt x="192469" y="184273"/>
                    <a:pt x="185914" y="184273"/>
                  </a:cubicBezTo>
                  <a:cubicBezTo>
                    <a:pt x="179485" y="184273"/>
                    <a:pt x="183519" y="173684"/>
                    <a:pt x="185914" y="166624"/>
                  </a:cubicBezTo>
                  <a:cubicBezTo>
                    <a:pt x="188310" y="159565"/>
                    <a:pt x="183519" y="155405"/>
                    <a:pt x="175955" y="154900"/>
                  </a:cubicBezTo>
                  <a:cubicBezTo>
                    <a:pt x="168265" y="154270"/>
                    <a:pt x="164736" y="137882"/>
                    <a:pt x="167761" y="133091"/>
                  </a:cubicBezTo>
                  <a:cubicBezTo>
                    <a:pt x="170660" y="128427"/>
                    <a:pt x="151877" y="124266"/>
                    <a:pt x="143682" y="128427"/>
                  </a:cubicBezTo>
                  <a:cubicBezTo>
                    <a:pt x="135488" y="132587"/>
                    <a:pt x="141287" y="121367"/>
                    <a:pt x="139018" y="115442"/>
                  </a:cubicBezTo>
                  <a:cubicBezTo>
                    <a:pt x="136623" y="109517"/>
                    <a:pt x="149608" y="89599"/>
                    <a:pt x="160827" y="78379"/>
                  </a:cubicBezTo>
                  <a:cubicBezTo>
                    <a:pt x="172047" y="67159"/>
                    <a:pt x="167256" y="52409"/>
                    <a:pt x="167256" y="39551"/>
                  </a:cubicBezTo>
                  <a:cubicBezTo>
                    <a:pt x="167256" y="26566"/>
                    <a:pt x="161962" y="26566"/>
                    <a:pt x="156667" y="26566"/>
                  </a:cubicBezTo>
                  <a:cubicBezTo>
                    <a:pt x="151372" y="26566"/>
                    <a:pt x="150742" y="18876"/>
                    <a:pt x="150742" y="11816"/>
                  </a:cubicBezTo>
                  <a:cubicBezTo>
                    <a:pt x="150742" y="4757"/>
                    <a:pt x="139523" y="-538"/>
                    <a:pt x="133093" y="4126"/>
                  </a:cubicBezTo>
                  <a:cubicBezTo>
                    <a:pt x="132211" y="4757"/>
                    <a:pt x="130572" y="5765"/>
                    <a:pt x="128554" y="6774"/>
                  </a:cubicBezTo>
                  <a:cubicBezTo>
                    <a:pt x="128807" y="6774"/>
                    <a:pt x="129059" y="6900"/>
                    <a:pt x="129059" y="6900"/>
                  </a:cubicBezTo>
                  <a:cubicBezTo>
                    <a:pt x="129059" y="6900"/>
                    <a:pt x="126916" y="17363"/>
                    <a:pt x="122756" y="19506"/>
                  </a:cubicBezTo>
                  <a:cubicBezTo>
                    <a:pt x="118595" y="21650"/>
                    <a:pt x="118595" y="27827"/>
                    <a:pt x="124899" y="37281"/>
                  </a:cubicBezTo>
                  <a:cubicBezTo>
                    <a:pt x="131202" y="46736"/>
                    <a:pt x="115444" y="42576"/>
                    <a:pt x="113427" y="37281"/>
                  </a:cubicBezTo>
                  <a:cubicBezTo>
                    <a:pt x="111283" y="32113"/>
                    <a:pt x="98677" y="40433"/>
                    <a:pt x="91366" y="46736"/>
                  </a:cubicBezTo>
                  <a:cubicBezTo>
                    <a:pt x="84054" y="53040"/>
                    <a:pt x="73590" y="56191"/>
                    <a:pt x="73590" y="67663"/>
                  </a:cubicBezTo>
                  <a:cubicBezTo>
                    <a:pt x="73590" y="79135"/>
                    <a:pt x="64135" y="90733"/>
                    <a:pt x="66278" y="100188"/>
                  </a:cubicBezTo>
                  <a:cubicBezTo>
                    <a:pt x="68422" y="109643"/>
                    <a:pt x="55815" y="127418"/>
                    <a:pt x="56823" y="132713"/>
                  </a:cubicBezTo>
                  <a:cubicBezTo>
                    <a:pt x="57832" y="138007"/>
                    <a:pt x="39048" y="131704"/>
                    <a:pt x="35897" y="131704"/>
                  </a:cubicBezTo>
                  <a:cubicBezTo>
                    <a:pt x="32745" y="131704"/>
                    <a:pt x="34888" y="151623"/>
                    <a:pt x="30602" y="157926"/>
                  </a:cubicBezTo>
                  <a:cubicBezTo>
                    <a:pt x="26442" y="164229"/>
                    <a:pt x="29593" y="186164"/>
                    <a:pt x="23290" y="186164"/>
                  </a:cubicBezTo>
                  <a:cubicBezTo>
                    <a:pt x="16987" y="186164"/>
                    <a:pt x="11819" y="206083"/>
                    <a:pt x="11819" y="206083"/>
                  </a:cubicBezTo>
                  <a:cubicBezTo>
                    <a:pt x="11819" y="206083"/>
                    <a:pt x="6649" y="209486"/>
                    <a:pt x="2364" y="213899"/>
                  </a:cubicBezTo>
                  <a:cubicBezTo>
                    <a:pt x="7532" y="224362"/>
                    <a:pt x="16861" y="235834"/>
                    <a:pt x="27324" y="240120"/>
                  </a:cubicBezTo>
                  <a:cubicBezTo>
                    <a:pt x="42578" y="246423"/>
                    <a:pt x="52790" y="277309"/>
                    <a:pt x="57580" y="293824"/>
                  </a:cubicBezTo>
                  <a:cubicBezTo>
                    <a:pt x="62245" y="310338"/>
                    <a:pt x="59093" y="327231"/>
                    <a:pt x="53672" y="336560"/>
                  </a:cubicBezTo>
                  <a:cubicBezTo>
                    <a:pt x="48125" y="346015"/>
                    <a:pt x="55563" y="346393"/>
                    <a:pt x="64640" y="351057"/>
                  </a:cubicBezTo>
                  <a:cubicBezTo>
                    <a:pt x="73716" y="355722"/>
                    <a:pt x="83927" y="357361"/>
                    <a:pt x="90483" y="347906"/>
                  </a:cubicBezTo>
                  <a:cubicBezTo>
                    <a:pt x="97164" y="338451"/>
                    <a:pt x="110906" y="331896"/>
                    <a:pt x="112796" y="321306"/>
                  </a:cubicBezTo>
                  <a:cubicBezTo>
                    <a:pt x="114814" y="310717"/>
                    <a:pt x="120991" y="326349"/>
                    <a:pt x="126537" y="331896"/>
                  </a:cubicBezTo>
                  <a:cubicBezTo>
                    <a:pt x="132084" y="337442"/>
                    <a:pt x="135992" y="347906"/>
                    <a:pt x="137127" y="361269"/>
                  </a:cubicBezTo>
                  <a:cubicBezTo>
                    <a:pt x="138261" y="374632"/>
                    <a:pt x="139523" y="407913"/>
                    <a:pt x="150868" y="418502"/>
                  </a:cubicBezTo>
                  <a:cubicBezTo>
                    <a:pt x="162214" y="429092"/>
                    <a:pt x="164231" y="452288"/>
                    <a:pt x="161079" y="460482"/>
                  </a:cubicBezTo>
                  <a:cubicBezTo>
                    <a:pt x="157928" y="468676"/>
                    <a:pt x="167005" y="482795"/>
                    <a:pt x="164609" y="491872"/>
                  </a:cubicBezTo>
                  <a:cubicBezTo>
                    <a:pt x="164105" y="493637"/>
                    <a:pt x="163601" y="496284"/>
                    <a:pt x="163097" y="499058"/>
                  </a:cubicBezTo>
                  <a:cubicBezTo>
                    <a:pt x="173308" y="501327"/>
                    <a:pt x="185788" y="455565"/>
                    <a:pt x="185788" y="45556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59">
              <a:extLst>
                <a:ext uri="{FF2B5EF4-FFF2-40B4-BE49-F238E27FC236}">
                  <a16:creationId xmlns:a16="http://schemas.microsoft.com/office/drawing/2014/main" id="{25DDDA3C-C56E-4E71-9E23-968FEE38CBB7}"/>
                </a:ext>
              </a:extLst>
            </p:cNvPr>
            <p:cNvSpPr/>
            <p:nvPr/>
          </p:nvSpPr>
          <p:spPr>
            <a:xfrm>
              <a:off x="6087373" y="4848732"/>
              <a:ext cx="160909" cy="80452"/>
            </a:xfrm>
            <a:custGeom>
              <a:avLst/>
              <a:gdLst>
                <a:gd name="connsiteX0" fmla="*/ 79642 w 75639"/>
                <a:gd name="connsiteY0" fmla="*/ 16487 h 37819"/>
                <a:gd name="connsiteX1" fmla="*/ 49008 w 75639"/>
                <a:gd name="connsiteY1" fmla="*/ 8167 h 37819"/>
                <a:gd name="connsiteX2" fmla="*/ 27199 w 75639"/>
                <a:gd name="connsiteY2" fmla="*/ 4638 h 37819"/>
                <a:gd name="connsiteX3" fmla="*/ 8289 w 75639"/>
                <a:gd name="connsiteY3" fmla="*/ 21152 h 37819"/>
                <a:gd name="connsiteX4" fmla="*/ 2364 w 75639"/>
                <a:gd name="connsiteY4" fmla="*/ 32372 h 37819"/>
                <a:gd name="connsiteX5" fmla="*/ 9298 w 75639"/>
                <a:gd name="connsiteY5" fmla="*/ 38549 h 37819"/>
                <a:gd name="connsiteX6" fmla="*/ 27073 w 75639"/>
                <a:gd name="connsiteY6" fmla="*/ 42709 h 37819"/>
                <a:gd name="connsiteX7" fmla="*/ 52286 w 75639"/>
                <a:gd name="connsiteY7" fmla="*/ 44852 h 37819"/>
                <a:gd name="connsiteX8" fmla="*/ 78507 w 75639"/>
                <a:gd name="connsiteY8" fmla="*/ 41700 h 37819"/>
                <a:gd name="connsiteX9" fmla="*/ 75356 w 75639"/>
                <a:gd name="connsiteY9" fmla="*/ 18631 h 37819"/>
                <a:gd name="connsiteX10" fmla="*/ 79642 w 75639"/>
                <a:gd name="connsiteY10" fmla="*/ 16487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39" h="37819">
                  <a:moveTo>
                    <a:pt x="79642" y="16487"/>
                  </a:moveTo>
                  <a:cubicBezTo>
                    <a:pt x="63884" y="1990"/>
                    <a:pt x="59598" y="13714"/>
                    <a:pt x="49008" y="8167"/>
                  </a:cubicBezTo>
                  <a:cubicBezTo>
                    <a:pt x="37788" y="2242"/>
                    <a:pt x="32493" y="477"/>
                    <a:pt x="27199" y="4638"/>
                  </a:cubicBezTo>
                  <a:cubicBezTo>
                    <a:pt x="21904" y="8797"/>
                    <a:pt x="13710" y="8167"/>
                    <a:pt x="8289" y="21152"/>
                  </a:cubicBezTo>
                  <a:cubicBezTo>
                    <a:pt x="6524" y="25438"/>
                    <a:pt x="4381" y="29346"/>
                    <a:pt x="2364" y="32372"/>
                  </a:cubicBezTo>
                  <a:cubicBezTo>
                    <a:pt x="4129" y="36280"/>
                    <a:pt x="7028" y="39053"/>
                    <a:pt x="9298" y="38549"/>
                  </a:cubicBezTo>
                  <a:cubicBezTo>
                    <a:pt x="13458" y="37541"/>
                    <a:pt x="18753" y="44852"/>
                    <a:pt x="27073" y="42709"/>
                  </a:cubicBezTo>
                  <a:cubicBezTo>
                    <a:pt x="35519" y="40566"/>
                    <a:pt x="40688" y="48004"/>
                    <a:pt x="52286" y="44852"/>
                  </a:cubicBezTo>
                  <a:cubicBezTo>
                    <a:pt x="63757" y="41700"/>
                    <a:pt x="74221" y="49012"/>
                    <a:pt x="78507" y="41700"/>
                  </a:cubicBezTo>
                  <a:cubicBezTo>
                    <a:pt x="82667" y="34389"/>
                    <a:pt x="75356" y="18631"/>
                    <a:pt x="75356" y="18631"/>
                  </a:cubicBezTo>
                  <a:cubicBezTo>
                    <a:pt x="75356" y="18631"/>
                    <a:pt x="77246" y="17496"/>
                    <a:pt x="79642" y="1648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60">
              <a:extLst>
                <a:ext uri="{FF2B5EF4-FFF2-40B4-BE49-F238E27FC236}">
                  <a16:creationId xmlns:a16="http://schemas.microsoft.com/office/drawing/2014/main" id="{8822C1E5-7EF2-4366-B680-4857749F9B5C}"/>
                </a:ext>
              </a:extLst>
            </p:cNvPr>
            <p:cNvSpPr/>
            <p:nvPr/>
          </p:nvSpPr>
          <p:spPr>
            <a:xfrm>
              <a:off x="6795633" y="5146972"/>
              <a:ext cx="402269" cy="858170"/>
            </a:xfrm>
            <a:custGeom>
              <a:avLst/>
              <a:gdLst>
                <a:gd name="connsiteX0" fmla="*/ 146708 w 189097"/>
                <a:gd name="connsiteY0" fmla="*/ 50136 h 403408"/>
                <a:gd name="connsiteX1" fmla="*/ 120487 w 189097"/>
                <a:gd name="connsiteY1" fmla="*/ 30217 h 403408"/>
                <a:gd name="connsiteX2" fmla="*/ 113175 w 189097"/>
                <a:gd name="connsiteY2" fmla="*/ 14459 h 403408"/>
                <a:gd name="connsiteX3" fmla="*/ 91239 w 189097"/>
                <a:gd name="connsiteY3" fmla="*/ 2987 h 403408"/>
                <a:gd name="connsiteX4" fmla="*/ 70313 w 189097"/>
                <a:gd name="connsiteY4" fmla="*/ 16602 h 403408"/>
                <a:gd name="connsiteX5" fmla="*/ 52537 w 189097"/>
                <a:gd name="connsiteY5" fmla="*/ 19754 h 403408"/>
                <a:gd name="connsiteX6" fmla="*/ 29467 w 189097"/>
                <a:gd name="connsiteY6" fmla="*/ 19754 h 403408"/>
                <a:gd name="connsiteX7" fmla="*/ 9550 w 189097"/>
                <a:gd name="connsiteY7" fmla="*/ 21897 h 403408"/>
                <a:gd name="connsiteX8" fmla="*/ 2364 w 189097"/>
                <a:gd name="connsiteY8" fmla="*/ 27570 h 403408"/>
                <a:gd name="connsiteX9" fmla="*/ 11945 w 189097"/>
                <a:gd name="connsiteY9" fmla="*/ 41563 h 403408"/>
                <a:gd name="connsiteX10" fmla="*/ 25434 w 189097"/>
                <a:gd name="connsiteY10" fmla="*/ 61734 h 403408"/>
                <a:gd name="connsiteX11" fmla="*/ 47243 w 189097"/>
                <a:gd name="connsiteY11" fmla="*/ 73457 h 403408"/>
                <a:gd name="connsiteX12" fmla="*/ 65774 w 189097"/>
                <a:gd name="connsiteY12" fmla="*/ 78500 h 403408"/>
                <a:gd name="connsiteX13" fmla="*/ 74221 w 189097"/>
                <a:gd name="connsiteY13" fmla="*/ 98670 h 403408"/>
                <a:gd name="connsiteX14" fmla="*/ 54050 w 189097"/>
                <a:gd name="connsiteY14" fmla="*/ 110395 h 403408"/>
                <a:gd name="connsiteX15" fmla="*/ 82667 w 189097"/>
                <a:gd name="connsiteY15" fmla="*/ 135608 h 403408"/>
                <a:gd name="connsiteX16" fmla="*/ 96156 w 189097"/>
                <a:gd name="connsiteY16" fmla="*/ 159056 h 403408"/>
                <a:gd name="connsiteX17" fmla="*/ 117965 w 189097"/>
                <a:gd name="connsiteY17" fmla="*/ 187673 h 403408"/>
                <a:gd name="connsiteX18" fmla="*/ 139900 w 189097"/>
                <a:gd name="connsiteY18" fmla="*/ 207843 h 403408"/>
                <a:gd name="connsiteX19" fmla="*/ 144943 w 189097"/>
                <a:gd name="connsiteY19" fmla="*/ 234695 h 403408"/>
                <a:gd name="connsiteX20" fmla="*/ 153389 w 189097"/>
                <a:gd name="connsiteY20" fmla="*/ 278439 h 403408"/>
                <a:gd name="connsiteX21" fmla="*/ 134858 w 189097"/>
                <a:gd name="connsiteY21" fmla="*/ 308695 h 403408"/>
                <a:gd name="connsiteX22" fmla="*/ 111284 w 189097"/>
                <a:gd name="connsiteY22" fmla="*/ 323823 h 403408"/>
                <a:gd name="connsiteX23" fmla="*/ 111284 w 189097"/>
                <a:gd name="connsiteY23" fmla="*/ 347397 h 403408"/>
                <a:gd name="connsiteX24" fmla="*/ 81028 w 189097"/>
                <a:gd name="connsiteY24" fmla="*/ 347397 h 403408"/>
                <a:gd name="connsiteX25" fmla="*/ 64640 w 189097"/>
                <a:gd name="connsiteY25" fmla="*/ 360255 h 403408"/>
                <a:gd name="connsiteX26" fmla="*/ 76364 w 189097"/>
                <a:gd name="connsiteY26" fmla="*/ 369206 h 403408"/>
                <a:gd name="connsiteX27" fmla="*/ 68926 w 189097"/>
                <a:gd name="connsiteY27" fmla="*/ 392276 h 403408"/>
                <a:gd name="connsiteX28" fmla="*/ 82289 w 189097"/>
                <a:gd name="connsiteY28" fmla="*/ 402865 h 403408"/>
                <a:gd name="connsiteX29" fmla="*/ 106241 w 189097"/>
                <a:gd name="connsiteY29" fmla="*/ 384460 h 403408"/>
                <a:gd name="connsiteX30" fmla="*/ 112544 w 189097"/>
                <a:gd name="connsiteY30" fmla="*/ 374249 h 403408"/>
                <a:gd name="connsiteX31" fmla="*/ 119604 w 189097"/>
                <a:gd name="connsiteY31" fmla="*/ 360129 h 403408"/>
                <a:gd name="connsiteX32" fmla="*/ 136119 w 189097"/>
                <a:gd name="connsiteY32" fmla="*/ 357356 h 403408"/>
                <a:gd name="connsiteX33" fmla="*/ 172173 w 189097"/>
                <a:gd name="connsiteY33" fmla="*/ 340085 h 403408"/>
                <a:gd name="connsiteX34" fmla="*/ 192974 w 189097"/>
                <a:gd name="connsiteY34" fmla="*/ 304787 h 403408"/>
                <a:gd name="connsiteX35" fmla="*/ 186671 w 189097"/>
                <a:gd name="connsiteY35" fmla="*/ 243141 h 403408"/>
                <a:gd name="connsiteX36" fmla="*/ 161584 w 189097"/>
                <a:gd name="connsiteY36" fmla="*/ 201540 h 403408"/>
                <a:gd name="connsiteX37" fmla="*/ 118848 w 189097"/>
                <a:gd name="connsiteY37" fmla="*/ 165485 h 403408"/>
                <a:gd name="connsiteX38" fmla="*/ 107124 w 189097"/>
                <a:gd name="connsiteY38" fmla="*/ 145063 h 403408"/>
                <a:gd name="connsiteX39" fmla="*/ 100442 w 189097"/>
                <a:gd name="connsiteY39" fmla="*/ 109008 h 403408"/>
                <a:gd name="connsiteX40" fmla="*/ 119352 w 189097"/>
                <a:gd name="connsiteY40" fmla="*/ 85812 h 403408"/>
                <a:gd name="connsiteX41" fmla="*/ 129563 w 189097"/>
                <a:gd name="connsiteY41" fmla="*/ 70180 h 403408"/>
                <a:gd name="connsiteX42" fmla="*/ 150364 w 189097"/>
                <a:gd name="connsiteY42" fmla="*/ 56439 h 403408"/>
                <a:gd name="connsiteX43" fmla="*/ 152633 w 189097"/>
                <a:gd name="connsiteY43" fmla="*/ 54548 h 403408"/>
                <a:gd name="connsiteX44" fmla="*/ 146708 w 189097"/>
                <a:gd name="connsiteY44" fmla="*/ 50136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9097" h="403408">
                  <a:moveTo>
                    <a:pt x="146708" y="50136"/>
                  </a:moveTo>
                  <a:cubicBezTo>
                    <a:pt x="139396" y="49127"/>
                    <a:pt x="120487" y="35512"/>
                    <a:pt x="120487" y="30217"/>
                  </a:cubicBezTo>
                  <a:cubicBezTo>
                    <a:pt x="120487" y="24923"/>
                    <a:pt x="129941" y="16602"/>
                    <a:pt x="113175" y="14459"/>
                  </a:cubicBezTo>
                  <a:cubicBezTo>
                    <a:pt x="96408" y="12316"/>
                    <a:pt x="94265" y="6013"/>
                    <a:pt x="91239" y="2987"/>
                  </a:cubicBezTo>
                  <a:cubicBezTo>
                    <a:pt x="88088" y="-164"/>
                    <a:pt x="74473" y="9290"/>
                    <a:pt x="70313" y="16602"/>
                  </a:cubicBezTo>
                  <a:cubicBezTo>
                    <a:pt x="66153" y="23914"/>
                    <a:pt x="61866" y="14459"/>
                    <a:pt x="52537" y="19754"/>
                  </a:cubicBezTo>
                  <a:cubicBezTo>
                    <a:pt x="43082" y="25049"/>
                    <a:pt x="33628" y="12442"/>
                    <a:pt x="29467" y="19754"/>
                  </a:cubicBezTo>
                  <a:cubicBezTo>
                    <a:pt x="25308" y="27066"/>
                    <a:pt x="14718" y="15594"/>
                    <a:pt x="9550" y="21897"/>
                  </a:cubicBezTo>
                  <a:cubicBezTo>
                    <a:pt x="7532" y="24292"/>
                    <a:pt x="4885" y="26183"/>
                    <a:pt x="2364" y="27570"/>
                  </a:cubicBezTo>
                  <a:cubicBezTo>
                    <a:pt x="6902" y="32739"/>
                    <a:pt x="11945" y="37655"/>
                    <a:pt x="11945" y="41563"/>
                  </a:cubicBezTo>
                  <a:cubicBezTo>
                    <a:pt x="11945" y="48244"/>
                    <a:pt x="25434" y="53287"/>
                    <a:pt x="25434" y="61734"/>
                  </a:cubicBezTo>
                  <a:cubicBezTo>
                    <a:pt x="25434" y="70180"/>
                    <a:pt x="42200" y="76861"/>
                    <a:pt x="47243" y="73457"/>
                  </a:cubicBezTo>
                  <a:cubicBezTo>
                    <a:pt x="52285" y="70054"/>
                    <a:pt x="64010" y="66776"/>
                    <a:pt x="65774" y="78500"/>
                  </a:cubicBezTo>
                  <a:cubicBezTo>
                    <a:pt x="67413" y="90224"/>
                    <a:pt x="74221" y="90224"/>
                    <a:pt x="74221" y="98670"/>
                  </a:cubicBezTo>
                  <a:cubicBezTo>
                    <a:pt x="74221" y="107117"/>
                    <a:pt x="57454" y="102074"/>
                    <a:pt x="54050" y="110395"/>
                  </a:cubicBezTo>
                  <a:cubicBezTo>
                    <a:pt x="50647" y="118841"/>
                    <a:pt x="82667" y="128926"/>
                    <a:pt x="82667" y="135608"/>
                  </a:cubicBezTo>
                  <a:cubicBezTo>
                    <a:pt x="82667" y="142289"/>
                    <a:pt x="92752" y="150735"/>
                    <a:pt x="96156" y="159056"/>
                  </a:cubicBezTo>
                  <a:cubicBezTo>
                    <a:pt x="99559" y="167502"/>
                    <a:pt x="114687" y="177587"/>
                    <a:pt x="117965" y="187673"/>
                  </a:cubicBezTo>
                  <a:cubicBezTo>
                    <a:pt x="121369" y="197758"/>
                    <a:pt x="134858" y="202800"/>
                    <a:pt x="139900" y="207843"/>
                  </a:cubicBezTo>
                  <a:cubicBezTo>
                    <a:pt x="144943" y="212886"/>
                    <a:pt x="146582" y="224610"/>
                    <a:pt x="144943" y="234695"/>
                  </a:cubicBezTo>
                  <a:cubicBezTo>
                    <a:pt x="143304" y="244780"/>
                    <a:pt x="143304" y="263312"/>
                    <a:pt x="153389" y="278439"/>
                  </a:cubicBezTo>
                  <a:cubicBezTo>
                    <a:pt x="163474" y="293567"/>
                    <a:pt x="141665" y="300249"/>
                    <a:pt x="134858" y="308695"/>
                  </a:cubicBezTo>
                  <a:cubicBezTo>
                    <a:pt x="128176" y="317141"/>
                    <a:pt x="131454" y="328865"/>
                    <a:pt x="111284" y="323823"/>
                  </a:cubicBezTo>
                  <a:cubicBezTo>
                    <a:pt x="91113" y="318780"/>
                    <a:pt x="114687" y="340589"/>
                    <a:pt x="111284" y="347397"/>
                  </a:cubicBezTo>
                  <a:cubicBezTo>
                    <a:pt x="107880" y="354204"/>
                    <a:pt x="81028" y="340716"/>
                    <a:pt x="81028" y="347397"/>
                  </a:cubicBezTo>
                  <a:cubicBezTo>
                    <a:pt x="81028" y="351431"/>
                    <a:pt x="71951" y="356726"/>
                    <a:pt x="64640" y="360255"/>
                  </a:cubicBezTo>
                  <a:cubicBezTo>
                    <a:pt x="67539" y="364037"/>
                    <a:pt x="71573" y="366181"/>
                    <a:pt x="76364" y="369206"/>
                  </a:cubicBezTo>
                  <a:cubicBezTo>
                    <a:pt x="82667" y="373114"/>
                    <a:pt x="68548" y="379796"/>
                    <a:pt x="68926" y="392276"/>
                  </a:cubicBezTo>
                  <a:cubicBezTo>
                    <a:pt x="69304" y="404883"/>
                    <a:pt x="78759" y="408034"/>
                    <a:pt x="82289" y="402865"/>
                  </a:cubicBezTo>
                  <a:cubicBezTo>
                    <a:pt x="85819" y="397697"/>
                    <a:pt x="100316" y="386351"/>
                    <a:pt x="106241" y="384460"/>
                  </a:cubicBezTo>
                  <a:cubicBezTo>
                    <a:pt x="112166" y="382443"/>
                    <a:pt x="106241" y="373870"/>
                    <a:pt x="112544" y="374249"/>
                  </a:cubicBezTo>
                  <a:cubicBezTo>
                    <a:pt x="118848" y="374627"/>
                    <a:pt x="116831" y="365172"/>
                    <a:pt x="119604" y="360129"/>
                  </a:cubicBezTo>
                  <a:cubicBezTo>
                    <a:pt x="122377" y="355087"/>
                    <a:pt x="126664" y="356978"/>
                    <a:pt x="136119" y="357356"/>
                  </a:cubicBezTo>
                  <a:cubicBezTo>
                    <a:pt x="145573" y="357734"/>
                    <a:pt x="158810" y="348784"/>
                    <a:pt x="172173" y="340085"/>
                  </a:cubicBezTo>
                  <a:cubicBezTo>
                    <a:pt x="185536" y="331513"/>
                    <a:pt x="187805" y="329496"/>
                    <a:pt x="192974" y="304787"/>
                  </a:cubicBezTo>
                  <a:cubicBezTo>
                    <a:pt x="198142" y="280078"/>
                    <a:pt x="187049" y="250705"/>
                    <a:pt x="186671" y="243141"/>
                  </a:cubicBezTo>
                  <a:cubicBezTo>
                    <a:pt x="186292" y="235703"/>
                    <a:pt x="168265" y="201161"/>
                    <a:pt x="161584" y="201540"/>
                  </a:cubicBezTo>
                  <a:cubicBezTo>
                    <a:pt x="154902" y="201918"/>
                    <a:pt x="124395" y="170528"/>
                    <a:pt x="118848" y="165485"/>
                  </a:cubicBezTo>
                  <a:cubicBezTo>
                    <a:pt x="113427" y="160442"/>
                    <a:pt x="114940" y="151744"/>
                    <a:pt x="107124" y="145063"/>
                  </a:cubicBezTo>
                  <a:cubicBezTo>
                    <a:pt x="99308" y="138381"/>
                    <a:pt x="98551" y="121110"/>
                    <a:pt x="100442" y="109008"/>
                  </a:cubicBezTo>
                  <a:cubicBezTo>
                    <a:pt x="102459" y="96780"/>
                    <a:pt x="119730" y="94132"/>
                    <a:pt x="119352" y="85812"/>
                  </a:cubicBezTo>
                  <a:cubicBezTo>
                    <a:pt x="118974" y="77618"/>
                    <a:pt x="120864" y="70558"/>
                    <a:pt x="129563" y="70180"/>
                  </a:cubicBezTo>
                  <a:cubicBezTo>
                    <a:pt x="138261" y="69802"/>
                    <a:pt x="146456" y="62742"/>
                    <a:pt x="150364" y="56439"/>
                  </a:cubicBezTo>
                  <a:cubicBezTo>
                    <a:pt x="150868" y="55556"/>
                    <a:pt x="151750" y="54926"/>
                    <a:pt x="152633" y="54548"/>
                  </a:cubicBezTo>
                  <a:cubicBezTo>
                    <a:pt x="149985" y="51900"/>
                    <a:pt x="148095" y="50388"/>
                    <a:pt x="146708" y="5013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61">
              <a:extLst>
                <a:ext uri="{FF2B5EF4-FFF2-40B4-BE49-F238E27FC236}">
                  <a16:creationId xmlns:a16="http://schemas.microsoft.com/office/drawing/2014/main" id="{4B6E61B9-5B1D-401C-8D47-8634D3867554}"/>
                </a:ext>
              </a:extLst>
            </p:cNvPr>
            <p:cNvSpPr/>
            <p:nvPr/>
          </p:nvSpPr>
          <p:spPr>
            <a:xfrm>
              <a:off x="6806680" y="5664005"/>
              <a:ext cx="321815" cy="241361"/>
            </a:xfrm>
            <a:custGeom>
              <a:avLst/>
              <a:gdLst>
                <a:gd name="connsiteX0" fmla="*/ 75583 w 151278"/>
                <a:gd name="connsiteY0" fmla="*/ 104350 h 113458"/>
                <a:gd name="connsiteX1" fmla="*/ 105839 w 151278"/>
                <a:gd name="connsiteY1" fmla="*/ 104350 h 113458"/>
                <a:gd name="connsiteX2" fmla="*/ 105839 w 151278"/>
                <a:gd name="connsiteY2" fmla="*/ 80776 h 113458"/>
                <a:gd name="connsiteX3" fmla="*/ 129413 w 151278"/>
                <a:gd name="connsiteY3" fmla="*/ 65648 h 113458"/>
                <a:gd name="connsiteX4" fmla="*/ 147944 w 151278"/>
                <a:gd name="connsiteY4" fmla="*/ 35393 h 113458"/>
                <a:gd name="connsiteX5" fmla="*/ 138741 w 151278"/>
                <a:gd name="connsiteY5" fmla="*/ 2364 h 113458"/>
                <a:gd name="connsiteX6" fmla="*/ 119958 w 151278"/>
                <a:gd name="connsiteY6" fmla="*/ 6146 h 113458"/>
                <a:gd name="connsiteX7" fmla="*/ 101805 w 151278"/>
                <a:gd name="connsiteY7" fmla="*/ 11819 h 113458"/>
                <a:gd name="connsiteX8" fmla="*/ 93862 w 151278"/>
                <a:gd name="connsiteY8" fmla="*/ 18626 h 113458"/>
                <a:gd name="connsiteX9" fmla="*/ 79113 w 151278"/>
                <a:gd name="connsiteY9" fmla="*/ 8415 h 113458"/>
                <a:gd name="connsiteX10" fmla="*/ 42806 w 151278"/>
                <a:gd name="connsiteY10" fmla="*/ 7280 h 113458"/>
                <a:gd name="connsiteX11" fmla="*/ 6626 w 151278"/>
                <a:gd name="connsiteY11" fmla="*/ 25433 h 113458"/>
                <a:gd name="connsiteX12" fmla="*/ 7760 w 151278"/>
                <a:gd name="connsiteY12" fmla="*/ 49260 h 113458"/>
                <a:gd name="connsiteX13" fmla="*/ 11164 w 151278"/>
                <a:gd name="connsiteY13" fmla="*/ 69682 h 113458"/>
                <a:gd name="connsiteX14" fmla="*/ 10911 w 151278"/>
                <a:gd name="connsiteY14" fmla="*/ 70439 h 113458"/>
                <a:gd name="connsiteX15" fmla="*/ 18097 w 151278"/>
                <a:gd name="connsiteY15" fmla="*/ 94391 h 113458"/>
                <a:gd name="connsiteX16" fmla="*/ 34612 w 151278"/>
                <a:gd name="connsiteY16" fmla="*/ 97164 h 113458"/>
                <a:gd name="connsiteX17" fmla="*/ 35747 w 151278"/>
                <a:gd name="connsiteY17" fmla="*/ 111284 h 113458"/>
                <a:gd name="connsiteX18" fmla="*/ 56925 w 151278"/>
                <a:gd name="connsiteY18" fmla="*/ 113301 h 113458"/>
                <a:gd name="connsiteX19" fmla="*/ 59321 w 151278"/>
                <a:gd name="connsiteY19" fmla="*/ 117335 h 113458"/>
                <a:gd name="connsiteX20" fmla="*/ 75583 w 151278"/>
                <a:gd name="connsiteY20" fmla="*/ 104350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1278" h="113458">
                  <a:moveTo>
                    <a:pt x="75583" y="104350"/>
                  </a:moveTo>
                  <a:cubicBezTo>
                    <a:pt x="75583" y="97669"/>
                    <a:pt x="102435" y="111158"/>
                    <a:pt x="105839" y="104350"/>
                  </a:cubicBezTo>
                  <a:cubicBezTo>
                    <a:pt x="109243" y="97669"/>
                    <a:pt x="85668" y="75733"/>
                    <a:pt x="105839" y="80776"/>
                  </a:cubicBezTo>
                  <a:cubicBezTo>
                    <a:pt x="126009" y="85819"/>
                    <a:pt x="122606" y="74095"/>
                    <a:pt x="129413" y="65648"/>
                  </a:cubicBezTo>
                  <a:cubicBezTo>
                    <a:pt x="136094" y="57202"/>
                    <a:pt x="158030" y="50520"/>
                    <a:pt x="147944" y="35393"/>
                  </a:cubicBezTo>
                  <a:cubicBezTo>
                    <a:pt x="140759" y="24677"/>
                    <a:pt x="138741" y="12323"/>
                    <a:pt x="138741" y="2364"/>
                  </a:cubicBezTo>
                  <a:cubicBezTo>
                    <a:pt x="132186" y="7532"/>
                    <a:pt x="124370" y="7910"/>
                    <a:pt x="119958" y="6146"/>
                  </a:cubicBezTo>
                  <a:cubicBezTo>
                    <a:pt x="114285" y="3876"/>
                    <a:pt x="101805" y="2742"/>
                    <a:pt x="101805" y="11819"/>
                  </a:cubicBezTo>
                  <a:cubicBezTo>
                    <a:pt x="101805" y="20895"/>
                    <a:pt x="92728" y="23164"/>
                    <a:pt x="93862" y="18626"/>
                  </a:cubicBezTo>
                  <a:cubicBezTo>
                    <a:pt x="94997" y="14088"/>
                    <a:pt x="84786" y="15222"/>
                    <a:pt x="79113" y="8415"/>
                  </a:cubicBezTo>
                  <a:cubicBezTo>
                    <a:pt x="73440" y="1607"/>
                    <a:pt x="53017" y="10684"/>
                    <a:pt x="42806" y="7280"/>
                  </a:cubicBezTo>
                  <a:cubicBezTo>
                    <a:pt x="32595" y="3876"/>
                    <a:pt x="16711" y="12953"/>
                    <a:pt x="6626" y="25433"/>
                  </a:cubicBezTo>
                  <a:cubicBezTo>
                    <a:pt x="-3586" y="37914"/>
                    <a:pt x="7760" y="37914"/>
                    <a:pt x="7760" y="49260"/>
                  </a:cubicBezTo>
                  <a:cubicBezTo>
                    <a:pt x="7760" y="60606"/>
                    <a:pt x="14568" y="60606"/>
                    <a:pt x="11164" y="69682"/>
                  </a:cubicBezTo>
                  <a:cubicBezTo>
                    <a:pt x="11038" y="69934"/>
                    <a:pt x="11038" y="70187"/>
                    <a:pt x="10911" y="70439"/>
                  </a:cubicBezTo>
                  <a:cubicBezTo>
                    <a:pt x="20871" y="74851"/>
                    <a:pt x="16963" y="87331"/>
                    <a:pt x="18097" y="94391"/>
                  </a:cubicBezTo>
                  <a:cubicBezTo>
                    <a:pt x="19232" y="101829"/>
                    <a:pt x="29065" y="97543"/>
                    <a:pt x="34612" y="97164"/>
                  </a:cubicBezTo>
                  <a:cubicBezTo>
                    <a:pt x="40159" y="96786"/>
                    <a:pt x="31082" y="105863"/>
                    <a:pt x="35747" y="111284"/>
                  </a:cubicBezTo>
                  <a:cubicBezTo>
                    <a:pt x="40537" y="116831"/>
                    <a:pt x="54152" y="106619"/>
                    <a:pt x="56925" y="113301"/>
                  </a:cubicBezTo>
                  <a:cubicBezTo>
                    <a:pt x="57556" y="114940"/>
                    <a:pt x="58438" y="116200"/>
                    <a:pt x="59321" y="117335"/>
                  </a:cubicBezTo>
                  <a:cubicBezTo>
                    <a:pt x="66506" y="113679"/>
                    <a:pt x="75583" y="108384"/>
                    <a:pt x="75583" y="10435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62">
              <a:extLst>
                <a:ext uri="{FF2B5EF4-FFF2-40B4-BE49-F238E27FC236}">
                  <a16:creationId xmlns:a16="http://schemas.microsoft.com/office/drawing/2014/main" id="{BC19732A-A1BC-4930-80E7-D1D960EC8BB0}"/>
                </a:ext>
              </a:extLst>
            </p:cNvPr>
            <p:cNvSpPr/>
            <p:nvPr/>
          </p:nvSpPr>
          <p:spPr>
            <a:xfrm>
              <a:off x="6683803" y="5200594"/>
              <a:ext cx="402269" cy="509540"/>
            </a:xfrm>
            <a:custGeom>
              <a:avLst/>
              <a:gdLst>
                <a:gd name="connsiteX0" fmla="*/ 134984 w 189097"/>
                <a:gd name="connsiteY0" fmla="*/ 110402 h 239523"/>
                <a:gd name="connsiteX1" fmla="*/ 106367 w 189097"/>
                <a:gd name="connsiteY1" fmla="*/ 85189 h 239523"/>
                <a:gd name="connsiteX2" fmla="*/ 126537 w 189097"/>
                <a:gd name="connsiteY2" fmla="*/ 73464 h 239523"/>
                <a:gd name="connsiteX3" fmla="*/ 118091 w 189097"/>
                <a:gd name="connsiteY3" fmla="*/ 53294 h 239523"/>
                <a:gd name="connsiteX4" fmla="*/ 99559 w 189097"/>
                <a:gd name="connsiteY4" fmla="*/ 48251 h 239523"/>
                <a:gd name="connsiteX5" fmla="*/ 77750 w 189097"/>
                <a:gd name="connsiteY5" fmla="*/ 36527 h 239523"/>
                <a:gd name="connsiteX6" fmla="*/ 64261 w 189097"/>
                <a:gd name="connsiteY6" fmla="*/ 16357 h 239523"/>
                <a:gd name="connsiteX7" fmla="*/ 54680 w 189097"/>
                <a:gd name="connsiteY7" fmla="*/ 2364 h 239523"/>
                <a:gd name="connsiteX8" fmla="*/ 44091 w 189097"/>
                <a:gd name="connsiteY8" fmla="*/ 2994 h 239523"/>
                <a:gd name="connsiteX9" fmla="*/ 39931 w 189097"/>
                <a:gd name="connsiteY9" fmla="*/ 16609 h 239523"/>
                <a:gd name="connsiteX10" fmla="*/ 38922 w 189097"/>
                <a:gd name="connsiteY10" fmla="*/ 37536 h 239523"/>
                <a:gd name="connsiteX11" fmla="*/ 25307 w 189097"/>
                <a:gd name="connsiteY11" fmla="*/ 24929 h 239523"/>
                <a:gd name="connsiteX12" fmla="*/ 11692 w 189097"/>
                <a:gd name="connsiteY12" fmla="*/ 46991 h 239523"/>
                <a:gd name="connsiteX13" fmla="*/ 2364 w 189097"/>
                <a:gd name="connsiteY13" fmla="*/ 54681 h 239523"/>
                <a:gd name="connsiteX14" fmla="*/ 7532 w 189097"/>
                <a:gd name="connsiteY14" fmla="*/ 59850 h 239523"/>
                <a:gd name="connsiteX15" fmla="*/ 9801 w 189097"/>
                <a:gd name="connsiteY15" fmla="*/ 80272 h 239523"/>
                <a:gd name="connsiteX16" fmla="*/ 27955 w 189097"/>
                <a:gd name="connsiteY16" fmla="*/ 87079 h 239523"/>
                <a:gd name="connsiteX17" fmla="*/ 25685 w 189097"/>
                <a:gd name="connsiteY17" fmla="*/ 115444 h 239523"/>
                <a:gd name="connsiteX18" fmla="*/ 18878 w 189097"/>
                <a:gd name="connsiteY18" fmla="*/ 135867 h 239523"/>
                <a:gd name="connsiteX19" fmla="*/ 42578 w 189097"/>
                <a:gd name="connsiteY19" fmla="*/ 126790 h 239523"/>
                <a:gd name="connsiteX20" fmla="*/ 61866 w 189097"/>
                <a:gd name="connsiteY20" fmla="*/ 125655 h 239523"/>
                <a:gd name="connsiteX21" fmla="*/ 78885 w 189097"/>
                <a:gd name="connsiteY21" fmla="*/ 121117 h 239523"/>
                <a:gd name="connsiteX22" fmla="*/ 103846 w 189097"/>
                <a:gd name="connsiteY22" fmla="*/ 119982 h 239523"/>
                <a:gd name="connsiteX23" fmla="*/ 123133 w 189097"/>
                <a:gd name="connsiteY23" fmla="*/ 139270 h 239523"/>
                <a:gd name="connsiteX24" fmla="*/ 125403 w 189097"/>
                <a:gd name="connsiteY24" fmla="*/ 170913 h 239523"/>
                <a:gd name="connsiteX25" fmla="*/ 143556 w 189097"/>
                <a:gd name="connsiteY25" fmla="*/ 199277 h 239523"/>
                <a:gd name="connsiteX26" fmla="*/ 140153 w 189097"/>
                <a:gd name="connsiteY26" fmla="*/ 229281 h 239523"/>
                <a:gd name="connsiteX27" fmla="*/ 151498 w 189097"/>
                <a:gd name="connsiteY27" fmla="*/ 236593 h 239523"/>
                <a:gd name="connsiteX28" fmla="*/ 159440 w 189097"/>
                <a:gd name="connsiteY28" fmla="*/ 229785 h 239523"/>
                <a:gd name="connsiteX29" fmla="*/ 177594 w 189097"/>
                <a:gd name="connsiteY29" fmla="*/ 224112 h 239523"/>
                <a:gd name="connsiteX30" fmla="*/ 196377 w 189097"/>
                <a:gd name="connsiteY30" fmla="*/ 220330 h 239523"/>
                <a:gd name="connsiteX31" fmla="*/ 197134 w 189097"/>
                <a:gd name="connsiteY31" fmla="*/ 209615 h 239523"/>
                <a:gd name="connsiteX32" fmla="*/ 192091 w 189097"/>
                <a:gd name="connsiteY32" fmla="*/ 182763 h 239523"/>
                <a:gd name="connsiteX33" fmla="*/ 170156 w 189097"/>
                <a:gd name="connsiteY33" fmla="*/ 162592 h 239523"/>
                <a:gd name="connsiteX34" fmla="*/ 148346 w 189097"/>
                <a:gd name="connsiteY34" fmla="*/ 133976 h 239523"/>
                <a:gd name="connsiteX35" fmla="*/ 134984 w 189097"/>
                <a:gd name="connsiteY35" fmla="*/ 110402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097" h="239523">
                  <a:moveTo>
                    <a:pt x="134984" y="110402"/>
                  </a:moveTo>
                  <a:cubicBezTo>
                    <a:pt x="134984" y="103720"/>
                    <a:pt x="103090" y="93635"/>
                    <a:pt x="106367" y="85189"/>
                  </a:cubicBezTo>
                  <a:cubicBezTo>
                    <a:pt x="109771" y="76742"/>
                    <a:pt x="126537" y="81785"/>
                    <a:pt x="126537" y="73464"/>
                  </a:cubicBezTo>
                  <a:cubicBezTo>
                    <a:pt x="126537" y="65018"/>
                    <a:pt x="119856" y="65018"/>
                    <a:pt x="118091" y="53294"/>
                  </a:cubicBezTo>
                  <a:cubicBezTo>
                    <a:pt x="116452" y="41570"/>
                    <a:pt x="104602" y="44848"/>
                    <a:pt x="99559" y="48251"/>
                  </a:cubicBezTo>
                  <a:cubicBezTo>
                    <a:pt x="94517" y="51655"/>
                    <a:pt x="77750" y="44848"/>
                    <a:pt x="77750" y="36527"/>
                  </a:cubicBezTo>
                  <a:cubicBezTo>
                    <a:pt x="77750" y="28081"/>
                    <a:pt x="64261" y="23038"/>
                    <a:pt x="64261" y="16357"/>
                  </a:cubicBezTo>
                  <a:cubicBezTo>
                    <a:pt x="64261" y="12449"/>
                    <a:pt x="59218" y="7532"/>
                    <a:pt x="54680" y="2364"/>
                  </a:cubicBezTo>
                  <a:cubicBezTo>
                    <a:pt x="50394" y="4507"/>
                    <a:pt x="46108" y="5011"/>
                    <a:pt x="44091" y="2994"/>
                  </a:cubicBezTo>
                  <a:cubicBezTo>
                    <a:pt x="40940" y="-158"/>
                    <a:pt x="36779" y="13458"/>
                    <a:pt x="39931" y="16609"/>
                  </a:cubicBezTo>
                  <a:cubicBezTo>
                    <a:pt x="43082" y="19761"/>
                    <a:pt x="47243" y="39679"/>
                    <a:pt x="38922" y="37536"/>
                  </a:cubicBezTo>
                  <a:cubicBezTo>
                    <a:pt x="30476" y="35393"/>
                    <a:pt x="30476" y="23921"/>
                    <a:pt x="25307" y="24929"/>
                  </a:cubicBezTo>
                  <a:cubicBezTo>
                    <a:pt x="25307" y="24929"/>
                    <a:pt x="11692" y="40688"/>
                    <a:pt x="11692" y="46991"/>
                  </a:cubicBezTo>
                  <a:cubicBezTo>
                    <a:pt x="11692" y="51277"/>
                    <a:pt x="6523" y="52664"/>
                    <a:pt x="2364" y="54681"/>
                  </a:cubicBezTo>
                  <a:cubicBezTo>
                    <a:pt x="4758" y="56824"/>
                    <a:pt x="6902" y="58841"/>
                    <a:pt x="7532" y="59850"/>
                  </a:cubicBezTo>
                  <a:cubicBezTo>
                    <a:pt x="9801" y="63253"/>
                    <a:pt x="6397" y="72330"/>
                    <a:pt x="9801" y="80272"/>
                  </a:cubicBezTo>
                  <a:cubicBezTo>
                    <a:pt x="13205" y="88214"/>
                    <a:pt x="24551" y="75734"/>
                    <a:pt x="27955" y="87079"/>
                  </a:cubicBezTo>
                  <a:cubicBezTo>
                    <a:pt x="31359" y="98425"/>
                    <a:pt x="25685" y="104098"/>
                    <a:pt x="25685" y="115444"/>
                  </a:cubicBezTo>
                  <a:cubicBezTo>
                    <a:pt x="25685" y="126790"/>
                    <a:pt x="16608" y="125655"/>
                    <a:pt x="18878" y="135867"/>
                  </a:cubicBezTo>
                  <a:cubicBezTo>
                    <a:pt x="21147" y="146078"/>
                    <a:pt x="33628" y="133597"/>
                    <a:pt x="42578" y="126790"/>
                  </a:cubicBezTo>
                  <a:cubicBezTo>
                    <a:pt x="51655" y="119982"/>
                    <a:pt x="58462" y="121117"/>
                    <a:pt x="61866" y="125655"/>
                  </a:cubicBezTo>
                  <a:cubicBezTo>
                    <a:pt x="65270" y="130194"/>
                    <a:pt x="76615" y="126790"/>
                    <a:pt x="78885" y="121117"/>
                  </a:cubicBezTo>
                  <a:cubicBezTo>
                    <a:pt x="81154" y="115444"/>
                    <a:pt x="98173" y="113175"/>
                    <a:pt x="103846" y="119982"/>
                  </a:cubicBezTo>
                  <a:cubicBezTo>
                    <a:pt x="109519" y="126790"/>
                    <a:pt x="115191" y="134732"/>
                    <a:pt x="123133" y="139270"/>
                  </a:cubicBezTo>
                  <a:cubicBezTo>
                    <a:pt x="131076" y="143809"/>
                    <a:pt x="117460" y="168644"/>
                    <a:pt x="125403" y="170913"/>
                  </a:cubicBezTo>
                  <a:cubicBezTo>
                    <a:pt x="133345" y="173182"/>
                    <a:pt x="144691" y="185662"/>
                    <a:pt x="143556" y="199277"/>
                  </a:cubicBezTo>
                  <a:cubicBezTo>
                    <a:pt x="142548" y="211001"/>
                    <a:pt x="149103" y="219322"/>
                    <a:pt x="140153" y="229281"/>
                  </a:cubicBezTo>
                  <a:cubicBezTo>
                    <a:pt x="145700" y="232937"/>
                    <a:pt x="152381" y="232811"/>
                    <a:pt x="151498" y="236593"/>
                  </a:cubicBezTo>
                  <a:cubicBezTo>
                    <a:pt x="150364" y="241131"/>
                    <a:pt x="159440" y="238862"/>
                    <a:pt x="159440" y="229785"/>
                  </a:cubicBezTo>
                  <a:cubicBezTo>
                    <a:pt x="159440" y="220708"/>
                    <a:pt x="171921" y="221843"/>
                    <a:pt x="177594" y="224112"/>
                  </a:cubicBezTo>
                  <a:cubicBezTo>
                    <a:pt x="182006" y="225877"/>
                    <a:pt x="189948" y="225499"/>
                    <a:pt x="196377" y="220330"/>
                  </a:cubicBezTo>
                  <a:cubicBezTo>
                    <a:pt x="196377" y="216296"/>
                    <a:pt x="196630" y="212514"/>
                    <a:pt x="197134" y="209615"/>
                  </a:cubicBezTo>
                  <a:cubicBezTo>
                    <a:pt x="198772" y="199529"/>
                    <a:pt x="197134" y="187805"/>
                    <a:pt x="192091" y="182763"/>
                  </a:cubicBezTo>
                  <a:cubicBezTo>
                    <a:pt x="187049" y="177720"/>
                    <a:pt x="173559" y="172678"/>
                    <a:pt x="170156" y="162592"/>
                  </a:cubicBezTo>
                  <a:cubicBezTo>
                    <a:pt x="166878" y="152507"/>
                    <a:pt x="151750" y="142422"/>
                    <a:pt x="148346" y="133976"/>
                  </a:cubicBezTo>
                  <a:cubicBezTo>
                    <a:pt x="145069" y="125529"/>
                    <a:pt x="134984" y="117083"/>
                    <a:pt x="134984" y="11040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63">
              <a:extLst>
                <a:ext uri="{FF2B5EF4-FFF2-40B4-BE49-F238E27FC236}">
                  <a16:creationId xmlns:a16="http://schemas.microsoft.com/office/drawing/2014/main" id="{A77FE257-51BD-4A98-811C-23F56BEEDDE2}"/>
                </a:ext>
              </a:extLst>
            </p:cNvPr>
            <p:cNvSpPr/>
            <p:nvPr/>
          </p:nvSpPr>
          <p:spPr>
            <a:xfrm>
              <a:off x="6539254" y="5311352"/>
              <a:ext cx="455905" cy="858170"/>
            </a:xfrm>
            <a:custGeom>
              <a:avLst/>
              <a:gdLst>
                <a:gd name="connsiteX0" fmla="*/ 133471 w 214310"/>
                <a:gd name="connsiteY0" fmla="*/ 214909 h 403408"/>
                <a:gd name="connsiteX1" fmla="*/ 132337 w 214310"/>
                <a:gd name="connsiteY1" fmla="*/ 191083 h 403408"/>
                <a:gd name="connsiteX2" fmla="*/ 168517 w 214310"/>
                <a:gd name="connsiteY2" fmla="*/ 172930 h 403408"/>
                <a:gd name="connsiteX3" fmla="*/ 204824 w 214310"/>
                <a:gd name="connsiteY3" fmla="*/ 174064 h 403408"/>
                <a:gd name="connsiteX4" fmla="*/ 208227 w 214310"/>
                <a:gd name="connsiteY4" fmla="*/ 176964 h 403408"/>
                <a:gd name="connsiteX5" fmla="*/ 211631 w 214310"/>
                <a:gd name="connsiteY5" fmla="*/ 146960 h 403408"/>
                <a:gd name="connsiteX6" fmla="*/ 193478 w 214310"/>
                <a:gd name="connsiteY6" fmla="*/ 118596 h 403408"/>
                <a:gd name="connsiteX7" fmla="*/ 191209 w 214310"/>
                <a:gd name="connsiteY7" fmla="*/ 86953 h 403408"/>
                <a:gd name="connsiteX8" fmla="*/ 171921 w 214310"/>
                <a:gd name="connsiteY8" fmla="*/ 67666 h 403408"/>
                <a:gd name="connsiteX9" fmla="*/ 146960 w 214310"/>
                <a:gd name="connsiteY9" fmla="*/ 68800 h 403408"/>
                <a:gd name="connsiteX10" fmla="*/ 129941 w 214310"/>
                <a:gd name="connsiteY10" fmla="*/ 73338 h 403408"/>
                <a:gd name="connsiteX11" fmla="*/ 110653 w 214310"/>
                <a:gd name="connsiteY11" fmla="*/ 74473 h 403408"/>
                <a:gd name="connsiteX12" fmla="*/ 86953 w 214310"/>
                <a:gd name="connsiteY12" fmla="*/ 83550 h 403408"/>
                <a:gd name="connsiteX13" fmla="*/ 93761 w 214310"/>
                <a:gd name="connsiteY13" fmla="*/ 63127 h 403408"/>
                <a:gd name="connsiteX14" fmla="*/ 96030 w 214310"/>
                <a:gd name="connsiteY14" fmla="*/ 34763 h 403408"/>
                <a:gd name="connsiteX15" fmla="*/ 77877 w 214310"/>
                <a:gd name="connsiteY15" fmla="*/ 27955 h 403408"/>
                <a:gd name="connsiteX16" fmla="*/ 75607 w 214310"/>
                <a:gd name="connsiteY16" fmla="*/ 7532 h 403408"/>
                <a:gd name="connsiteX17" fmla="*/ 70438 w 214310"/>
                <a:gd name="connsiteY17" fmla="*/ 2364 h 403408"/>
                <a:gd name="connsiteX18" fmla="*/ 66153 w 214310"/>
                <a:gd name="connsiteY18" fmla="*/ 6146 h 403408"/>
                <a:gd name="connsiteX19" fmla="*/ 42074 w 214310"/>
                <a:gd name="connsiteY19" fmla="*/ 19761 h 403408"/>
                <a:gd name="connsiteX20" fmla="*/ 22156 w 214310"/>
                <a:gd name="connsiteY20" fmla="*/ 26064 h 403408"/>
                <a:gd name="connsiteX21" fmla="*/ 7532 w 214310"/>
                <a:gd name="connsiteY21" fmla="*/ 34510 h 403408"/>
                <a:gd name="connsiteX22" fmla="*/ 2364 w 214310"/>
                <a:gd name="connsiteY22" fmla="*/ 76490 h 403408"/>
                <a:gd name="connsiteX23" fmla="*/ 22281 w 214310"/>
                <a:gd name="connsiteY23" fmla="*/ 100568 h 403408"/>
                <a:gd name="connsiteX24" fmla="*/ 27451 w 214310"/>
                <a:gd name="connsiteY24" fmla="*/ 118344 h 403408"/>
                <a:gd name="connsiteX25" fmla="*/ 26442 w 214310"/>
                <a:gd name="connsiteY25" fmla="*/ 130950 h 403408"/>
                <a:gd name="connsiteX26" fmla="*/ 22281 w 214310"/>
                <a:gd name="connsiteY26" fmla="*/ 149860 h 403408"/>
                <a:gd name="connsiteX27" fmla="*/ 31736 w 214310"/>
                <a:gd name="connsiteY27" fmla="*/ 178224 h 403408"/>
                <a:gd name="connsiteX28" fmla="*/ 42200 w 214310"/>
                <a:gd name="connsiteY28" fmla="*/ 210749 h 403408"/>
                <a:gd name="connsiteX29" fmla="*/ 50521 w 214310"/>
                <a:gd name="connsiteY29" fmla="*/ 230667 h 403408"/>
                <a:gd name="connsiteX30" fmla="*/ 27703 w 214310"/>
                <a:gd name="connsiteY30" fmla="*/ 274412 h 403408"/>
                <a:gd name="connsiteX31" fmla="*/ 20265 w 214310"/>
                <a:gd name="connsiteY31" fmla="*/ 313492 h 403408"/>
                <a:gd name="connsiteX32" fmla="*/ 21904 w 214310"/>
                <a:gd name="connsiteY32" fmla="*/ 337066 h 403408"/>
                <a:gd name="connsiteX33" fmla="*/ 56824 w 214310"/>
                <a:gd name="connsiteY33" fmla="*/ 371230 h 403408"/>
                <a:gd name="connsiteX34" fmla="*/ 64766 w 214310"/>
                <a:gd name="connsiteY34" fmla="*/ 384341 h 403408"/>
                <a:gd name="connsiteX35" fmla="*/ 80146 w 214310"/>
                <a:gd name="connsiteY35" fmla="*/ 385349 h 403408"/>
                <a:gd name="connsiteX36" fmla="*/ 93131 w 214310"/>
                <a:gd name="connsiteY36" fmla="*/ 400981 h 403408"/>
                <a:gd name="connsiteX37" fmla="*/ 114057 w 214310"/>
                <a:gd name="connsiteY37" fmla="*/ 403629 h 403408"/>
                <a:gd name="connsiteX38" fmla="*/ 122252 w 214310"/>
                <a:gd name="connsiteY38" fmla="*/ 392913 h 403408"/>
                <a:gd name="connsiteX39" fmla="*/ 91743 w 214310"/>
                <a:gd name="connsiteY39" fmla="*/ 375138 h 403408"/>
                <a:gd name="connsiteX40" fmla="*/ 73338 w 214310"/>
                <a:gd name="connsiteY40" fmla="*/ 344882 h 403408"/>
                <a:gd name="connsiteX41" fmla="*/ 63505 w 214310"/>
                <a:gd name="connsiteY41" fmla="*/ 320174 h 403408"/>
                <a:gd name="connsiteX42" fmla="*/ 46613 w 214310"/>
                <a:gd name="connsiteY42" fmla="*/ 307567 h 403408"/>
                <a:gd name="connsiteX43" fmla="*/ 49764 w 214310"/>
                <a:gd name="connsiteY43" fmla="*/ 265209 h 403408"/>
                <a:gd name="connsiteX44" fmla="*/ 64261 w 214310"/>
                <a:gd name="connsiteY44" fmla="*/ 211127 h 403408"/>
                <a:gd name="connsiteX45" fmla="*/ 86575 w 214310"/>
                <a:gd name="connsiteY45" fmla="*/ 204446 h 403408"/>
                <a:gd name="connsiteX46" fmla="*/ 106619 w 214310"/>
                <a:gd name="connsiteY46" fmla="*/ 220582 h 403408"/>
                <a:gd name="connsiteX47" fmla="*/ 134858 w 214310"/>
                <a:gd name="connsiteY47" fmla="*/ 235458 h 403408"/>
                <a:gd name="connsiteX48" fmla="*/ 136749 w 214310"/>
                <a:gd name="connsiteY48" fmla="*/ 236214 h 403408"/>
                <a:gd name="connsiteX49" fmla="*/ 137001 w 214310"/>
                <a:gd name="connsiteY49" fmla="*/ 235458 h 403408"/>
                <a:gd name="connsiteX50" fmla="*/ 133471 w 214310"/>
                <a:gd name="connsiteY50" fmla="*/ 214909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4310" h="403408">
                  <a:moveTo>
                    <a:pt x="133471" y="214909"/>
                  </a:moveTo>
                  <a:cubicBezTo>
                    <a:pt x="133471" y="203564"/>
                    <a:pt x="122126" y="203564"/>
                    <a:pt x="132337" y="191083"/>
                  </a:cubicBezTo>
                  <a:cubicBezTo>
                    <a:pt x="142548" y="178603"/>
                    <a:pt x="158306" y="169526"/>
                    <a:pt x="168517" y="172930"/>
                  </a:cubicBezTo>
                  <a:cubicBezTo>
                    <a:pt x="178729" y="176334"/>
                    <a:pt x="199151" y="167257"/>
                    <a:pt x="204824" y="174064"/>
                  </a:cubicBezTo>
                  <a:cubicBezTo>
                    <a:pt x="205833" y="175325"/>
                    <a:pt x="206967" y="176208"/>
                    <a:pt x="208227" y="176964"/>
                  </a:cubicBezTo>
                  <a:cubicBezTo>
                    <a:pt x="217178" y="167005"/>
                    <a:pt x="210623" y="158558"/>
                    <a:pt x="211631" y="146960"/>
                  </a:cubicBezTo>
                  <a:cubicBezTo>
                    <a:pt x="212766" y="133345"/>
                    <a:pt x="201420" y="120865"/>
                    <a:pt x="193478" y="118596"/>
                  </a:cubicBezTo>
                  <a:cubicBezTo>
                    <a:pt x="185536" y="116327"/>
                    <a:pt x="199151" y="91366"/>
                    <a:pt x="191209" y="86953"/>
                  </a:cubicBezTo>
                  <a:cubicBezTo>
                    <a:pt x="183267" y="82415"/>
                    <a:pt x="177594" y="74473"/>
                    <a:pt x="171921" y="67666"/>
                  </a:cubicBezTo>
                  <a:cubicBezTo>
                    <a:pt x="166248" y="60858"/>
                    <a:pt x="149229" y="63127"/>
                    <a:pt x="146960" y="68800"/>
                  </a:cubicBezTo>
                  <a:cubicBezTo>
                    <a:pt x="144691" y="74473"/>
                    <a:pt x="133345" y="77877"/>
                    <a:pt x="129941" y="73338"/>
                  </a:cubicBezTo>
                  <a:cubicBezTo>
                    <a:pt x="126537" y="68800"/>
                    <a:pt x="119730" y="67666"/>
                    <a:pt x="110653" y="74473"/>
                  </a:cubicBezTo>
                  <a:cubicBezTo>
                    <a:pt x="101577" y="81280"/>
                    <a:pt x="89097" y="93761"/>
                    <a:pt x="86953" y="83550"/>
                  </a:cubicBezTo>
                  <a:cubicBezTo>
                    <a:pt x="84684" y="73338"/>
                    <a:pt x="93761" y="74473"/>
                    <a:pt x="93761" y="63127"/>
                  </a:cubicBezTo>
                  <a:cubicBezTo>
                    <a:pt x="93761" y="51781"/>
                    <a:pt x="99434" y="46108"/>
                    <a:pt x="96030" y="34763"/>
                  </a:cubicBezTo>
                  <a:cubicBezTo>
                    <a:pt x="92626" y="23417"/>
                    <a:pt x="81281" y="35897"/>
                    <a:pt x="77877" y="27955"/>
                  </a:cubicBezTo>
                  <a:cubicBezTo>
                    <a:pt x="74473" y="20013"/>
                    <a:pt x="77877" y="10936"/>
                    <a:pt x="75607" y="7532"/>
                  </a:cubicBezTo>
                  <a:cubicBezTo>
                    <a:pt x="74977" y="6398"/>
                    <a:pt x="72834" y="4507"/>
                    <a:pt x="70438" y="2364"/>
                  </a:cubicBezTo>
                  <a:cubicBezTo>
                    <a:pt x="68422" y="3372"/>
                    <a:pt x="66783" y="4507"/>
                    <a:pt x="66153" y="6146"/>
                  </a:cubicBezTo>
                  <a:cubicBezTo>
                    <a:pt x="64010" y="11440"/>
                    <a:pt x="46234" y="12449"/>
                    <a:pt x="42074" y="19761"/>
                  </a:cubicBezTo>
                  <a:cubicBezTo>
                    <a:pt x="37914" y="27073"/>
                    <a:pt x="25308" y="26064"/>
                    <a:pt x="22156" y="26064"/>
                  </a:cubicBezTo>
                  <a:cubicBezTo>
                    <a:pt x="19004" y="26064"/>
                    <a:pt x="8541" y="27073"/>
                    <a:pt x="7532" y="34510"/>
                  </a:cubicBezTo>
                  <a:cubicBezTo>
                    <a:pt x="6523" y="41822"/>
                    <a:pt x="2364" y="71195"/>
                    <a:pt x="2364" y="76490"/>
                  </a:cubicBezTo>
                  <a:cubicBezTo>
                    <a:pt x="2364" y="81659"/>
                    <a:pt x="16987" y="98425"/>
                    <a:pt x="22281" y="100568"/>
                  </a:cubicBezTo>
                  <a:cubicBezTo>
                    <a:pt x="27451" y="102712"/>
                    <a:pt x="21273" y="115192"/>
                    <a:pt x="27451" y="118344"/>
                  </a:cubicBezTo>
                  <a:cubicBezTo>
                    <a:pt x="33754" y="121495"/>
                    <a:pt x="29593" y="131959"/>
                    <a:pt x="26442" y="130950"/>
                  </a:cubicBezTo>
                  <a:cubicBezTo>
                    <a:pt x="23290" y="129941"/>
                    <a:pt x="28585" y="144565"/>
                    <a:pt x="22281" y="149860"/>
                  </a:cubicBezTo>
                  <a:cubicBezTo>
                    <a:pt x="15978" y="155028"/>
                    <a:pt x="21273" y="168770"/>
                    <a:pt x="31736" y="178224"/>
                  </a:cubicBezTo>
                  <a:cubicBezTo>
                    <a:pt x="42200" y="187679"/>
                    <a:pt x="42200" y="202303"/>
                    <a:pt x="42200" y="210749"/>
                  </a:cubicBezTo>
                  <a:cubicBezTo>
                    <a:pt x="42200" y="219070"/>
                    <a:pt x="50521" y="220204"/>
                    <a:pt x="50521" y="230667"/>
                  </a:cubicBezTo>
                  <a:cubicBezTo>
                    <a:pt x="50521" y="230667"/>
                    <a:pt x="38040" y="276429"/>
                    <a:pt x="27703" y="274412"/>
                  </a:cubicBezTo>
                  <a:cubicBezTo>
                    <a:pt x="25559" y="285884"/>
                    <a:pt x="22786" y="303785"/>
                    <a:pt x="20265" y="313492"/>
                  </a:cubicBezTo>
                  <a:cubicBezTo>
                    <a:pt x="17113" y="325594"/>
                    <a:pt x="14844" y="336184"/>
                    <a:pt x="21904" y="337066"/>
                  </a:cubicBezTo>
                  <a:cubicBezTo>
                    <a:pt x="28963" y="337823"/>
                    <a:pt x="43082" y="353959"/>
                    <a:pt x="56824" y="371230"/>
                  </a:cubicBezTo>
                  <a:cubicBezTo>
                    <a:pt x="60227" y="375390"/>
                    <a:pt x="62749" y="379802"/>
                    <a:pt x="64766" y="384341"/>
                  </a:cubicBezTo>
                  <a:cubicBezTo>
                    <a:pt x="69556" y="384089"/>
                    <a:pt x="74851" y="384341"/>
                    <a:pt x="80146" y="385349"/>
                  </a:cubicBezTo>
                  <a:cubicBezTo>
                    <a:pt x="90609" y="387366"/>
                    <a:pt x="93131" y="395813"/>
                    <a:pt x="93131" y="400981"/>
                  </a:cubicBezTo>
                  <a:cubicBezTo>
                    <a:pt x="93131" y="406276"/>
                    <a:pt x="110779" y="404259"/>
                    <a:pt x="114057" y="403629"/>
                  </a:cubicBezTo>
                  <a:cubicBezTo>
                    <a:pt x="116579" y="403125"/>
                    <a:pt x="113301" y="395813"/>
                    <a:pt x="122252" y="392913"/>
                  </a:cubicBezTo>
                  <a:cubicBezTo>
                    <a:pt x="116956" y="385349"/>
                    <a:pt x="103090" y="376147"/>
                    <a:pt x="91743" y="375138"/>
                  </a:cubicBezTo>
                  <a:cubicBezTo>
                    <a:pt x="78381" y="374003"/>
                    <a:pt x="72077" y="353959"/>
                    <a:pt x="73338" y="344882"/>
                  </a:cubicBezTo>
                  <a:cubicBezTo>
                    <a:pt x="74473" y="335806"/>
                    <a:pt x="63505" y="327990"/>
                    <a:pt x="63505" y="320174"/>
                  </a:cubicBezTo>
                  <a:cubicBezTo>
                    <a:pt x="63505" y="312358"/>
                    <a:pt x="55689" y="311979"/>
                    <a:pt x="46613" y="307567"/>
                  </a:cubicBezTo>
                  <a:cubicBezTo>
                    <a:pt x="37536" y="303281"/>
                    <a:pt x="48503" y="276555"/>
                    <a:pt x="49764" y="265209"/>
                  </a:cubicBezTo>
                  <a:cubicBezTo>
                    <a:pt x="50898" y="253863"/>
                    <a:pt x="69808" y="221213"/>
                    <a:pt x="64261" y="211127"/>
                  </a:cubicBezTo>
                  <a:cubicBezTo>
                    <a:pt x="58714" y="200916"/>
                    <a:pt x="83423" y="193100"/>
                    <a:pt x="86575" y="204446"/>
                  </a:cubicBezTo>
                  <a:cubicBezTo>
                    <a:pt x="89727" y="215792"/>
                    <a:pt x="90861" y="221339"/>
                    <a:pt x="106619" y="220582"/>
                  </a:cubicBezTo>
                  <a:cubicBezTo>
                    <a:pt x="122377" y="219826"/>
                    <a:pt x="122377" y="231928"/>
                    <a:pt x="134858" y="235458"/>
                  </a:cubicBezTo>
                  <a:cubicBezTo>
                    <a:pt x="135615" y="235584"/>
                    <a:pt x="136119" y="235962"/>
                    <a:pt x="136749" y="236214"/>
                  </a:cubicBezTo>
                  <a:cubicBezTo>
                    <a:pt x="136875" y="235962"/>
                    <a:pt x="136875" y="235710"/>
                    <a:pt x="137001" y="235458"/>
                  </a:cubicBezTo>
                  <a:cubicBezTo>
                    <a:pt x="140279" y="226255"/>
                    <a:pt x="133471" y="226255"/>
                    <a:pt x="133471" y="214909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64">
              <a:extLst>
                <a:ext uri="{FF2B5EF4-FFF2-40B4-BE49-F238E27FC236}">
                  <a16:creationId xmlns:a16="http://schemas.microsoft.com/office/drawing/2014/main" id="{74A48BA8-9D91-4863-AA09-24E5AF2632FC}"/>
                </a:ext>
              </a:extLst>
            </p:cNvPr>
            <p:cNvSpPr/>
            <p:nvPr/>
          </p:nvSpPr>
          <p:spPr>
            <a:xfrm>
              <a:off x="1901421" y="3000433"/>
              <a:ext cx="536356" cy="429087"/>
            </a:xfrm>
            <a:custGeom>
              <a:avLst/>
              <a:gdLst>
                <a:gd name="connsiteX0" fmla="*/ 5368 w 252130"/>
                <a:gd name="connsiteY0" fmla="*/ 43723 h 201704"/>
                <a:gd name="connsiteX1" fmla="*/ 4738 w 252130"/>
                <a:gd name="connsiteY1" fmla="*/ 71331 h 201704"/>
                <a:gd name="connsiteX2" fmla="*/ 6503 w 252130"/>
                <a:gd name="connsiteY2" fmla="*/ 81921 h 201704"/>
                <a:gd name="connsiteX3" fmla="*/ 12428 w 252130"/>
                <a:gd name="connsiteY3" fmla="*/ 94905 h 201704"/>
                <a:gd name="connsiteX4" fmla="*/ 15958 w 252130"/>
                <a:gd name="connsiteY4" fmla="*/ 109025 h 201704"/>
                <a:gd name="connsiteX5" fmla="*/ 22387 w 252130"/>
                <a:gd name="connsiteY5" fmla="*/ 130203 h 201704"/>
                <a:gd name="connsiteX6" fmla="*/ 23143 w 252130"/>
                <a:gd name="connsiteY6" fmla="*/ 142054 h 201704"/>
                <a:gd name="connsiteX7" fmla="*/ 38523 w 252130"/>
                <a:gd name="connsiteY7" fmla="*/ 151004 h 201704"/>
                <a:gd name="connsiteX8" fmla="*/ 56046 w 252130"/>
                <a:gd name="connsiteY8" fmla="*/ 163233 h 201704"/>
                <a:gd name="connsiteX9" fmla="*/ 70040 w 252130"/>
                <a:gd name="connsiteY9" fmla="*/ 169410 h 201704"/>
                <a:gd name="connsiteX10" fmla="*/ 84915 w 252130"/>
                <a:gd name="connsiteY10" fmla="*/ 166762 h 201704"/>
                <a:gd name="connsiteX11" fmla="*/ 91849 w 252130"/>
                <a:gd name="connsiteY11" fmla="*/ 176343 h 201704"/>
                <a:gd name="connsiteX12" fmla="*/ 109372 w 252130"/>
                <a:gd name="connsiteY12" fmla="*/ 180756 h 201704"/>
                <a:gd name="connsiteX13" fmla="*/ 121600 w 252130"/>
                <a:gd name="connsiteY13" fmla="*/ 196514 h 201704"/>
                <a:gd name="connsiteX14" fmla="*/ 137358 w 252130"/>
                <a:gd name="connsiteY14" fmla="*/ 194749 h 201704"/>
                <a:gd name="connsiteX15" fmla="*/ 160176 w 252130"/>
                <a:gd name="connsiteY15" fmla="*/ 197396 h 201704"/>
                <a:gd name="connsiteX16" fmla="*/ 180346 w 252130"/>
                <a:gd name="connsiteY16" fmla="*/ 199161 h 201704"/>
                <a:gd name="connsiteX17" fmla="*/ 203164 w 252130"/>
                <a:gd name="connsiteY17" fmla="*/ 204456 h 201704"/>
                <a:gd name="connsiteX18" fmla="*/ 218670 w 252130"/>
                <a:gd name="connsiteY18" fmla="*/ 208238 h 201704"/>
                <a:gd name="connsiteX19" fmla="*/ 217535 w 252130"/>
                <a:gd name="connsiteY19" fmla="*/ 190841 h 201704"/>
                <a:gd name="connsiteX20" fmla="*/ 242244 w 252130"/>
                <a:gd name="connsiteY20" fmla="*/ 165502 h 201704"/>
                <a:gd name="connsiteX21" fmla="*/ 253968 w 252130"/>
                <a:gd name="connsiteY21" fmla="*/ 156047 h 201704"/>
                <a:gd name="connsiteX22" fmla="*/ 243379 w 252130"/>
                <a:gd name="connsiteY22" fmla="*/ 130203 h 201704"/>
                <a:gd name="connsiteX23" fmla="*/ 241614 w 252130"/>
                <a:gd name="connsiteY23" fmla="*/ 106629 h 201704"/>
                <a:gd name="connsiteX24" fmla="*/ 232790 w 252130"/>
                <a:gd name="connsiteY24" fmla="*/ 93140 h 201704"/>
                <a:gd name="connsiteX25" fmla="*/ 248043 w 252130"/>
                <a:gd name="connsiteY25" fmla="*/ 79651 h 201704"/>
                <a:gd name="connsiteX26" fmla="*/ 246909 w 252130"/>
                <a:gd name="connsiteY26" fmla="*/ 56708 h 201704"/>
                <a:gd name="connsiteX27" fmla="*/ 242748 w 252130"/>
                <a:gd name="connsiteY27" fmla="*/ 36663 h 201704"/>
                <a:gd name="connsiteX28" fmla="*/ 222200 w 252130"/>
                <a:gd name="connsiteY28" fmla="*/ 21914 h 201704"/>
                <a:gd name="connsiteX29" fmla="*/ 221191 w 252130"/>
                <a:gd name="connsiteY29" fmla="*/ 20653 h 201704"/>
                <a:gd name="connsiteX30" fmla="*/ 152234 w 252130"/>
                <a:gd name="connsiteY30" fmla="*/ 17754 h 201704"/>
                <a:gd name="connsiteX31" fmla="*/ 138871 w 252130"/>
                <a:gd name="connsiteY31" fmla="*/ 12837 h 201704"/>
                <a:gd name="connsiteX32" fmla="*/ 124374 w 252130"/>
                <a:gd name="connsiteY32" fmla="*/ 20275 h 201704"/>
                <a:gd name="connsiteX33" fmla="*/ 111767 w 252130"/>
                <a:gd name="connsiteY33" fmla="*/ 3760 h 201704"/>
                <a:gd name="connsiteX34" fmla="*/ 53651 w 252130"/>
                <a:gd name="connsiteY34" fmla="*/ 20275 h 201704"/>
                <a:gd name="connsiteX35" fmla="*/ 12428 w 252130"/>
                <a:gd name="connsiteY35" fmla="*/ 34394 h 201704"/>
                <a:gd name="connsiteX36" fmla="*/ 4864 w 252130"/>
                <a:gd name="connsiteY36" fmla="*/ 40445 h 201704"/>
                <a:gd name="connsiteX37" fmla="*/ 5368 w 252130"/>
                <a:gd name="connsiteY37" fmla="*/ 43723 h 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2130" h="201704">
                  <a:moveTo>
                    <a:pt x="5368" y="43723"/>
                  </a:moveTo>
                  <a:cubicBezTo>
                    <a:pt x="7133" y="48387"/>
                    <a:pt x="8898" y="64902"/>
                    <a:pt x="4738" y="71331"/>
                  </a:cubicBezTo>
                  <a:cubicBezTo>
                    <a:pt x="578" y="77760"/>
                    <a:pt x="2343" y="79525"/>
                    <a:pt x="6503" y="81921"/>
                  </a:cubicBezTo>
                  <a:cubicBezTo>
                    <a:pt x="10663" y="84316"/>
                    <a:pt x="12428" y="90115"/>
                    <a:pt x="12428" y="94905"/>
                  </a:cubicBezTo>
                  <a:cubicBezTo>
                    <a:pt x="12428" y="99570"/>
                    <a:pt x="15327" y="99065"/>
                    <a:pt x="15958" y="109025"/>
                  </a:cubicBezTo>
                  <a:cubicBezTo>
                    <a:pt x="16588" y="118984"/>
                    <a:pt x="18857" y="126043"/>
                    <a:pt x="22387" y="130203"/>
                  </a:cubicBezTo>
                  <a:cubicBezTo>
                    <a:pt x="25160" y="133481"/>
                    <a:pt x="24656" y="138398"/>
                    <a:pt x="23143" y="142054"/>
                  </a:cubicBezTo>
                  <a:cubicBezTo>
                    <a:pt x="28060" y="145710"/>
                    <a:pt x="33607" y="149239"/>
                    <a:pt x="38523" y="151004"/>
                  </a:cubicBezTo>
                  <a:cubicBezTo>
                    <a:pt x="50752" y="155416"/>
                    <a:pt x="55164" y="158946"/>
                    <a:pt x="56046" y="163233"/>
                  </a:cubicBezTo>
                  <a:cubicBezTo>
                    <a:pt x="56929" y="167645"/>
                    <a:pt x="67518" y="175461"/>
                    <a:pt x="70040" y="169410"/>
                  </a:cubicBezTo>
                  <a:cubicBezTo>
                    <a:pt x="72687" y="163233"/>
                    <a:pt x="79620" y="166762"/>
                    <a:pt x="84915" y="166762"/>
                  </a:cubicBezTo>
                  <a:cubicBezTo>
                    <a:pt x="90210" y="166762"/>
                    <a:pt x="91092" y="172940"/>
                    <a:pt x="91849" y="176343"/>
                  </a:cubicBezTo>
                  <a:cubicBezTo>
                    <a:pt x="92731" y="179873"/>
                    <a:pt x="104959" y="178108"/>
                    <a:pt x="109372" y="180756"/>
                  </a:cubicBezTo>
                  <a:cubicBezTo>
                    <a:pt x="113784" y="183403"/>
                    <a:pt x="115549" y="192984"/>
                    <a:pt x="121600" y="196514"/>
                  </a:cubicBezTo>
                  <a:cubicBezTo>
                    <a:pt x="127777" y="200044"/>
                    <a:pt x="132946" y="192101"/>
                    <a:pt x="137358" y="194749"/>
                  </a:cubicBezTo>
                  <a:cubicBezTo>
                    <a:pt x="141771" y="197396"/>
                    <a:pt x="153116" y="200044"/>
                    <a:pt x="160176" y="197396"/>
                  </a:cubicBezTo>
                  <a:cubicBezTo>
                    <a:pt x="167109" y="194749"/>
                    <a:pt x="171522" y="200044"/>
                    <a:pt x="180346" y="199161"/>
                  </a:cubicBezTo>
                  <a:cubicBezTo>
                    <a:pt x="189045" y="198279"/>
                    <a:pt x="200517" y="201808"/>
                    <a:pt x="203164" y="204456"/>
                  </a:cubicBezTo>
                  <a:cubicBezTo>
                    <a:pt x="204551" y="205843"/>
                    <a:pt x="211988" y="207229"/>
                    <a:pt x="218670" y="208238"/>
                  </a:cubicBezTo>
                  <a:cubicBezTo>
                    <a:pt x="220435" y="204582"/>
                    <a:pt x="217031" y="193488"/>
                    <a:pt x="217535" y="190841"/>
                  </a:cubicBezTo>
                  <a:cubicBezTo>
                    <a:pt x="218166" y="187941"/>
                    <a:pt x="238715" y="169662"/>
                    <a:pt x="242244" y="165502"/>
                  </a:cubicBezTo>
                  <a:cubicBezTo>
                    <a:pt x="245774" y="161342"/>
                    <a:pt x="251069" y="161342"/>
                    <a:pt x="253968" y="156047"/>
                  </a:cubicBezTo>
                  <a:cubicBezTo>
                    <a:pt x="256868" y="150752"/>
                    <a:pt x="245774" y="133733"/>
                    <a:pt x="243379" y="130203"/>
                  </a:cubicBezTo>
                  <a:cubicBezTo>
                    <a:pt x="240984" y="126674"/>
                    <a:pt x="239849" y="112554"/>
                    <a:pt x="241614" y="106629"/>
                  </a:cubicBezTo>
                  <a:cubicBezTo>
                    <a:pt x="243379" y="100704"/>
                    <a:pt x="232790" y="97174"/>
                    <a:pt x="232790" y="93140"/>
                  </a:cubicBezTo>
                  <a:cubicBezTo>
                    <a:pt x="232790" y="88980"/>
                    <a:pt x="242748" y="81921"/>
                    <a:pt x="248043" y="79651"/>
                  </a:cubicBezTo>
                  <a:cubicBezTo>
                    <a:pt x="253338" y="77256"/>
                    <a:pt x="251573" y="60742"/>
                    <a:pt x="246909" y="56708"/>
                  </a:cubicBezTo>
                  <a:cubicBezTo>
                    <a:pt x="242244" y="52547"/>
                    <a:pt x="239849" y="44983"/>
                    <a:pt x="242748" y="36663"/>
                  </a:cubicBezTo>
                  <a:cubicBezTo>
                    <a:pt x="245648" y="28469"/>
                    <a:pt x="225099" y="21914"/>
                    <a:pt x="222200" y="21914"/>
                  </a:cubicBezTo>
                  <a:cubicBezTo>
                    <a:pt x="221696" y="21914"/>
                    <a:pt x="221443" y="21409"/>
                    <a:pt x="221191" y="20653"/>
                  </a:cubicBezTo>
                  <a:cubicBezTo>
                    <a:pt x="202786" y="24057"/>
                    <a:pt x="155764" y="19140"/>
                    <a:pt x="152234" y="17754"/>
                  </a:cubicBezTo>
                  <a:cubicBezTo>
                    <a:pt x="149965" y="16871"/>
                    <a:pt x="143913" y="14728"/>
                    <a:pt x="138871" y="12837"/>
                  </a:cubicBezTo>
                  <a:cubicBezTo>
                    <a:pt x="136476" y="16745"/>
                    <a:pt x="131685" y="20275"/>
                    <a:pt x="124374" y="20275"/>
                  </a:cubicBezTo>
                  <a:cubicBezTo>
                    <a:pt x="113028" y="20275"/>
                    <a:pt x="112271" y="8929"/>
                    <a:pt x="111767" y="3760"/>
                  </a:cubicBezTo>
                  <a:cubicBezTo>
                    <a:pt x="111389" y="-1282"/>
                    <a:pt x="65879" y="8046"/>
                    <a:pt x="53651" y="20275"/>
                  </a:cubicBezTo>
                  <a:cubicBezTo>
                    <a:pt x="41549" y="32377"/>
                    <a:pt x="13184" y="27713"/>
                    <a:pt x="12428" y="34394"/>
                  </a:cubicBezTo>
                  <a:cubicBezTo>
                    <a:pt x="11798" y="39185"/>
                    <a:pt x="7637" y="41706"/>
                    <a:pt x="4864" y="40445"/>
                  </a:cubicBezTo>
                  <a:cubicBezTo>
                    <a:pt x="4990" y="41706"/>
                    <a:pt x="4990" y="42714"/>
                    <a:pt x="5368" y="4372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65">
              <a:extLst>
                <a:ext uri="{FF2B5EF4-FFF2-40B4-BE49-F238E27FC236}">
                  <a16:creationId xmlns:a16="http://schemas.microsoft.com/office/drawing/2014/main" id="{724960A6-7D17-4941-B123-BF50411E175A}"/>
                </a:ext>
              </a:extLst>
            </p:cNvPr>
            <p:cNvSpPr/>
            <p:nvPr/>
          </p:nvSpPr>
          <p:spPr>
            <a:xfrm>
              <a:off x="1978904" y="3720516"/>
              <a:ext cx="187726" cy="187726"/>
            </a:xfrm>
            <a:custGeom>
              <a:avLst/>
              <a:gdLst>
                <a:gd name="connsiteX0" fmla="*/ 72822 w 88245"/>
                <a:gd name="connsiteY0" fmla="*/ 83800 h 88245"/>
                <a:gd name="connsiteX1" fmla="*/ 92866 w 88245"/>
                <a:gd name="connsiteY1" fmla="*/ 54301 h 88245"/>
                <a:gd name="connsiteX2" fmla="*/ 96144 w 88245"/>
                <a:gd name="connsiteY2" fmla="*/ 18877 h 88245"/>
                <a:gd name="connsiteX3" fmla="*/ 72192 w 88245"/>
                <a:gd name="connsiteY3" fmla="*/ 6775 h 88245"/>
                <a:gd name="connsiteX4" fmla="*/ 31221 w 88245"/>
                <a:gd name="connsiteY4" fmla="*/ 2741 h 88245"/>
                <a:gd name="connsiteX5" fmla="*/ 14202 w 88245"/>
                <a:gd name="connsiteY5" fmla="*/ 6271 h 88245"/>
                <a:gd name="connsiteX6" fmla="*/ 2478 w 88245"/>
                <a:gd name="connsiteY6" fmla="*/ 13330 h 88245"/>
                <a:gd name="connsiteX7" fmla="*/ 14832 w 88245"/>
                <a:gd name="connsiteY7" fmla="*/ 31484 h 88245"/>
                <a:gd name="connsiteX8" fmla="*/ 36515 w 88245"/>
                <a:gd name="connsiteY8" fmla="*/ 57831 h 88245"/>
                <a:gd name="connsiteX9" fmla="*/ 58073 w 88245"/>
                <a:gd name="connsiteY9" fmla="*/ 82036 h 88245"/>
                <a:gd name="connsiteX10" fmla="*/ 71688 w 88245"/>
                <a:gd name="connsiteY10" fmla="*/ 92121 h 88245"/>
                <a:gd name="connsiteX11" fmla="*/ 72822 w 88245"/>
                <a:gd name="connsiteY11" fmla="*/ 8380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245" h="88245">
                  <a:moveTo>
                    <a:pt x="72822" y="83800"/>
                  </a:moveTo>
                  <a:cubicBezTo>
                    <a:pt x="71814" y="78506"/>
                    <a:pt x="88706" y="54301"/>
                    <a:pt x="92866" y="54301"/>
                  </a:cubicBezTo>
                  <a:cubicBezTo>
                    <a:pt x="96396" y="54301"/>
                    <a:pt x="97657" y="30979"/>
                    <a:pt x="96144" y="18877"/>
                  </a:cubicBezTo>
                  <a:cubicBezTo>
                    <a:pt x="83033" y="9800"/>
                    <a:pt x="72192" y="6775"/>
                    <a:pt x="72192" y="6775"/>
                  </a:cubicBezTo>
                  <a:cubicBezTo>
                    <a:pt x="72192" y="6775"/>
                    <a:pt x="37020" y="5010"/>
                    <a:pt x="31221" y="2741"/>
                  </a:cubicBezTo>
                  <a:cubicBezTo>
                    <a:pt x="25422" y="345"/>
                    <a:pt x="19497" y="10305"/>
                    <a:pt x="14202" y="6271"/>
                  </a:cubicBezTo>
                  <a:cubicBezTo>
                    <a:pt x="8907" y="2236"/>
                    <a:pt x="1343" y="7405"/>
                    <a:pt x="2478" y="13330"/>
                  </a:cubicBezTo>
                  <a:cubicBezTo>
                    <a:pt x="3612" y="19129"/>
                    <a:pt x="14832" y="22659"/>
                    <a:pt x="14832" y="31484"/>
                  </a:cubicBezTo>
                  <a:cubicBezTo>
                    <a:pt x="14832" y="40308"/>
                    <a:pt x="37146" y="53167"/>
                    <a:pt x="36515" y="57831"/>
                  </a:cubicBezTo>
                  <a:cubicBezTo>
                    <a:pt x="36137" y="61109"/>
                    <a:pt x="49878" y="70059"/>
                    <a:pt x="58073" y="82036"/>
                  </a:cubicBezTo>
                  <a:cubicBezTo>
                    <a:pt x="62485" y="84809"/>
                    <a:pt x="67149" y="88339"/>
                    <a:pt x="71688" y="92121"/>
                  </a:cubicBezTo>
                  <a:cubicBezTo>
                    <a:pt x="72696" y="88213"/>
                    <a:pt x="73200" y="85187"/>
                    <a:pt x="72822" y="8380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66">
              <a:extLst>
                <a:ext uri="{FF2B5EF4-FFF2-40B4-BE49-F238E27FC236}">
                  <a16:creationId xmlns:a16="http://schemas.microsoft.com/office/drawing/2014/main" id="{47396BA4-B54F-4D1C-8970-CE4AACE76F4E}"/>
                </a:ext>
              </a:extLst>
            </p:cNvPr>
            <p:cNvSpPr/>
            <p:nvPr/>
          </p:nvSpPr>
          <p:spPr>
            <a:xfrm>
              <a:off x="1876167" y="3626384"/>
              <a:ext cx="294996" cy="268178"/>
            </a:xfrm>
            <a:custGeom>
              <a:avLst/>
              <a:gdLst>
                <a:gd name="connsiteX0" fmla="*/ 84810 w 138671"/>
                <a:gd name="connsiteY0" fmla="*/ 101955 h 126065"/>
                <a:gd name="connsiteX1" fmla="*/ 63127 w 138671"/>
                <a:gd name="connsiteY1" fmla="*/ 75607 h 126065"/>
                <a:gd name="connsiteX2" fmla="*/ 50773 w 138671"/>
                <a:gd name="connsiteY2" fmla="*/ 57454 h 126065"/>
                <a:gd name="connsiteX3" fmla="*/ 62497 w 138671"/>
                <a:gd name="connsiteY3" fmla="*/ 50394 h 126065"/>
                <a:gd name="connsiteX4" fmla="*/ 79515 w 138671"/>
                <a:gd name="connsiteY4" fmla="*/ 46865 h 126065"/>
                <a:gd name="connsiteX5" fmla="*/ 120487 w 138671"/>
                <a:gd name="connsiteY5" fmla="*/ 50899 h 126065"/>
                <a:gd name="connsiteX6" fmla="*/ 144439 w 138671"/>
                <a:gd name="connsiteY6" fmla="*/ 63001 h 126065"/>
                <a:gd name="connsiteX7" fmla="*/ 143178 w 138671"/>
                <a:gd name="connsiteY7" fmla="*/ 57328 h 126065"/>
                <a:gd name="connsiteX8" fmla="*/ 134732 w 138671"/>
                <a:gd name="connsiteY8" fmla="*/ 38292 h 126065"/>
                <a:gd name="connsiteX9" fmla="*/ 127798 w 138671"/>
                <a:gd name="connsiteY9" fmla="*/ 22282 h 126065"/>
                <a:gd name="connsiteX10" fmla="*/ 118596 w 138671"/>
                <a:gd name="connsiteY10" fmla="*/ 24929 h 126065"/>
                <a:gd name="connsiteX11" fmla="*/ 91366 w 138671"/>
                <a:gd name="connsiteY11" fmla="*/ 18752 h 126065"/>
                <a:gd name="connsiteX12" fmla="*/ 69304 w 138671"/>
                <a:gd name="connsiteY12" fmla="*/ 2364 h 126065"/>
                <a:gd name="connsiteX13" fmla="*/ 53420 w 138671"/>
                <a:gd name="connsiteY13" fmla="*/ 12953 h 126065"/>
                <a:gd name="connsiteX14" fmla="*/ 46990 w 138671"/>
                <a:gd name="connsiteY14" fmla="*/ 25938 h 126065"/>
                <a:gd name="connsiteX15" fmla="*/ 37536 w 138671"/>
                <a:gd name="connsiteY15" fmla="*/ 37662 h 126065"/>
                <a:gd name="connsiteX16" fmla="*/ 21021 w 138671"/>
                <a:gd name="connsiteY16" fmla="*/ 37032 h 126065"/>
                <a:gd name="connsiteX17" fmla="*/ 2364 w 138671"/>
                <a:gd name="connsiteY17" fmla="*/ 40688 h 126065"/>
                <a:gd name="connsiteX18" fmla="*/ 7154 w 138671"/>
                <a:gd name="connsiteY18" fmla="*/ 52033 h 126065"/>
                <a:gd name="connsiteX19" fmla="*/ 27577 w 138671"/>
                <a:gd name="connsiteY19" fmla="*/ 60732 h 126065"/>
                <a:gd name="connsiteX20" fmla="*/ 51151 w 138671"/>
                <a:gd name="connsiteY20" fmla="*/ 98047 h 126065"/>
                <a:gd name="connsiteX21" fmla="*/ 72330 w 138671"/>
                <a:gd name="connsiteY21" fmla="*/ 109393 h 126065"/>
                <a:gd name="connsiteX22" fmla="*/ 95147 w 138671"/>
                <a:gd name="connsiteY22" fmla="*/ 121495 h 126065"/>
                <a:gd name="connsiteX23" fmla="*/ 106241 w 138671"/>
                <a:gd name="connsiteY23" fmla="*/ 126160 h 126065"/>
                <a:gd name="connsiteX24" fmla="*/ 84810 w 138671"/>
                <a:gd name="connsiteY24" fmla="*/ 101955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26065">
                  <a:moveTo>
                    <a:pt x="84810" y="101955"/>
                  </a:moveTo>
                  <a:cubicBezTo>
                    <a:pt x="85441" y="97291"/>
                    <a:pt x="63127" y="84432"/>
                    <a:pt x="63127" y="75607"/>
                  </a:cubicBezTo>
                  <a:cubicBezTo>
                    <a:pt x="63127" y="66783"/>
                    <a:pt x="52033" y="63253"/>
                    <a:pt x="50773" y="57454"/>
                  </a:cubicBezTo>
                  <a:cubicBezTo>
                    <a:pt x="49638" y="51529"/>
                    <a:pt x="57202" y="46360"/>
                    <a:pt x="62497" y="50394"/>
                  </a:cubicBezTo>
                  <a:cubicBezTo>
                    <a:pt x="67792" y="54555"/>
                    <a:pt x="73590" y="44596"/>
                    <a:pt x="79515" y="46865"/>
                  </a:cubicBezTo>
                  <a:cubicBezTo>
                    <a:pt x="85314" y="49260"/>
                    <a:pt x="120487" y="50899"/>
                    <a:pt x="120487" y="50899"/>
                  </a:cubicBezTo>
                  <a:cubicBezTo>
                    <a:pt x="120487" y="50899"/>
                    <a:pt x="131328" y="53924"/>
                    <a:pt x="144439" y="63001"/>
                  </a:cubicBezTo>
                  <a:cubicBezTo>
                    <a:pt x="144187" y="60606"/>
                    <a:pt x="143809" y="58589"/>
                    <a:pt x="143178" y="57328"/>
                  </a:cubicBezTo>
                  <a:cubicBezTo>
                    <a:pt x="140027" y="49890"/>
                    <a:pt x="143178" y="41570"/>
                    <a:pt x="134732" y="38292"/>
                  </a:cubicBezTo>
                  <a:cubicBezTo>
                    <a:pt x="130446" y="36653"/>
                    <a:pt x="128555" y="29216"/>
                    <a:pt x="127798" y="22282"/>
                  </a:cubicBezTo>
                  <a:cubicBezTo>
                    <a:pt x="123764" y="23543"/>
                    <a:pt x="120487" y="24425"/>
                    <a:pt x="118596" y="24929"/>
                  </a:cubicBezTo>
                  <a:cubicBezTo>
                    <a:pt x="111536" y="26694"/>
                    <a:pt x="96660" y="25812"/>
                    <a:pt x="91366" y="18752"/>
                  </a:cubicBezTo>
                  <a:cubicBezTo>
                    <a:pt x="87458" y="13583"/>
                    <a:pt x="75229" y="5894"/>
                    <a:pt x="69304" y="2364"/>
                  </a:cubicBezTo>
                  <a:cubicBezTo>
                    <a:pt x="66909" y="4507"/>
                    <a:pt x="57454" y="12449"/>
                    <a:pt x="53420" y="12953"/>
                  </a:cubicBezTo>
                  <a:cubicBezTo>
                    <a:pt x="48756" y="13583"/>
                    <a:pt x="51655" y="25938"/>
                    <a:pt x="46990" y="25938"/>
                  </a:cubicBezTo>
                  <a:cubicBezTo>
                    <a:pt x="42326" y="25938"/>
                    <a:pt x="38796" y="34132"/>
                    <a:pt x="37536" y="37662"/>
                  </a:cubicBezTo>
                  <a:cubicBezTo>
                    <a:pt x="36401" y="41192"/>
                    <a:pt x="25812" y="35267"/>
                    <a:pt x="21021" y="37032"/>
                  </a:cubicBezTo>
                  <a:cubicBezTo>
                    <a:pt x="17617" y="38292"/>
                    <a:pt x="7784" y="39805"/>
                    <a:pt x="2364" y="40688"/>
                  </a:cubicBezTo>
                  <a:cubicBezTo>
                    <a:pt x="3246" y="46108"/>
                    <a:pt x="2868" y="52033"/>
                    <a:pt x="7154" y="52033"/>
                  </a:cubicBezTo>
                  <a:cubicBezTo>
                    <a:pt x="14214" y="52033"/>
                    <a:pt x="27199" y="51277"/>
                    <a:pt x="27577" y="60732"/>
                  </a:cubicBezTo>
                  <a:cubicBezTo>
                    <a:pt x="27955" y="70187"/>
                    <a:pt x="44848" y="90987"/>
                    <a:pt x="51151" y="98047"/>
                  </a:cubicBezTo>
                  <a:cubicBezTo>
                    <a:pt x="57454" y="105107"/>
                    <a:pt x="71573" y="103594"/>
                    <a:pt x="72330" y="109393"/>
                  </a:cubicBezTo>
                  <a:cubicBezTo>
                    <a:pt x="73086" y="115318"/>
                    <a:pt x="83297" y="120739"/>
                    <a:pt x="95147" y="121495"/>
                  </a:cubicBezTo>
                  <a:cubicBezTo>
                    <a:pt x="98299" y="121747"/>
                    <a:pt x="102207" y="123512"/>
                    <a:pt x="106241" y="126160"/>
                  </a:cubicBezTo>
                  <a:cubicBezTo>
                    <a:pt x="98173" y="114184"/>
                    <a:pt x="84432" y="105233"/>
                    <a:pt x="84810" y="10195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67">
              <a:extLst>
                <a:ext uri="{FF2B5EF4-FFF2-40B4-BE49-F238E27FC236}">
                  <a16:creationId xmlns:a16="http://schemas.microsoft.com/office/drawing/2014/main" id="{AC7B3507-D5CD-4901-B208-51348EFD45F6}"/>
                </a:ext>
              </a:extLst>
            </p:cNvPr>
            <p:cNvSpPr/>
            <p:nvPr/>
          </p:nvSpPr>
          <p:spPr>
            <a:xfrm>
              <a:off x="2169285" y="3902073"/>
              <a:ext cx="107271" cy="214544"/>
            </a:xfrm>
            <a:custGeom>
              <a:avLst/>
              <a:gdLst>
                <a:gd name="connsiteX0" fmla="*/ 34132 w 50426"/>
                <a:gd name="connsiteY0" fmla="*/ 85315 h 100852"/>
                <a:gd name="connsiteX1" fmla="*/ 40561 w 50426"/>
                <a:gd name="connsiteY1" fmla="*/ 75355 h 100852"/>
                <a:gd name="connsiteX2" fmla="*/ 50016 w 50426"/>
                <a:gd name="connsiteY2" fmla="*/ 60102 h 100852"/>
                <a:gd name="connsiteX3" fmla="*/ 50521 w 50426"/>
                <a:gd name="connsiteY3" fmla="*/ 59345 h 100852"/>
                <a:gd name="connsiteX4" fmla="*/ 35141 w 50426"/>
                <a:gd name="connsiteY4" fmla="*/ 42831 h 100852"/>
                <a:gd name="connsiteX5" fmla="*/ 38040 w 50426"/>
                <a:gd name="connsiteY5" fmla="*/ 15348 h 100852"/>
                <a:gd name="connsiteX6" fmla="*/ 15096 w 50426"/>
                <a:gd name="connsiteY6" fmla="*/ 2364 h 100852"/>
                <a:gd name="connsiteX7" fmla="*/ 2364 w 50426"/>
                <a:gd name="connsiteY7" fmla="*/ 21400 h 100852"/>
                <a:gd name="connsiteX8" fmla="*/ 9550 w 50426"/>
                <a:gd name="connsiteY8" fmla="*/ 37914 h 100852"/>
                <a:gd name="connsiteX9" fmla="*/ 8793 w 50426"/>
                <a:gd name="connsiteY9" fmla="*/ 77120 h 100852"/>
                <a:gd name="connsiteX10" fmla="*/ 26442 w 50426"/>
                <a:gd name="connsiteY10" fmla="*/ 99686 h 100852"/>
                <a:gd name="connsiteX11" fmla="*/ 34132 w 50426"/>
                <a:gd name="connsiteY11" fmla="*/ 8531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100852">
                  <a:moveTo>
                    <a:pt x="34132" y="85315"/>
                  </a:moveTo>
                  <a:cubicBezTo>
                    <a:pt x="40057" y="84180"/>
                    <a:pt x="36527" y="79389"/>
                    <a:pt x="40561" y="75355"/>
                  </a:cubicBezTo>
                  <a:cubicBezTo>
                    <a:pt x="44721" y="71195"/>
                    <a:pt x="49386" y="63001"/>
                    <a:pt x="50016" y="60102"/>
                  </a:cubicBezTo>
                  <a:cubicBezTo>
                    <a:pt x="50016" y="59723"/>
                    <a:pt x="50268" y="59597"/>
                    <a:pt x="50521" y="59345"/>
                  </a:cubicBezTo>
                  <a:cubicBezTo>
                    <a:pt x="42578" y="53294"/>
                    <a:pt x="36905" y="49008"/>
                    <a:pt x="35141" y="42831"/>
                  </a:cubicBezTo>
                  <a:cubicBezTo>
                    <a:pt x="33376" y="36527"/>
                    <a:pt x="35141" y="24299"/>
                    <a:pt x="38040" y="15348"/>
                  </a:cubicBezTo>
                  <a:cubicBezTo>
                    <a:pt x="33502" y="12071"/>
                    <a:pt x="19508" y="2364"/>
                    <a:pt x="15096" y="2364"/>
                  </a:cubicBezTo>
                  <a:cubicBezTo>
                    <a:pt x="10684" y="2364"/>
                    <a:pt x="4003" y="12071"/>
                    <a:pt x="2364" y="21400"/>
                  </a:cubicBezTo>
                  <a:cubicBezTo>
                    <a:pt x="12701" y="26947"/>
                    <a:pt x="16735" y="30855"/>
                    <a:pt x="9550" y="37914"/>
                  </a:cubicBezTo>
                  <a:cubicBezTo>
                    <a:pt x="2112" y="45352"/>
                    <a:pt x="599" y="70439"/>
                    <a:pt x="8793" y="77120"/>
                  </a:cubicBezTo>
                  <a:cubicBezTo>
                    <a:pt x="16609" y="83424"/>
                    <a:pt x="18878" y="96030"/>
                    <a:pt x="26442" y="99686"/>
                  </a:cubicBezTo>
                  <a:cubicBezTo>
                    <a:pt x="28711" y="93257"/>
                    <a:pt x="30350" y="86071"/>
                    <a:pt x="34132" y="8531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68">
              <a:extLst>
                <a:ext uri="{FF2B5EF4-FFF2-40B4-BE49-F238E27FC236}">
                  <a16:creationId xmlns:a16="http://schemas.microsoft.com/office/drawing/2014/main" id="{79C0DCA0-0753-41D7-BA4B-27B165A9DA48}"/>
                </a:ext>
              </a:extLst>
            </p:cNvPr>
            <p:cNvSpPr/>
            <p:nvPr/>
          </p:nvSpPr>
          <p:spPr>
            <a:xfrm>
              <a:off x="1648945" y="3445097"/>
              <a:ext cx="402269" cy="187726"/>
            </a:xfrm>
            <a:custGeom>
              <a:avLst/>
              <a:gdLst>
                <a:gd name="connsiteX0" fmla="*/ 166915 w 189097"/>
                <a:gd name="connsiteY0" fmla="*/ 10306 h 88245"/>
                <a:gd name="connsiteX1" fmla="*/ 142332 w 189097"/>
                <a:gd name="connsiteY1" fmla="*/ 2364 h 88245"/>
                <a:gd name="connsiteX2" fmla="*/ 137920 w 189097"/>
                <a:gd name="connsiteY2" fmla="*/ 14592 h 88245"/>
                <a:gd name="connsiteX3" fmla="*/ 114850 w 189097"/>
                <a:gd name="connsiteY3" fmla="*/ 15979 h 88245"/>
                <a:gd name="connsiteX4" fmla="*/ 100479 w 189097"/>
                <a:gd name="connsiteY4" fmla="*/ 25812 h 88245"/>
                <a:gd name="connsiteX5" fmla="*/ 89889 w 189097"/>
                <a:gd name="connsiteY5" fmla="*/ 42326 h 88245"/>
                <a:gd name="connsiteX6" fmla="*/ 79300 w 189097"/>
                <a:gd name="connsiteY6" fmla="*/ 50016 h 88245"/>
                <a:gd name="connsiteX7" fmla="*/ 52195 w 189097"/>
                <a:gd name="connsiteY7" fmla="*/ 55311 h 88245"/>
                <a:gd name="connsiteX8" fmla="*/ 36942 w 189097"/>
                <a:gd name="connsiteY8" fmla="*/ 56446 h 88245"/>
                <a:gd name="connsiteX9" fmla="*/ 21057 w 189097"/>
                <a:gd name="connsiteY9" fmla="*/ 58841 h 88245"/>
                <a:gd name="connsiteX10" fmla="*/ 5804 w 189097"/>
                <a:gd name="connsiteY10" fmla="*/ 54681 h 88245"/>
                <a:gd name="connsiteX11" fmla="*/ 2904 w 189097"/>
                <a:gd name="connsiteY11" fmla="*/ 68800 h 88245"/>
                <a:gd name="connsiteX12" fmla="*/ 16393 w 189097"/>
                <a:gd name="connsiteY12" fmla="*/ 75860 h 88245"/>
                <a:gd name="connsiteX13" fmla="*/ 32908 w 189097"/>
                <a:gd name="connsiteY13" fmla="*/ 79389 h 88245"/>
                <a:gd name="connsiteX14" fmla="*/ 49422 w 189097"/>
                <a:gd name="connsiteY14" fmla="*/ 74095 h 88245"/>
                <a:gd name="connsiteX15" fmla="*/ 70601 w 189097"/>
                <a:gd name="connsiteY15" fmla="*/ 71195 h 88245"/>
                <a:gd name="connsiteX16" fmla="*/ 75896 w 189097"/>
                <a:gd name="connsiteY16" fmla="*/ 82415 h 88245"/>
                <a:gd name="connsiteX17" fmla="*/ 99974 w 189097"/>
                <a:gd name="connsiteY17" fmla="*/ 85945 h 88245"/>
                <a:gd name="connsiteX18" fmla="*/ 129347 w 189097"/>
                <a:gd name="connsiteY18" fmla="*/ 91240 h 88245"/>
                <a:gd name="connsiteX19" fmla="*/ 152291 w 189097"/>
                <a:gd name="connsiteY19" fmla="*/ 83045 h 88245"/>
                <a:gd name="connsiteX20" fmla="*/ 170571 w 189097"/>
                <a:gd name="connsiteY20" fmla="*/ 77120 h 88245"/>
                <a:gd name="connsiteX21" fmla="*/ 170697 w 189097"/>
                <a:gd name="connsiteY21" fmla="*/ 77246 h 88245"/>
                <a:gd name="connsiteX22" fmla="*/ 174983 w 189097"/>
                <a:gd name="connsiteY22" fmla="*/ 70943 h 88245"/>
                <a:gd name="connsiteX23" fmla="*/ 179269 w 189097"/>
                <a:gd name="connsiteY23" fmla="*/ 59345 h 88245"/>
                <a:gd name="connsiteX24" fmla="*/ 182295 w 189097"/>
                <a:gd name="connsiteY24" fmla="*/ 48882 h 88245"/>
                <a:gd name="connsiteX25" fmla="*/ 193893 w 189097"/>
                <a:gd name="connsiteY25" fmla="*/ 42200 h 88245"/>
                <a:gd name="connsiteX26" fmla="*/ 197423 w 189097"/>
                <a:gd name="connsiteY26" fmla="*/ 35141 h 88245"/>
                <a:gd name="connsiteX27" fmla="*/ 186959 w 189097"/>
                <a:gd name="connsiteY27" fmla="*/ 13079 h 88245"/>
                <a:gd name="connsiteX28" fmla="*/ 166915 w 189097"/>
                <a:gd name="connsiteY28" fmla="*/ 1030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9097" h="88245">
                  <a:moveTo>
                    <a:pt x="166915" y="10306"/>
                  </a:moveTo>
                  <a:cubicBezTo>
                    <a:pt x="159855" y="2364"/>
                    <a:pt x="142332" y="2364"/>
                    <a:pt x="142332" y="2364"/>
                  </a:cubicBezTo>
                  <a:cubicBezTo>
                    <a:pt x="142332" y="2364"/>
                    <a:pt x="140567" y="10306"/>
                    <a:pt x="137920" y="14592"/>
                  </a:cubicBezTo>
                  <a:cubicBezTo>
                    <a:pt x="135777" y="18248"/>
                    <a:pt x="123044" y="18248"/>
                    <a:pt x="114850" y="15979"/>
                  </a:cubicBezTo>
                  <a:cubicBezTo>
                    <a:pt x="112581" y="19004"/>
                    <a:pt x="101991" y="21399"/>
                    <a:pt x="100479" y="25812"/>
                  </a:cubicBezTo>
                  <a:cubicBezTo>
                    <a:pt x="98714" y="31107"/>
                    <a:pt x="85729" y="28207"/>
                    <a:pt x="89889" y="42326"/>
                  </a:cubicBezTo>
                  <a:cubicBezTo>
                    <a:pt x="94049" y="56446"/>
                    <a:pt x="83460" y="51781"/>
                    <a:pt x="79300" y="50016"/>
                  </a:cubicBezTo>
                  <a:cubicBezTo>
                    <a:pt x="75139" y="48251"/>
                    <a:pt x="56986" y="50647"/>
                    <a:pt x="52195" y="55311"/>
                  </a:cubicBezTo>
                  <a:cubicBezTo>
                    <a:pt x="47531" y="59975"/>
                    <a:pt x="40976" y="58841"/>
                    <a:pt x="36942" y="56446"/>
                  </a:cubicBezTo>
                  <a:cubicBezTo>
                    <a:pt x="32782" y="54050"/>
                    <a:pt x="24587" y="52916"/>
                    <a:pt x="21057" y="58841"/>
                  </a:cubicBezTo>
                  <a:cubicBezTo>
                    <a:pt x="17528" y="64766"/>
                    <a:pt x="11099" y="54176"/>
                    <a:pt x="5804" y="54681"/>
                  </a:cubicBezTo>
                  <a:cubicBezTo>
                    <a:pt x="509" y="55311"/>
                    <a:pt x="2904" y="66405"/>
                    <a:pt x="2904" y="68800"/>
                  </a:cubicBezTo>
                  <a:cubicBezTo>
                    <a:pt x="2904" y="71195"/>
                    <a:pt x="11099" y="78255"/>
                    <a:pt x="16393" y="75860"/>
                  </a:cubicBezTo>
                  <a:cubicBezTo>
                    <a:pt x="21688" y="73464"/>
                    <a:pt x="28117" y="76490"/>
                    <a:pt x="32908" y="79389"/>
                  </a:cubicBezTo>
                  <a:cubicBezTo>
                    <a:pt x="37572" y="82289"/>
                    <a:pt x="46397" y="76994"/>
                    <a:pt x="49422" y="74095"/>
                  </a:cubicBezTo>
                  <a:cubicBezTo>
                    <a:pt x="52322" y="71195"/>
                    <a:pt x="68836" y="71195"/>
                    <a:pt x="70601" y="71195"/>
                  </a:cubicBezTo>
                  <a:cubicBezTo>
                    <a:pt x="72366" y="71195"/>
                    <a:pt x="72997" y="80650"/>
                    <a:pt x="75896" y="82415"/>
                  </a:cubicBezTo>
                  <a:cubicBezTo>
                    <a:pt x="78795" y="84180"/>
                    <a:pt x="90015" y="85315"/>
                    <a:pt x="99974" y="85945"/>
                  </a:cubicBezTo>
                  <a:cubicBezTo>
                    <a:pt x="109933" y="86575"/>
                    <a:pt x="124683" y="91240"/>
                    <a:pt x="129347" y="91240"/>
                  </a:cubicBezTo>
                  <a:cubicBezTo>
                    <a:pt x="134012" y="91240"/>
                    <a:pt x="141702" y="83045"/>
                    <a:pt x="152291" y="83045"/>
                  </a:cubicBezTo>
                  <a:cubicBezTo>
                    <a:pt x="162881" y="83045"/>
                    <a:pt x="168806" y="76616"/>
                    <a:pt x="170571" y="77120"/>
                  </a:cubicBezTo>
                  <a:cubicBezTo>
                    <a:pt x="170571" y="77120"/>
                    <a:pt x="170697" y="77120"/>
                    <a:pt x="170697" y="77246"/>
                  </a:cubicBezTo>
                  <a:cubicBezTo>
                    <a:pt x="171453" y="73969"/>
                    <a:pt x="172714" y="71321"/>
                    <a:pt x="174983" y="70943"/>
                  </a:cubicBezTo>
                  <a:cubicBezTo>
                    <a:pt x="179269" y="70313"/>
                    <a:pt x="176243" y="63001"/>
                    <a:pt x="179269" y="59345"/>
                  </a:cubicBezTo>
                  <a:cubicBezTo>
                    <a:pt x="182295" y="55689"/>
                    <a:pt x="176748" y="48251"/>
                    <a:pt x="182295" y="48882"/>
                  </a:cubicBezTo>
                  <a:cubicBezTo>
                    <a:pt x="187842" y="49512"/>
                    <a:pt x="193893" y="50142"/>
                    <a:pt x="193893" y="42200"/>
                  </a:cubicBezTo>
                  <a:cubicBezTo>
                    <a:pt x="193893" y="39553"/>
                    <a:pt x="195406" y="37158"/>
                    <a:pt x="197423" y="35141"/>
                  </a:cubicBezTo>
                  <a:cubicBezTo>
                    <a:pt x="191371" y="26694"/>
                    <a:pt x="186959" y="13079"/>
                    <a:pt x="186959" y="13079"/>
                  </a:cubicBezTo>
                  <a:cubicBezTo>
                    <a:pt x="186959" y="13079"/>
                    <a:pt x="173849" y="18248"/>
                    <a:pt x="166915" y="1030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69">
              <a:extLst>
                <a:ext uri="{FF2B5EF4-FFF2-40B4-BE49-F238E27FC236}">
                  <a16:creationId xmlns:a16="http://schemas.microsoft.com/office/drawing/2014/main" id="{F189B4AC-E182-4633-AFD1-110F500CD16D}"/>
                </a:ext>
              </a:extLst>
            </p:cNvPr>
            <p:cNvSpPr/>
            <p:nvPr/>
          </p:nvSpPr>
          <p:spPr>
            <a:xfrm>
              <a:off x="2007306" y="3471305"/>
              <a:ext cx="348633" cy="214544"/>
            </a:xfrm>
            <a:custGeom>
              <a:avLst/>
              <a:gdLst>
                <a:gd name="connsiteX0" fmla="*/ 168517 w 163884"/>
                <a:gd name="connsiteY0" fmla="*/ 20047 h 100852"/>
                <a:gd name="connsiteX1" fmla="*/ 162340 w 163884"/>
                <a:gd name="connsiteY1" fmla="*/ 16265 h 100852"/>
                <a:gd name="connsiteX2" fmla="*/ 145700 w 163884"/>
                <a:gd name="connsiteY2" fmla="*/ 10340 h 100852"/>
                <a:gd name="connsiteX3" fmla="*/ 121117 w 163884"/>
                <a:gd name="connsiteY3" fmla="*/ 2398 h 100852"/>
                <a:gd name="connsiteX4" fmla="*/ 96534 w 163884"/>
                <a:gd name="connsiteY4" fmla="*/ 18156 h 100852"/>
                <a:gd name="connsiteX5" fmla="*/ 68548 w 163884"/>
                <a:gd name="connsiteY5" fmla="*/ 26854 h 100852"/>
                <a:gd name="connsiteX6" fmla="*/ 32619 w 163884"/>
                <a:gd name="connsiteY6" fmla="*/ 26854 h 100852"/>
                <a:gd name="connsiteX7" fmla="*/ 29089 w 163884"/>
                <a:gd name="connsiteY7" fmla="*/ 22694 h 100852"/>
                <a:gd name="connsiteX8" fmla="*/ 25560 w 163884"/>
                <a:gd name="connsiteY8" fmla="*/ 29754 h 100852"/>
                <a:gd name="connsiteX9" fmla="*/ 13962 w 163884"/>
                <a:gd name="connsiteY9" fmla="*/ 36435 h 100852"/>
                <a:gd name="connsiteX10" fmla="*/ 10936 w 163884"/>
                <a:gd name="connsiteY10" fmla="*/ 46899 h 100852"/>
                <a:gd name="connsiteX11" fmla="*/ 6650 w 163884"/>
                <a:gd name="connsiteY11" fmla="*/ 58497 h 100852"/>
                <a:gd name="connsiteX12" fmla="*/ 2364 w 163884"/>
                <a:gd name="connsiteY12" fmla="*/ 64800 h 100852"/>
                <a:gd name="connsiteX13" fmla="*/ 8667 w 163884"/>
                <a:gd name="connsiteY13" fmla="*/ 74759 h 100852"/>
                <a:gd name="connsiteX14" fmla="*/ 8037 w 163884"/>
                <a:gd name="connsiteY14" fmla="*/ 75263 h 100852"/>
                <a:gd name="connsiteX15" fmla="*/ 30098 w 163884"/>
                <a:gd name="connsiteY15" fmla="*/ 91652 h 100852"/>
                <a:gd name="connsiteX16" fmla="*/ 57328 w 163884"/>
                <a:gd name="connsiteY16" fmla="*/ 97829 h 100852"/>
                <a:gd name="connsiteX17" fmla="*/ 94139 w 163884"/>
                <a:gd name="connsiteY17" fmla="*/ 86483 h 100852"/>
                <a:gd name="connsiteX18" fmla="*/ 105485 w 163884"/>
                <a:gd name="connsiteY18" fmla="*/ 90013 h 100852"/>
                <a:gd name="connsiteX19" fmla="*/ 112923 w 163884"/>
                <a:gd name="connsiteY19" fmla="*/ 91273 h 100852"/>
                <a:gd name="connsiteX20" fmla="*/ 128681 w 163884"/>
                <a:gd name="connsiteY20" fmla="*/ 80180 h 100852"/>
                <a:gd name="connsiteX21" fmla="*/ 152759 w 163884"/>
                <a:gd name="connsiteY21" fmla="*/ 40217 h 100852"/>
                <a:gd name="connsiteX22" fmla="*/ 170409 w 163884"/>
                <a:gd name="connsiteY22" fmla="*/ 28997 h 100852"/>
                <a:gd name="connsiteX23" fmla="*/ 168517 w 163884"/>
                <a:gd name="connsiteY23" fmla="*/ 20047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884" h="100852">
                  <a:moveTo>
                    <a:pt x="168517" y="20047"/>
                  </a:moveTo>
                  <a:cubicBezTo>
                    <a:pt x="166501" y="19416"/>
                    <a:pt x="164231" y="18030"/>
                    <a:pt x="162340" y="16265"/>
                  </a:cubicBezTo>
                  <a:cubicBezTo>
                    <a:pt x="154902" y="14626"/>
                    <a:pt x="147843" y="12483"/>
                    <a:pt x="145700" y="10340"/>
                  </a:cubicBezTo>
                  <a:cubicBezTo>
                    <a:pt x="141288" y="5927"/>
                    <a:pt x="123764" y="3280"/>
                    <a:pt x="121117" y="2398"/>
                  </a:cubicBezTo>
                  <a:cubicBezTo>
                    <a:pt x="118470" y="1515"/>
                    <a:pt x="101829" y="18156"/>
                    <a:pt x="96534" y="18156"/>
                  </a:cubicBezTo>
                  <a:cubicBezTo>
                    <a:pt x="91240" y="18156"/>
                    <a:pt x="68548" y="20803"/>
                    <a:pt x="68548" y="26854"/>
                  </a:cubicBezTo>
                  <a:cubicBezTo>
                    <a:pt x="68548" y="33032"/>
                    <a:pt x="40561" y="33914"/>
                    <a:pt x="32619" y="26854"/>
                  </a:cubicBezTo>
                  <a:cubicBezTo>
                    <a:pt x="31359" y="25720"/>
                    <a:pt x="30224" y="24207"/>
                    <a:pt x="29089" y="22694"/>
                  </a:cubicBezTo>
                  <a:cubicBezTo>
                    <a:pt x="26947" y="24711"/>
                    <a:pt x="25560" y="27106"/>
                    <a:pt x="25560" y="29754"/>
                  </a:cubicBezTo>
                  <a:cubicBezTo>
                    <a:pt x="25560" y="37696"/>
                    <a:pt x="19383" y="37065"/>
                    <a:pt x="13962" y="36435"/>
                  </a:cubicBezTo>
                  <a:cubicBezTo>
                    <a:pt x="8415" y="35805"/>
                    <a:pt x="13962" y="43243"/>
                    <a:pt x="10936" y="46899"/>
                  </a:cubicBezTo>
                  <a:cubicBezTo>
                    <a:pt x="7911" y="50555"/>
                    <a:pt x="10936" y="57992"/>
                    <a:pt x="6650" y="58497"/>
                  </a:cubicBezTo>
                  <a:cubicBezTo>
                    <a:pt x="4381" y="58875"/>
                    <a:pt x="3120" y="61522"/>
                    <a:pt x="2364" y="64800"/>
                  </a:cubicBezTo>
                  <a:cubicBezTo>
                    <a:pt x="4255" y="65682"/>
                    <a:pt x="8667" y="74759"/>
                    <a:pt x="8667" y="74759"/>
                  </a:cubicBezTo>
                  <a:cubicBezTo>
                    <a:pt x="8667" y="74759"/>
                    <a:pt x="8415" y="75011"/>
                    <a:pt x="8037" y="75263"/>
                  </a:cubicBezTo>
                  <a:cubicBezTo>
                    <a:pt x="13962" y="78793"/>
                    <a:pt x="26190" y="86483"/>
                    <a:pt x="30098" y="91652"/>
                  </a:cubicBezTo>
                  <a:cubicBezTo>
                    <a:pt x="35393" y="98711"/>
                    <a:pt x="50269" y="99594"/>
                    <a:pt x="57328" y="97829"/>
                  </a:cubicBezTo>
                  <a:cubicBezTo>
                    <a:pt x="64388" y="96064"/>
                    <a:pt x="94139" y="86483"/>
                    <a:pt x="94139" y="86483"/>
                  </a:cubicBezTo>
                  <a:cubicBezTo>
                    <a:pt x="94139" y="86483"/>
                    <a:pt x="101199" y="89130"/>
                    <a:pt x="105485" y="90013"/>
                  </a:cubicBezTo>
                  <a:cubicBezTo>
                    <a:pt x="106494" y="90265"/>
                    <a:pt x="109267" y="90643"/>
                    <a:pt x="112923" y="91273"/>
                  </a:cubicBezTo>
                  <a:cubicBezTo>
                    <a:pt x="115066" y="89004"/>
                    <a:pt x="121621" y="87113"/>
                    <a:pt x="128681" y="80180"/>
                  </a:cubicBezTo>
                  <a:cubicBezTo>
                    <a:pt x="136875" y="71986"/>
                    <a:pt x="149229" y="42486"/>
                    <a:pt x="152759" y="40217"/>
                  </a:cubicBezTo>
                  <a:cubicBezTo>
                    <a:pt x="156289" y="37822"/>
                    <a:pt x="165744" y="32527"/>
                    <a:pt x="170409" y="28997"/>
                  </a:cubicBezTo>
                  <a:cubicBezTo>
                    <a:pt x="175073" y="25342"/>
                    <a:pt x="173938" y="21812"/>
                    <a:pt x="168517" y="2004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70">
              <a:extLst>
                <a:ext uri="{FF2B5EF4-FFF2-40B4-BE49-F238E27FC236}">
                  <a16:creationId xmlns:a16="http://schemas.microsoft.com/office/drawing/2014/main" id="{141479F5-9CE4-4A65-8958-7CF2C5E24DF9}"/>
                </a:ext>
              </a:extLst>
            </p:cNvPr>
            <p:cNvSpPr/>
            <p:nvPr/>
          </p:nvSpPr>
          <p:spPr>
            <a:xfrm>
              <a:off x="1800375" y="3297596"/>
              <a:ext cx="348633" cy="187726"/>
            </a:xfrm>
            <a:custGeom>
              <a:avLst/>
              <a:gdLst>
                <a:gd name="connsiteX0" fmla="*/ 157123 w 163884"/>
                <a:gd name="connsiteY0" fmla="*/ 41066 h 88245"/>
                <a:gd name="connsiteX1" fmla="*/ 139600 w 163884"/>
                <a:gd name="connsiteY1" fmla="*/ 36653 h 88245"/>
                <a:gd name="connsiteX2" fmla="*/ 132667 w 163884"/>
                <a:gd name="connsiteY2" fmla="*/ 27072 h 88245"/>
                <a:gd name="connsiteX3" fmla="*/ 117791 w 163884"/>
                <a:gd name="connsiteY3" fmla="*/ 29720 h 88245"/>
                <a:gd name="connsiteX4" fmla="*/ 103798 w 163884"/>
                <a:gd name="connsiteY4" fmla="*/ 23543 h 88245"/>
                <a:gd name="connsiteX5" fmla="*/ 86275 w 163884"/>
                <a:gd name="connsiteY5" fmla="*/ 11314 h 88245"/>
                <a:gd name="connsiteX6" fmla="*/ 70895 w 163884"/>
                <a:gd name="connsiteY6" fmla="*/ 2364 h 88245"/>
                <a:gd name="connsiteX7" fmla="*/ 69508 w 163884"/>
                <a:gd name="connsiteY7" fmla="*/ 5137 h 88245"/>
                <a:gd name="connsiteX8" fmla="*/ 55389 w 163884"/>
                <a:gd name="connsiteY8" fmla="*/ 5767 h 88245"/>
                <a:gd name="connsiteX9" fmla="*/ 33580 w 163884"/>
                <a:gd name="connsiteY9" fmla="*/ 15727 h 88245"/>
                <a:gd name="connsiteX10" fmla="*/ 5971 w 163884"/>
                <a:gd name="connsiteY10" fmla="*/ 26316 h 88245"/>
                <a:gd name="connsiteX11" fmla="*/ 7736 w 163884"/>
                <a:gd name="connsiteY11" fmla="*/ 40435 h 88245"/>
                <a:gd name="connsiteX12" fmla="*/ 16561 w 163884"/>
                <a:gd name="connsiteY12" fmla="*/ 62749 h 88245"/>
                <a:gd name="connsiteX13" fmla="*/ 44169 w 163884"/>
                <a:gd name="connsiteY13" fmla="*/ 83297 h 88245"/>
                <a:gd name="connsiteX14" fmla="*/ 43791 w 163884"/>
                <a:gd name="connsiteY14" fmla="*/ 85315 h 88245"/>
                <a:gd name="connsiteX15" fmla="*/ 66861 w 163884"/>
                <a:gd name="connsiteY15" fmla="*/ 83928 h 88245"/>
                <a:gd name="connsiteX16" fmla="*/ 71273 w 163884"/>
                <a:gd name="connsiteY16" fmla="*/ 71699 h 88245"/>
                <a:gd name="connsiteX17" fmla="*/ 95856 w 163884"/>
                <a:gd name="connsiteY17" fmla="*/ 79642 h 88245"/>
                <a:gd name="connsiteX18" fmla="*/ 116026 w 163884"/>
                <a:gd name="connsiteY18" fmla="*/ 82289 h 88245"/>
                <a:gd name="connsiteX19" fmla="*/ 117917 w 163884"/>
                <a:gd name="connsiteY19" fmla="*/ 87584 h 88245"/>
                <a:gd name="connsiteX20" fmla="*/ 125229 w 163884"/>
                <a:gd name="connsiteY20" fmla="*/ 79011 h 88245"/>
                <a:gd name="connsiteX21" fmla="*/ 150568 w 163884"/>
                <a:gd name="connsiteY21" fmla="*/ 66405 h 88245"/>
                <a:gd name="connsiteX22" fmla="*/ 165948 w 163884"/>
                <a:gd name="connsiteY22" fmla="*/ 53798 h 88245"/>
                <a:gd name="connsiteX23" fmla="*/ 157123 w 163884"/>
                <a:gd name="connsiteY23" fmla="*/ 4106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884" h="88245">
                  <a:moveTo>
                    <a:pt x="157123" y="41066"/>
                  </a:moveTo>
                  <a:cubicBezTo>
                    <a:pt x="152711" y="38418"/>
                    <a:pt x="140483" y="40183"/>
                    <a:pt x="139600" y="36653"/>
                  </a:cubicBezTo>
                  <a:cubicBezTo>
                    <a:pt x="138718" y="33124"/>
                    <a:pt x="137835" y="27072"/>
                    <a:pt x="132667" y="27072"/>
                  </a:cubicBezTo>
                  <a:cubicBezTo>
                    <a:pt x="127372" y="27072"/>
                    <a:pt x="120438" y="23543"/>
                    <a:pt x="117791" y="29720"/>
                  </a:cubicBezTo>
                  <a:cubicBezTo>
                    <a:pt x="115144" y="35897"/>
                    <a:pt x="104680" y="27955"/>
                    <a:pt x="103798" y="23543"/>
                  </a:cubicBezTo>
                  <a:cubicBezTo>
                    <a:pt x="102915" y="19130"/>
                    <a:pt x="98503" y="15600"/>
                    <a:pt x="86275" y="11314"/>
                  </a:cubicBezTo>
                  <a:cubicBezTo>
                    <a:pt x="81358" y="9549"/>
                    <a:pt x="75811" y="6020"/>
                    <a:pt x="70895" y="2364"/>
                  </a:cubicBezTo>
                  <a:cubicBezTo>
                    <a:pt x="70517" y="3372"/>
                    <a:pt x="70012" y="4381"/>
                    <a:pt x="69508" y="5137"/>
                  </a:cubicBezTo>
                  <a:cubicBezTo>
                    <a:pt x="67113" y="8667"/>
                    <a:pt x="58919" y="2238"/>
                    <a:pt x="55389" y="5767"/>
                  </a:cubicBezTo>
                  <a:cubicBezTo>
                    <a:pt x="51859" y="9297"/>
                    <a:pt x="40135" y="9928"/>
                    <a:pt x="33580" y="15727"/>
                  </a:cubicBezTo>
                  <a:cubicBezTo>
                    <a:pt x="27150" y="21652"/>
                    <a:pt x="13535" y="24551"/>
                    <a:pt x="5971" y="26316"/>
                  </a:cubicBezTo>
                  <a:cubicBezTo>
                    <a:pt x="-1719" y="28081"/>
                    <a:pt x="4837" y="35141"/>
                    <a:pt x="7736" y="40435"/>
                  </a:cubicBezTo>
                  <a:cubicBezTo>
                    <a:pt x="10636" y="45730"/>
                    <a:pt x="10636" y="58715"/>
                    <a:pt x="16561" y="62749"/>
                  </a:cubicBezTo>
                  <a:cubicBezTo>
                    <a:pt x="22486" y="66909"/>
                    <a:pt x="41900" y="79263"/>
                    <a:pt x="44169" y="83297"/>
                  </a:cubicBezTo>
                  <a:cubicBezTo>
                    <a:pt x="44547" y="84054"/>
                    <a:pt x="44295" y="84684"/>
                    <a:pt x="43791" y="85315"/>
                  </a:cubicBezTo>
                  <a:cubicBezTo>
                    <a:pt x="51985" y="87458"/>
                    <a:pt x="64718" y="87584"/>
                    <a:pt x="66861" y="83928"/>
                  </a:cubicBezTo>
                  <a:cubicBezTo>
                    <a:pt x="69508" y="79515"/>
                    <a:pt x="71273" y="71699"/>
                    <a:pt x="71273" y="71699"/>
                  </a:cubicBezTo>
                  <a:cubicBezTo>
                    <a:pt x="71273" y="71699"/>
                    <a:pt x="88796" y="71699"/>
                    <a:pt x="95856" y="79642"/>
                  </a:cubicBezTo>
                  <a:cubicBezTo>
                    <a:pt x="102915" y="87584"/>
                    <a:pt x="116026" y="82289"/>
                    <a:pt x="116026" y="82289"/>
                  </a:cubicBezTo>
                  <a:cubicBezTo>
                    <a:pt x="116026" y="82289"/>
                    <a:pt x="116783" y="84558"/>
                    <a:pt x="117917" y="87584"/>
                  </a:cubicBezTo>
                  <a:cubicBezTo>
                    <a:pt x="119808" y="83297"/>
                    <a:pt x="122330" y="79389"/>
                    <a:pt x="125229" y="79011"/>
                  </a:cubicBezTo>
                  <a:cubicBezTo>
                    <a:pt x="132667" y="78003"/>
                    <a:pt x="143130" y="76868"/>
                    <a:pt x="150568" y="66405"/>
                  </a:cubicBezTo>
                  <a:cubicBezTo>
                    <a:pt x="154350" y="60984"/>
                    <a:pt x="160653" y="56698"/>
                    <a:pt x="165948" y="53798"/>
                  </a:cubicBezTo>
                  <a:cubicBezTo>
                    <a:pt x="162292" y="49386"/>
                    <a:pt x="160401" y="43209"/>
                    <a:pt x="157123" y="4106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71">
              <a:extLst>
                <a:ext uri="{FF2B5EF4-FFF2-40B4-BE49-F238E27FC236}">
                  <a16:creationId xmlns:a16="http://schemas.microsoft.com/office/drawing/2014/main" id="{C033A795-51B3-4BF9-9C51-6B180741B08A}"/>
                </a:ext>
              </a:extLst>
            </p:cNvPr>
            <p:cNvSpPr/>
            <p:nvPr/>
          </p:nvSpPr>
          <p:spPr>
            <a:xfrm>
              <a:off x="2045923" y="3406749"/>
              <a:ext cx="321815" cy="134092"/>
            </a:xfrm>
            <a:custGeom>
              <a:avLst/>
              <a:gdLst>
                <a:gd name="connsiteX0" fmla="*/ 112671 w 151278"/>
                <a:gd name="connsiteY0" fmla="*/ 8163 h 63032"/>
                <a:gd name="connsiteX1" fmla="*/ 92500 w 151278"/>
                <a:gd name="connsiteY1" fmla="*/ 6398 h 63032"/>
                <a:gd name="connsiteX2" fmla="*/ 69682 w 151278"/>
                <a:gd name="connsiteY2" fmla="*/ 3750 h 63032"/>
                <a:gd name="connsiteX3" fmla="*/ 53924 w 151278"/>
                <a:gd name="connsiteY3" fmla="*/ 5515 h 63032"/>
                <a:gd name="connsiteX4" fmla="*/ 50394 w 151278"/>
                <a:gd name="connsiteY4" fmla="*/ 2364 h 63032"/>
                <a:gd name="connsiteX5" fmla="*/ 35015 w 151278"/>
                <a:gd name="connsiteY5" fmla="*/ 14970 h 63032"/>
                <a:gd name="connsiteX6" fmla="*/ 9676 w 151278"/>
                <a:gd name="connsiteY6" fmla="*/ 27577 h 63032"/>
                <a:gd name="connsiteX7" fmla="*/ 2364 w 151278"/>
                <a:gd name="connsiteY7" fmla="*/ 36149 h 63032"/>
                <a:gd name="connsiteX8" fmla="*/ 14466 w 151278"/>
                <a:gd name="connsiteY8" fmla="*/ 57076 h 63032"/>
                <a:gd name="connsiteX9" fmla="*/ 50394 w 151278"/>
                <a:gd name="connsiteY9" fmla="*/ 57076 h 63032"/>
                <a:gd name="connsiteX10" fmla="*/ 78381 w 151278"/>
                <a:gd name="connsiteY10" fmla="*/ 48377 h 63032"/>
                <a:gd name="connsiteX11" fmla="*/ 102964 w 151278"/>
                <a:gd name="connsiteY11" fmla="*/ 32619 h 63032"/>
                <a:gd name="connsiteX12" fmla="*/ 127546 w 151278"/>
                <a:gd name="connsiteY12" fmla="*/ 40561 h 63032"/>
                <a:gd name="connsiteX13" fmla="*/ 144187 w 151278"/>
                <a:gd name="connsiteY13" fmla="*/ 46486 h 63032"/>
                <a:gd name="connsiteX14" fmla="*/ 138640 w 151278"/>
                <a:gd name="connsiteY14" fmla="*/ 37284 h 63032"/>
                <a:gd name="connsiteX15" fmla="*/ 150364 w 151278"/>
                <a:gd name="connsiteY15" fmla="*/ 17870 h 63032"/>
                <a:gd name="connsiteX16" fmla="*/ 150868 w 151278"/>
                <a:gd name="connsiteY16" fmla="*/ 16987 h 63032"/>
                <a:gd name="connsiteX17" fmla="*/ 135363 w 151278"/>
                <a:gd name="connsiteY17" fmla="*/ 13205 h 63032"/>
                <a:gd name="connsiteX18" fmla="*/ 112671 w 151278"/>
                <a:gd name="connsiteY18" fmla="*/ 8163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278" h="63032">
                  <a:moveTo>
                    <a:pt x="112671" y="8163"/>
                  </a:moveTo>
                  <a:cubicBezTo>
                    <a:pt x="103846" y="9045"/>
                    <a:pt x="99560" y="3750"/>
                    <a:pt x="92500" y="6398"/>
                  </a:cubicBezTo>
                  <a:cubicBezTo>
                    <a:pt x="85441" y="9045"/>
                    <a:pt x="74095" y="6398"/>
                    <a:pt x="69682" y="3750"/>
                  </a:cubicBezTo>
                  <a:cubicBezTo>
                    <a:pt x="65270" y="1103"/>
                    <a:pt x="60102" y="9045"/>
                    <a:pt x="53924" y="5515"/>
                  </a:cubicBezTo>
                  <a:cubicBezTo>
                    <a:pt x="52538" y="4759"/>
                    <a:pt x="51403" y="3624"/>
                    <a:pt x="50394" y="2364"/>
                  </a:cubicBezTo>
                  <a:cubicBezTo>
                    <a:pt x="45100" y="5263"/>
                    <a:pt x="38797" y="9549"/>
                    <a:pt x="35015" y="14970"/>
                  </a:cubicBezTo>
                  <a:cubicBezTo>
                    <a:pt x="27577" y="25560"/>
                    <a:pt x="17113" y="26568"/>
                    <a:pt x="9676" y="27577"/>
                  </a:cubicBezTo>
                  <a:cubicBezTo>
                    <a:pt x="6650" y="28081"/>
                    <a:pt x="4255" y="31863"/>
                    <a:pt x="2364" y="36149"/>
                  </a:cubicBezTo>
                  <a:cubicBezTo>
                    <a:pt x="4759" y="42326"/>
                    <a:pt x="9171" y="52411"/>
                    <a:pt x="14466" y="57076"/>
                  </a:cubicBezTo>
                  <a:cubicBezTo>
                    <a:pt x="22408" y="64136"/>
                    <a:pt x="50394" y="63253"/>
                    <a:pt x="50394" y="57076"/>
                  </a:cubicBezTo>
                  <a:cubicBezTo>
                    <a:pt x="50394" y="50899"/>
                    <a:pt x="73212" y="48377"/>
                    <a:pt x="78381" y="48377"/>
                  </a:cubicBezTo>
                  <a:cubicBezTo>
                    <a:pt x="83676" y="48377"/>
                    <a:pt x="100316" y="31737"/>
                    <a:pt x="102964" y="32619"/>
                  </a:cubicBezTo>
                  <a:cubicBezTo>
                    <a:pt x="105611" y="33502"/>
                    <a:pt x="123134" y="36149"/>
                    <a:pt x="127546" y="40561"/>
                  </a:cubicBezTo>
                  <a:cubicBezTo>
                    <a:pt x="129689" y="42705"/>
                    <a:pt x="136875" y="44848"/>
                    <a:pt x="144187" y="46486"/>
                  </a:cubicBezTo>
                  <a:cubicBezTo>
                    <a:pt x="141035" y="43713"/>
                    <a:pt x="138640" y="40183"/>
                    <a:pt x="138640" y="37284"/>
                  </a:cubicBezTo>
                  <a:cubicBezTo>
                    <a:pt x="138640" y="32619"/>
                    <a:pt x="147465" y="20265"/>
                    <a:pt x="150364" y="17870"/>
                  </a:cubicBezTo>
                  <a:cubicBezTo>
                    <a:pt x="150616" y="17618"/>
                    <a:pt x="150742" y="17365"/>
                    <a:pt x="150868" y="16987"/>
                  </a:cubicBezTo>
                  <a:cubicBezTo>
                    <a:pt x="144061" y="15979"/>
                    <a:pt x="136749" y="14592"/>
                    <a:pt x="135363" y="13205"/>
                  </a:cubicBezTo>
                  <a:cubicBezTo>
                    <a:pt x="132715" y="10810"/>
                    <a:pt x="121369" y="7280"/>
                    <a:pt x="112671" y="816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73">
              <a:extLst>
                <a:ext uri="{FF2B5EF4-FFF2-40B4-BE49-F238E27FC236}">
                  <a16:creationId xmlns:a16="http://schemas.microsoft.com/office/drawing/2014/main" id="{35FCCE3C-628F-4996-9B90-FEA552A27F4C}"/>
                </a:ext>
              </a:extLst>
            </p:cNvPr>
            <p:cNvSpPr/>
            <p:nvPr/>
          </p:nvSpPr>
          <p:spPr>
            <a:xfrm>
              <a:off x="1282420" y="3114433"/>
              <a:ext cx="214544" cy="187726"/>
            </a:xfrm>
            <a:custGeom>
              <a:avLst/>
              <a:gdLst>
                <a:gd name="connsiteX0" fmla="*/ 36905 w 100852"/>
                <a:gd name="connsiteY0" fmla="*/ 75103 h 88245"/>
                <a:gd name="connsiteX1" fmla="*/ 54933 w 100852"/>
                <a:gd name="connsiteY1" fmla="*/ 77498 h 88245"/>
                <a:gd name="connsiteX2" fmla="*/ 74095 w 100852"/>
                <a:gd name="connsiteY2" fmla="*/ 90609 h 88245"/>
                <a:gd name="connsiteX3" fmla="*/ 79894 w 100852"/>
                <a:gd name="connsiteY3" fmla="*/ 95652 h 88245"/>
                <a:gd name="connsiteX4" fmla="*/ 82919 w 100852"/>
                <a:gd name="connsiteY4" fmla="*/ 75355 h 88245"/>
                <a:gd name="connsiteX5" fmla="*/ 84558 w 100852"/>
                <a:gd name="connsiteY5" fmla="*/ 62749 h 88245"/>
                <a:gd name="connsiteX6" fmla="*/ 99434 w 100852"/>
                <a:gd name="connsiteY6" fmla="*/ 55689 h 88245"/>
                <a:gd name="connsiteX7" fmla="*/ 104981 w 100852"/>
                <a:gd name="connsiteY7" fmla="*/ 46991 h 88245"/>
                <a:gd name="connsiteX8" fmla="*/ 96282 w 100852"/>
                <a:gd name="connsiteY8" fmla="*/ 32871 h 88245"/>
                <a:gd name="connsiteX9" fmla="*/ 109645 w 100852"/>
                <a:gd name="connsiteY9" fmla="*/ 20391 h 88245"/>
                <a:gd name="connsiteX10" fmla="*/ 108889 w 100852"/>
                <a:gd name="connsiteY10" fmla="*/ 2364 h 88245"/>
                <a:gd name="connsiteX11" fmla="*/ 102207 w 100852"/>
                <a:gd name="connsiteY11" fmla="*/ 5011 h 88245"/>
                <a:gd name="connsiteX12" fmla="*/ 75482 w 100852"/>
                <a:gd name="connsiteY12" fmla="*/ 5767 h 88245"/>
                <a:gd name="connsiteX13" fmla="*/ 64514 w 100852"/>
                <a:gd name="connsiteY13" fmla="*/ 24173 h 88245"/>
                <a:gd name="connsiteX14" fmla="*/ 52033 w 100852"/>
                <a:gd name="connsiteY14" fmla="*/ 24929 h 88245"/>
                <a:gd name="connsiteX15" fmla="*/ 39805 w 100852"/>
                <a:gd name="connsiteY15" fmla="*/ 31233 h 88245"/>
                <a:gd name="connsiteX16" fmla="*/ 27703 w 100852"/>
                <a:gd name="connsiteY16" fmla="*/ 52790 h 88245"/>
                <a:gd name="connsiteX17" fmla="*/ 6524 w 100852"/>
                <a:gd name="connsiteY17" fmla="*/ 77498 h 88245"/>
                <a:gd name="connsiteX18" fmla="*/ 2364 w 100852"/>
                <a:gd name="connsiteY18" fmla="*/ 79894 h 88245"/>
                <a:gd name="connsiteX19" fmla="*/ 11819 w 100852"/>
                <a:gd name="connsiteY19" fmla="*/ 83171 h 88245"/>
                <a:gd name="connsiteX20" fmla="*/ 36905 w 100852"/>
                <a:gd name="connsiteY20" fmla="*/ 75103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52" h="88245">
                  <a:moveTo>
                    <a:pt x="36905" y="75103"/>
                  </a:moveTo>
                  <a:cubicBezTo>
                    <a:pt x="41696" y="70313"/>
                    <a:pt x="50142" y="72708"/>
                    <a:pt x="54933" y="77498"/>
                  </a:cubicBezTo>
                  <a:cubicBezTo>
                    <a:pt x="59724" y="82289"/>
                    <a:pt x="66909" y="83424"/>
                    <a:pt x="74095" y="90609"/>
                  </a:cubicBezTo>
                  <a:cubicBezTo>
                    <a:pt x="75986" y="92500"/>
                    <a:pt x="77877" y="94139"/>
                    <a:pt x="79894" y="95652"/>
                  </a:cubicBezTo>
                  <a:cubicBezTo>
                    <a:pt x="80524" y="90609"/>
                    <a:pt x="80650" y="80524"/>
                    <a:pt x="82919" y="75355"/>
                  </a:cubicBezTo>
                  <a:cubicBezTo>
                    <a:pt x="85315" y="69935"/>
                    <a:pt x="80524" y="62749"/>
                    <a:pt x="84558" y="62749"/>
                  </a:cubicBezTo>
                  <a:cubicBezTo>
                    <a:pt x="88466" y="62749"/>
                    <a:pt x="99434" y="62749"/>
                    <a:pt x="99434" y="55689"/>
                  </a:cubicBezTo>
                  <a:cubicBezTo>
                    <a:pt x="99434" y="48630"/>
                    <a:pt x="102586" y="51025"/>
                    <a:pt x="104981" y="46991"/>
                  </a:cubicBezTo>
                  <a:cubicBezTo>
                    <a:pt x="107376" y="43083"/>
                    <a:pt x="97921" y="35267"/>
                    <a:pt x="96282" y="32871"/>
                  </a:cubicBezTo>
                  <a:cubicBezTo>
                    <a:pt x="94770" y="30476"/>
                    <a:pt x="103342" y="29720"/>
                    <a:pt x="109645" y="20391"/>
                  </a:cubicBezTo>
                  <a:cubicBezTo>
                    <a:pt x="111914" y="16987"/>
                    <a:pt x="111032" y="9928"/>
                    <a:pt x="108889" y="2364"/>
                  </a:cubicBezTo>
                  <a:cubicBezTo>
                    <a:pt x="107880" y="5137"/>
                    <a:pt x="105737" y="7154"/>
                    <a:pt x="102207" y="5011"/>
                  </a:cubicBezTo>
                  <a:cubicBezTo>
                    <a:pt x="96282" y="1481"/>
                    <a:pt x="87331" y="3498"/>
                    <a:pt x="75482" y="5767"/>
                  </a:cubicBezTo>
                  <a:cubicBezTo>
                    <a:pt x="63757" y="8163"/>
                    <a:pt x="60228" y="19509"/>
                    <a:pt x="64514" y="24173"/>
                  </a:cubicBezTo>
                  <a:cubicBezTo>
                    <a:pt x="68800" y="28963"/>
                    <a:pt x="53168" y="31233"/>
                    <a:pt x="52033" y="24929"/>
                  </a:cubicBezTo>
                  <a:cubicBezTo>
                    <a:pt x="50899" y="18626"/>
                    <a:pt x="39049" y="22912"/>
                    <a:pt x="39805" y="31233"/>
                  </a:cubicBezTo>
                  <a:cubicBezTo>
                    <a:pt x="40561" y="39427"/>
                    <a:pt x="26820" y="42578"/>
                    <a:pt x="27703" y="52790"/>
                  </a:cubicBezTo>
                  <a:cubicBezTo>
                    <a:pt x="28459" y="63001"/>
                    <a:pt x="15096" y="72456"/>
                    <a:pt x="6524" y="77498"/>
                  </a:cubicBezTo>
                  <a:cubicBezTo>
                    <a:pt x="5137" y="78255"/>
                    <a:pt x="3751" y="79137"/>
                    <a:pt x="2364" y="79894"/>
                  </a:cubicBezTo>
                  <a:cubicBezTo>
                    <a:pt x="6650" y="81911"/>
                    <a:pt x="10180" y="83171"/>
                    <a:pt x="11819" y="83171"/>
                  </a:cubicBezTo>
                  <a:cubicBezTo>
                    <a:pt x="18878" y="83550"/>
                    <a:pt x="32115" y="80020"/>
                    <a:pt x="36905" y="7510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74">
              <a:extLst>
                <a:ext uri="{FF2B5EF4-FFF2-40B4-BE49-F238E27FC236}">
                  <a16:creationId xmlns:a16="http://schemas.microsoft.com/office/drawing/2014/main" id="{30B52F8E-3DE6-4B3E-B419-BB1CA13B96C4}"/>
                </a:ext>
              </a:extLst>
            </p:cNvPr>
            <p:cNvSpPr/>
            <p:nvPr/>
          </p:nvSpPr>
          <p:spPr>
            <a:xfrm>
              <a:off x="1430867" y="3366252"/>
              <a:ext cx="26820" cy="53635"/>
            </a:xfrm>
            <a:custGeom>
              <a:avLst/>
              <a:gdLst>
                <a:gd name="connsiteX0" fmla="*/ 11750 w 12606"/>
                <a:gd name="connsiteY0" fmla="*/ 2364 h 25213"/>
                <a:gd name="connsiteX1" fmla="*/ 2421 w 12606"/>
                <a:gd name="connsiteY1" fmla="*/ 24929 h 25213"/>
                <a:gd name="connsiteX2" fmla="*/ 19944 w 12606"/>
                <a:gd name="connsiteY2" fmla="*/ 26946 h 25213"/>
                <a:gd name="connsiteX3" fmla="*/ 11498 w 12606"/>
                <a:gd name="connsiteY3" fmla="*/ 5011 h 25213"/>
                <a:gd name="connsiteX4" fmla="*/ 11750 w 12606"/>
                <a:gd name="connsiteY4" fmla="*/ 2364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6" h="25213">
                  <a:moveTo>
                    <a:pt x="11750" y="2364"/>
                  </a:moveTo>
                  <a:cubicBezTo>
                    <a:pt x="6455" y="5263"/>
                    <a:pt x="1791" y="11567"/>
                    <a:pt x="2421" y="24929"/>
                  </a:cubicBezTo>
                  <a:cubicBezTo>
                    <a:pt x="7464" y="24803"/>
                    <a:pt x="14776" y="25434"/>
                    <a:pt x="19944" y="26946"/>
                  </a:cubicBezTo>
                  <a:cubicBezTo>
                    <a:pt x="18684" y="12449"/>
                    <a:pt x="13010" y="7911"/>
                    <a:pt x="11498" y="5011"/>
                  </a:cubicBezTo>
                  <a:cubicBezTo>
                    <a:pt x="11120" y="4129"/>
                    <a:pt x="11245" y="3246"/>
                    <a:pt x="11750" y="236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75">
              <a:extLst>
                <a:ext uri="{FF2B5EF4-FFF2-40B4-BE49-F238E27FC236}">
                  <a16:creationId xmlns:a16="http://schemas.microsoft.com/office/drawing/2014/main" id="{E4E9ED20-67F7-4C8A-9C53-A8D0681CE5FE}"/>
                </a:ext>
              </a:extLst>
            </p:cNvPr>
            <p:cNvSpPr/>
            <p:nvPr/>
          </p:nvSpPr>
          <p:spPr>
            <a:xfrm>
              <a:off x="1244873" y="3263079"/>
              <a:ext cx="214544" cy="160909"/>
            </a:xfrm>
            <a:custGeom>
              <a:avLst/>
              <a:gdLst>
                <a:gd name="connsiteX0" fmla="*/ 5642 w 100852"/>
                <a:gd name="connsiteY0" fmla="*/ 21363 h 75639"/>
                <a:gd name="connsiteX1" fmla="*/ 15096 w 100852"/>
                <a:gd name="connsiteY1" fmla="*/ 31322 h 75639"/>
                <a:gd name="connsiteX2" fmla="*/ 28585 w 100852"/>
                <a:gd name="connsiteY2" fmla="*/ 39517 h 75639"/>
                <a:gd name="connsiteX3" fmla="*/ 45100 w 100852"/>
                <a:gd name="connsiteY3" fmla="*/ 49476 h 75639"/>
                <a:gd name="connsiteX4" fmla="*/ 52790 w 100852"/>
                <a:gd name="connsiteY4" fmla="*/ 58300 h 75639"/>
                <a:gd name="connsiteX5" fmla="*/ 64514 w 100852"/>
                <a:gd name="connsiteY5" fmla="*/ 52375 h 75639"/>
                <a:gd name="connsiteX6" fmla="*/ 72204 w 100852"/>
                <a:gd name="connsiteY6" fmla="*/ 64730 h 75639"/>
                <a:gd name="connsiteX7" fmla="*/ 85693 w 100852"/>
                <a:gd name="connsiteY7" fmla="*/ 73554 h 75639"/>
                <a:gd name="connsiteX8" fmla="*/ 89979 w 100852"/>
                <a:gd name="connsiteY8" fmla="*/ 73176 h 75639"/>
                <a:gd name="connsiteX9" fmla="*/ 99308 w 100852"/>
                <a:gd name="connsiteY9" fmla="*/ 50611 h 75639"/>
                <a:gd name="connsiteX10" fmla="*/ 104602 w 100852"/>
                <a:gd name="connsiteY10" fmla="*/ 42921 h 75639"/>
                <a:gd name="connsiteX11" fmla="*/ 97543 w 100852"/>
                <a:gd name="connsiteY11" fmla="*/ 26406 h 75639"/>
                <a:gd name="connsiteX12" fmla="*/ 97669 w 100852"/>
                <a:gd name="connsiteY12" fmla="*/ 25523 h 75639"/>
                <a:gd name="connsiteX13" fmla="*/ 91870 w 100852"/>
                <a:gd name="connsiteY13" fmla="*/ 20481 h 75639"/>
                <a:gd name="connsiteX14" fmla="*/ 72708 w 100852"/>
                <a:gd name="connsiteY14" fmla="*/ 7370 h 75639"/>
                <a:gd name="connsiteX15" fmla="*/ 54681 w 100852"/>
                <a:gd name="connsiteY15" fmla="*/ 4975 h 75639"/>
                <a:gd name="connsiteX16" fmla="*/ 29468 w 100852"/>
                <a:gd name="connsiteY16" fmla="*/ 13421 h 75639"/>
                <a:gd name="connsiteX17" fmla="*/ 20013 w 100852"/>
                <a:gd name="connsiteY17" fmla="*/ 10144 h 75639"/>
                <a:gd name="connsiteX18" fmla="*/ 2364 w 100852"/>
                <a:gd name="connsiteY18" fmla="*/ 17708 h 75639"/>
                <a:gd name="connsiteX19" fmla="*/ 5642 w 100852"/>
                <a:gd name="connsiteY19" fmla="*/ 21363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52" h="75639">
                  <a:moveTo>
                    <a:pt x="5642" y="21363"/>
                  </a:moveTo>
                  <a:cubicBezTo>
                    <a:pt x="6272" y="25523"/>
                    <a:pt x="12701" y="35483"/>
                    <a:pt x="15096" y="31322"/>
                  </a:cubicBezTo>
                  <a:cubicBezTo>
                    <a:pt x="17492" y="27162"/>
                    <a:pt x="23291" y="36617"/>
                    <a:pt x="28585" y="39517"/>
                  </a:cubicBezTo>
                  <a:cubicBezTo>
                    <a:pt x="33880" y="42416"/>
                    <a:pt x="44469" y="45946"/>
                    <a:pt x="45100" y="49476"/>
                  </a:cubicBezTo>
                  <a:cubicBezTo>
                    <a:pt x="45730" y="53006"/>
                    <a:pt x="47495" y="60696"/>
                    <a:pt x="52790" y="58300"/>
                  </a:cubicBezTo>
                  <a:cubicBezTo>
                    <a:pt x="58085" y="55905"/>
                    <a:pt x="64514" y="47711"/>
                    <a:pt x="64514" y="52375"/>
                  </a:cubicBezTo>
                  <a:cubicBezTo>
                    <a:pt x="64514" y="57040"/>
                    <a:pt x="66279" y="65864"/>
                    <a:pt x="72204" y="64730"/>
                  </a:cubicBezTo>
                  <a:cubicBezTo>
                    <a:pt x="78129" y="63595"/>
                    <a:pt x="79894" y="74689"/>
                    <a:pt x="85693" y="73554"/>
                  </a:cubicBezTo>
                  <a:cubicBezTo>
                    <a:pt x="86701" y="73428"/>
                    <a:pt x="88214" y="73176"/>
                    <a:pt x="89979" y="73176"/>
                  </a:cubicBezTo>
                  <a:cubicBezTo>
                    <a:pt x="89222" y="59813"/>
                    <a:pt x="94013" y="53636"/>
                    <a:pt x="99308" y="50611"/>
                  </a:cubicBezTo>
                  <a:cubicBezTo>
                    <a:pt x="100568" y="48215"/>
                    <a:pt x="104098" y="45820"/>
                    <a:pt x="104602" y="42921"/>
                  </a:cubicBezTo>
                  <a:cubicBezTo>
                    <a:pt x="105359" y="39012"/>
                    <a:pt x="96786" y="31196"/>
                    <a:pt x="97543" y="26406"/>
                  </a:cubicBezTo>
                  <a:cubicBezTo>
                    <a:pt x="97543" y="26154"/>
                    <a:pt x="97669" y="25776"/>
                    <a:pt x="97669" y="25523"/>
                  </a:cubicBezTo>
                  <a:cubicBezTo>
                    <a:pt x="95778" y="24011"/>
                    <a:pt x="93761" y="22372"/>
                    <a:pt x="91870" y="20481"/>
                  </a:cubicBezTo>
                  <a:cubicBezTo>
                    <a:pt x="84684" y="13295"/>
                    <a:pt x="77498" y="12161"/>
                    <a:pt x="72708" y="7370"/>
                  </a:cubicBezTo>
                  <a:cubicBezTo>
                    <a:pt x="67918" y="2580"/>
                    <a:pt x="59471" y="184"/>
                    <a:pt x="54681" y="4975"/>
                  </a:cubicBezTo>
                  <a:cubicBezTo>
                    <a:pt x="49890" y="9765"/>
                    <a:pt x="36653" y="13421"/>
                    <a:pt x="29468" y="13421"/>
                  </a:cubicBezTo>
                  <a:cubicBezTo>
                    <a:pt x="27829" y="13421"/>
                    <a:pt x="24299" y="12035"/>
                    <a:pt x="20013" y="10144"/>
                  </a:cubicBezTo>
                  <a:cubicBezTo>
                    <a:pt x="14340" y="13421"/>
                    <a:pt x="8289" y="16573"/>
                    <a:pt x="2364" y="17708"/>
                  </a:cubicBezTo>
                  <a:cubicBezTo>
                    <a:pt x="3372" y="19599"/>
                    <a:pt x="5263" y="18716"/>
                    <a:pt x="5642" y="2136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76">
              <a:extLst>
                <a:ext uri="{FF2B5EF4-FFF2-40B4-BE49-F238E27FC236}">
                  <a16:creationId xmlns:a16="http://schemas.microsoft.com/office/drawing/2014/main" id="{C2D0C3ED-0427-4B3A-B2CA-C88802CA77BF}"/>
                </a:ext>
              </a:extLst>
            </p:cNvPr>
            <p:cNvSpPr/>
            <p:nvPr/>
          </p:nvSpPr>
          <p:spPr>
            <a:xfrm>
              <a:off x="2241096" y="3493907"/>
              <a:ext cx="509540" cy="321815"/>
            </a:xfrm>
            <a:custGeom>
              <a:avLst/>
              <a:gdLst>
                <a:gd name="connsiteX0" fmla="*/ 216829 w 239523"/>
                <a:gd name="connsiteY0" fmla="*/ 106494 h 151278"/>
                <a:gd name="connsiteX1" fmla="*/ 206618 w 239523"/>
                <a:gd name="connsiteY1" fmla="*/ 100190 h 151278"/>
                <a:gd name="connsiteX2" fmla="*/ 207374 w 239523"/>
                <a:gd name="connsiteY2" fmla="*/ 99308 h 151278"/>
                <a:gd name="connsiteX3" fmla="*/ 202835 w 239523"/>
                <a:gd name="connsiteY3" fmla="*/ 69430 h 151278"/>
                <a:gd name="connsiteX4" fmla="*/ 186069 w 239523"/>
                <a:gd name="connsiteY4" fmla="*/ 32241 h 151278"/>
                <a:gd name="connsiteX5" fmla="*/ 168546 w 239523"/>
                <a:gd name="connsiteY5" fmla="*/ 2364 h 151278"/>
                <a:gd name="connsiteX6" fmla="*/ 155687 w 239523"/>
                <a:gd name="connsiteY6" fmla="*/ 8415 h 151278"/>
                <a:gd name="connsiteX7" fmla="*/ 140812 w 239523"/>
                <a:gd name="connsiteY7" fmla="*/ 16231 h 151278"/>
                <a:gd name="connsiteX8" fmla="*/ 127449 w 239523"/>
                <a:gd name="connsiteY8" fmla="*/ 17744 h 151278"/>
                <a:gd name="connsiteX9" fmla="*/ 115724 w 239523"/>
                <a:gd name="connsiteY9" fmla="*/ 20895 h 151278"/>
                <a:gd name="connsiteX10" fmla="*/ 99966 w 239523"/>
                <a:gd name="connsiteY10" fmla="*/ 16231 h 151278"/>
                <a:gd name="connsiteX11" fmla="*/ 73367 w 239523"/>
                <a:gd name="connsiteY11" fmla="*/ 11440 h 151278"/>
                <a:gd name="connsiteX12" fmla="*/ 63156 w 239523"/>
                <a:gd name="connsiteY12" fmla="*/ 12323 h 151278"/>
                <a:gd name="connsiteX13" fmla="*/ 60634 w 239523"/>
                <a:gd name="connsiteY13" fmla="*/ 18122 h 151278"/>
                <a:gd name="connsiteX14" fmla="*/ 42985 w 239523"/>
                <a:gd name="connsiteY14" fmla="*/ 29342 h 151278"/>
                <a:gd name="connsiteX15" fmla="*/ 18907 w 239523"/>
                <a:gd name="connsiteY15" fmla="*/ 69304 h 151278"/>
                <a:gd name="connsiteX16" fmla="*/ 2392 w 239523"/>
                <a:gd name="connsiteY16" fmla="*/ 81659 h 151278"/>
                <a:gd name="connsiteX17" fmla="*/ 11847 w 239523"/>
                <a:gd name="connsiteY17" fmla="*/ 96912 h 151278"/>
                <a:gd name="connsiteX18" fmla="*/ 20672 w 239523"/>
                <a:gd name="connsiteY18" fmla="*/ 106367 h 151278"/>
                <a:gd name="connsiteX19" fmla="*/ 24201 w 239523"/>
                <a:gd name="connsiteY19" fmla="*/ 122882 h 151278"/>
                <a:gd name="connsiteX20" fmla="*/ 53574 w 239523"/>
                <a:gd name="connsiteY20" fmla="*/ 131707 h 151278"/>
                <a:gd name="connsiteX21" fmla="*/ 55213 w 239523"/>
                <a:gd name="connsiteY21" fmla="*/ 143305 h 151278"/>
                <a:gd name="connsiteX22" fmla="*/ 70341 w 239523"/>
                <a:gd name="connsiteY22" fmla="*/ 153516 h 151278"/>
                <a:gd name="connsiteX23" fmla="*/ 98580 w 239523"/>
                <a:gd name="connsiteY23" fmla="*/ 156667 h 151278"/>
                <a:gd name="connsiteX24" fmla="*/ 126818 w 239523"/>
                <a:gd name="connsiteY24" fmla="*/ 157424 h 151278"/>
                <a:gd name="connsiteX25" fmla="*/ 145602 w 239523"/>
                <a:gd name="connsiteY25" fmla="*/ 149608 h 151278"/>
                <a:gd name="connsiteX26" fmla="*/ 176992 w 239523"/>
                <a:gd name="connsiteY26" fmla="*/ 144061 h 151278"/>
                <a:gd name="connsiteX27" fmla="*/ 198171 w 239523"/>
                <a:gd name="connsiteY27" fmla="*/ 150364 h 151278"/>
                <a:gd name="connsiteX28" fmla="*/ 214307 w 239523"/>
                <a:gd name="connsiteY28" fmla="*/ 158054 h 151278"/>
                <a:gd name="connsiteX29" fmla="*/ 214307 w 239523"/>
                <a:gd name="connsiteY29" fmla="*/ 144061 h 151278"/>
                <a:gd name="connsiteX30" fmla="*/ 227670 w 239523"/>
                <a:gd name="connsiteY30" fmla="*/ 122504 h 151278"/>
                <a:gd name="connsiteX31" fmla="*/ 241411 w 239523"/>
                <a:gd name="connsiteY31" fmla="*/ 108006 h 151278"/>
                <a:gd name="connsiteX32" fmla="*/ 241411 w 239523"/>
                <a:gd name="connsiteY32" fmla="*/ 106746 h 151278"/>
                <a:gd name="connsiteX33" fmla="*/ 232083 w 239523"/>
                <a:gd name="connsiteY33" fmla="*/ 100190 h 151278"/>
                <a:gd name="connsiteX34" fmla="*/ 216829 w 239523"/>
                <a:gd name="connsiteY34" fmla="*/ 106494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9523" h="151278">
                  <a:moveTo>
                    <a:pt x="216829" y="106494"/>
                  </a:moveTo>
                  <a:cubicBezTo>
                    <a:pt x="211282" y="105737"/>
                    <a:pt x="204222" y="103342"/>
                    <a:pt x="206618" y="100190"/>
                  </a:cubicBezTo>
                  <a:cubicBezTo>
                    <a:pt x="206743" y="99938"/>
                    <a:pt x="207122" y="99560"/>
                    <a:pt x="207374" y="99308"/>
                  </a:cubicBezTo>
                  <a:cubicBezTo>
                    <a:pt x="200062" y="93383"/>
                    <a:pt x="198045" y="74095"/>
                    <a:pt x="202835" y="69430"/>
                  </a:cubicBezTo>
                  <a:cubicBezTo>
                    <a:pt x="208760" y="63379"/>
                    <a:pt x="193255" y="40688"/>
                    <a:pt x="186069" y="32241"/>
                  </a:cubicBezTo>
                  <a:cubicBezTo>
                    <a:pt x="182665" y="28333"/>
                    <a:pt x="175353" y="15222"/>
                    <a:pt x="168546" y="2364"/>
                  </a:cubicBezTo>
                  <a:cubicBezTo>
                    <a:pt x="162369" y="4381"/>
                    <a:pt x="156822" y="6650"/>
                    <a:pt x="155687" y="8415"/>
                  </a:cubicBezTo>
                  <a:cubicBezTo>
                    <a:pt x="153292" y="12323"/>
                    <a:pt x="145476" y="16231"/>
                    <a:pt x="140812" y="16231"/>
                  </a:cubicBezTo>
                  <a:cubicBezTo>
                    <a:pt x="136147" y="16231"/>
                    <a:pt x="131357" y="13836"/>
                    <a:pt x="127449" y="17744"/>
                  </a:cubicBezTo>
                  <a:cubicBezTo>
                    <a:pt x="123541" y="21652"/>
                    <a:pt x="117994" y="23291"/>
                    <a:pt x="115724" y="20895"/>
                  </a:cubicBezTo>
                  <a:cubicBezTo>
                    <a:pt x="113330" y="18500"/>
                    <a:pt x="105513" y="16231"/>
                    <a:pt x="99966" y="16231"/>
                  </a:cubicBezTo>
                  <a:cubicBezTo>
                    <a:pt x="94546" y="16231"/>
                    <a:pt x="77275" y="11440"/>
                    <a:pt x="73367" y="11440"/>
                  </a:cubicBezTo>
                  <a:cubicBezTo>
                    <a:pt x="71098" y="11440"/>
                    <a:pt x="67315" y="11819"/>
                    <a:pt x="63156" y="12323"/>
                  </a:cubicBezTo>
                  <a:cubicBezTo>
                    <a:pt x="64038" y="13962"/>
                    <a:pt x="63407" y="16105"/>
                    <a:pt x="60634" y="18122"/>
                  </a:cubicBezTo>
                  <a:cubicBezTo>
                    <a:pt x="55970" y="21652"/>
                    <a:pt x="46515" y="26947"/>
                    <a:pt x="42985" y="29342"/>
                  </a:cubicBezTo>
                  <a:cubicBezTo>
                    <a:pt x="39455" y="31737"/>
                    <a:pt x="27101" y="61110"/>
                    <a:pt x="18907" y="69304"/>
                  </a:cubicBezTo>
                  <a:cubicBezTo>
                    <a:pt x="10712" y="77499"/>
                    <a:pt x="3023" y="78759"/>
                    <a:pt x="2392" y="81659"/>
                  </a:cubicBezTo>
                  <a:cubicBezTo>
                    <a:pt x="1762" y="84558"/>
                    <a:pt x="11847" y="92248"/>
                    <a:pt x="11847" y="96912"/>
                  </a:cubicBezTo>
                  <a:cubicBezTo>
                    <a:pt x="11847" y="101703"/>
                    <a:pt x="14242" y="106367"/>
                    <a:pt x="20672" y="106367"/>
                  </a:cubicBezTo>
                  <a:cubicBezTo>
                    <a:pt x="27101" y="106367"/>
                    <a:pt x="20041" y="121621"/>
                    <a:pt x="24201" y="122882"/>
                  </a:cubicBezTo>
                  <a:cubicBezTo>
                    <a:pt x="28361" y="124017"/>
                    <a:pt x="53574" y="125781"/>
                    <a:pt x="53574" y="131707"/>
                  </a:cubicBezTo>
                  <a:cubicBezTo>
                    <a:pt x="53574" y="136245"/>
                    <a:pt x="56348" y="140153"/>
                    <a:pt x="55213" y="143305"/>
                  </a:cubicBezTo>
                  <a:cubicBezTo>
                    <a:pt x="62273" y="144439"/>
                    <a:pt x="67568" y="154146"/>
                    <a:pt x="70341" y="153516"/>
                  </a:cubicBezTo>
                  <a:cubicBezTo>
                    <a:pt x="73493" y="152759"/>
                    <a:pt x="94672" y="157424"/>
                    <a:pt x="98580" y="156667"/>
                  </a:cubicBezTo>
                  <a:cubicBezTo>
                    <a:pt x="102488" y="155911"/>
                    <a:pt x="120515" y="156667"/>
                    <a:pt x="126818" y="157424"/>
                  </a:cubicBezTo>
                  <a:cubicBezTo>
                    <a:pt x="133121" y="158180"/>
                    <a:pt x="140181" y="155028"/>
                    <a:pt x="145602" y="149608"/>
                  </a:cubicBezTo>
                  <a:cubicBezTo>
                    <a:pt x="151149" y="144061"/>
                    <a:pt x="170689" y="143305"/>
                    <a:pt x="176992" y="144061"/>
                  </a:cubicBezTo>
                  <a:cubicBezTo>
                    <a:pt x="183295" y="144817"/>
                    <a:pt x="195776" y="146456"/>
                    <a:pt x="198171" y="150364"/>
                  </a:cubicBezTo>
                  <a:cubicBezTo>
                    <a:pt x="199432" y="152381"/>
                    <a:pt x="206743" y="155533"/>
                    <a:pt x="214307" y="158054"/>
                  </a:cubicBezTo>
                  <a:cubicBezTo>
                    <a:pt x="215190" y="154146"/>
                    <a:pt x="214055" y="149103"/>
                    <a:pt x="214307" y="144061"/>
                  </a:cubicBezTo>
                  <a:cubicBezTo>
                    <a:pt x="214686" y="135867"/>
                    <a:pt x="219350" y="123260"/>
                    <a:pt x="227670" y="122504"/>
                  </a:cubicBezTo>
                  <a:cubicBezTo>
                    <a:pt x="235865" y="121747"/>
                    <a:pt x="242546" y="121747"/>
                    <a:pt x="241411" y="108006"/>
                  </a:cubicBezTo>
                  <a:cubicBezTo>
                    <a:pt x="241411" y="107502"/>
                    <a:pt x="241411" y="107124"/>
                    <a:pt x="241411" y="106746"/>
                  </a:cubicBezTo>
                  <a:cubicBezTo>
                    <a:pt x="237251" y="103216"/>
                    <a:pt x="233343" y="100190"/>
                    <a:pt x="232083" y="100190"/>
                  </a:cubicBezTo>
                  <a:cubicBezTo>
                    <a:pt x="228553" y="100316"/>
                    <a:pt x="219098" y="106872"/>
                    <a:pt x="216829" y="10649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77">
              <a:extLst>
                <a:ext uri="{FF2B5EF4-FFF2-40B4-BE49-F238E27FC236}">
                  <a16:creationId xmlns:a16="http://schemas.microsoft.com/office/drawing/2014/main" id="{E2B8A443-2862-4721-8831-30DBE55830BD}"/>
                </a:ext>
              </a:extLst>
            </p:cNvPr>
            <p:cNvSpPr/>
            <p:nvPr/>
          </p:nvSpPr>
          <p:spPr>
            <a:xfrm>
              <a:off x="2594617" y="3483644"/>
              <a:ext cx="160909" cy="214544"/>
            </a:xfrm>
            <a:custGeom>
              <a:avLst/>
              <a:gdLst>
                <a:gd name="connsiteX0" fmla="*/ 61614 w 75639"/>
                <a:gd name="connsiteY0" fmla="*/ 28240 h 100852"/>
                <a:gd name="connsiteX1" fmla="*/ 42831 w 75639"/>
                <a:gd name="connsiteY1" fmla="*/ 14121 h 100852"/>
                <a:gd name="connsiteX2" fmla="*/ 21652 w 75639"/>
                <a:gd name="connsiteY2" fmla="*/ 2397 h 100852"/>
                <a:gd name="connsiteX3" fmla="*/ 2364 w 75639"/>
                <a:gd name="connsiteY3" fmla="*/ 7313 h 100852"/>
                <a:gd name="connsiteX4" fmla="*/ 19887 w 75639"/>
                <a:gd name="connsiteY4" fmla="*/ 37191 h 100852"/>
                <a:gd name="connsiteX5" fmla="*/ 36653 w 75639"/>
                <a:gd name="connsiteY5" fmla="*/ 74380 h 100852"/>
                <a:gd name="connsiteX6" fmla="*/ 41192 w 75639"/>
                <a:gd name="connsiteY6" fmla="*/ 104257 h 100852"/>
                <a:gd name="connsiteX7" fmla="*/ 56194 w 75639"/>
                <a:gd name="connsiteY7" fmla="*/ 80809 h 100852"/>
                <a:gd name="connsiteX8" fmla="*/ 66405 w 75639"/>
                <a:gd name="connsiteY8" fmla="*/ 69085 h 100852"/>
                <a:gd name="connsiteX9" fmla="*/ 84432 w 75639"/>
                <a:gd name="connsiteY9" fmla="*/ 72237 h 100852"/>
                <a:gd name="connsiteX10" fmla="*/ 78129 w 75639"/>
                <a:gd name="connsiteY10" fmla="*/ 54966 h 100852"/>
                <a:gd name="connsiteX11" fmla="*/ 61614 w 75639"/>
                <a:gd name="connsiteY11" fmla="*/ 28240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39" h="100852">
                  <a:moveTo>
                    <a:pt x="61614" y="28240"/>
                  </a:moveTo>
                  <a:cubicBezTo>
                    <a:pt x="58463" y="18029"/>
                    <a:pt x="48252" y="14121"/>
                    <a:pt x="42831" y="14121"/>
                  </a:cubicBezTo>
                  <a:cubicBezTo>
                    <a:pt x="37284" y="14121"/>
                    <a:pt x="27955" y="1640"/>
                    <a:pt x="21652" y="2397"/>
                  </a:cubicBezTo>
                  <a:cubicBezTo>
                    <a:pt x="18248" y="2775"/>
                    <a:pt x="9802" y="4918"/>
                    <a:pt x="2364" y="7313"/>
                  </a:cubicBezTo>
                  <a:cubicBezTo>
                    <a:pt x="9171" y="20172"/>
                    <a:pt x="16483" y="33283"/>
                    <a:pt x="19887" y="37191"/>
                  </a:cubicBezTo>
                  <a:cubicBezTo>
                    <a:pt x="27073" y="45511"/>
                    <a:pt x="42705" y="68329"/>
                    <a:pt x="36653" y="74380"/>
                  </a:cubicBezTo>
                  <a:cubicBezTo>
                    <a:pt x="31989" y="79044"/>
                    <a:pt x="33880" y="98332"/>
                    <a:pt x="41192" y="104257"/>
                  </a:cubicBezTo>
                  <a:cubicBezTo>
                    <a:pt x="44596" y="99845"/>
                    <a:pt x="56194" y="85221"/>
                    <a:pt x="56194" y="80809"/>
                  </a:cubicBezTo>
                  <a:cubicBezTo>
                    <a:pt x="56194" y="76145"/>
                    <a:pt x="56950" y="66690"/>
                    <a:pt x="66405" y="69085"/>
                  </a:cubicBezTo>
                  <a:cubicBezTo>
                    <a:pt x="75860" y="71480"/>
                    <a:pt x="84432" y="75388"/>
                    <a:pt x="84432" y="72237"/>
                  </a:cubicBezTo>
                  <a:cubicBezTo>
                    <a:pt x="84432" y="69085"/>
                    <a:pt x="82037" y="58874"/>
                    <a:pt x="78129" y="54966"/>
                  </a:cubicBezTo>
                  <a:cubicBezTo>
                    <a:pt x="74095" y="50932"/>
                    <a:pt x="64766" y="38451"/>
                    <a:pt x="61614" y="2824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78">
              <a:extLst>
                <a:ext uri="{FF2B5EF4-FFF2-40B4-BE49-F238E27FC236}">
                  <a16:creationId xmlns:a16="http://schemas.microsoft.com/office/drawing/2014/main" id="{A0ECB8FA-1697-42DA-9A9B-0BED72B493CA}"/>
                </a:ext>
              </a:extLst>
            </p:cNvPr>
            <p:cNvSpPr/>
            <p:nvPr/>
          </p:nvSpPr>
          <p:spPr>
            <a:xfrm>
              <a:off x="2339470" y="3793997"/>
              <a:ext cx="348633" cy="187726"/>
            </a:xfrm>
            <a:custGeom>
              <a:avLst/>
              <a:gdLst>
                <a:gd name="connsiteX0" fmla="*/ 130497 w 163884"/>
                <a:gd name="connsiteY0" fmla="*/ 3120 h 88245"/>
                <a:gd name="connsiteX1" fmla="*/ 99106 w 163884"/>
                <a:gd name="connsiteY1" fmla="*/ 8667 h 88245"/>
                <a:gd name="connsiteX2" fmla="*/ 80323 w 163884"/>
                <a:gd name="connsiteY2" fmla="*/ 16483 h 88245"/>
                <a:gd name="connsiteX3" fmla="*/ 52084 w 163884"/>
                <a:gd name="connsiteY3" fmla="*/ 15727 h 88245"/>
                <a:gd name="connsiteX4" fmla="*/ 23845 w 163884"/>
                <a:gd name="connsiteY4" fmla="*/ 12575 h 88245"/>
                <a:gd name="connsiteX5" fmla="*/ 8718 w 163884"/>
                <a:gd name="connsiteY5" fmla="*/ 2364 h 88245"/>
                <a:gd name="connsiteX6" fmla="*/ 6574 w 163884"/>
                <a:gd name="connsiteY6" fmla="*/ 4885 h 88245"/>
                <a:gd name="connsiteX7" fmla="*/ 6574 w 163884"/>
                <a:gd name="connsiteY7" fmla="*/ 23165 h 88245"/>
                <a:gd name="connsiteX8" fmla="*/ 14769 w 163884"/>
                <a:gd name="connsiteY8" fmla="*/ 40183 h 88245"/>
                <a:gd name="connsiteX9" fmla="*/ 5944 w 163884"/>
                <a:gd name="connsiteY9" fmla="*/ 50773 h 88245"/>
                <a:gd name="connsiteX10" fmla="*/ 5944 w 163884"/>
                <a:gd name="connsiteY10" fmla="*/ 63758 h 88245"/>
                <a:gd name="connsiteX11" fmla="*/ 20694 w 163884"/>
                <a:gd name="connsiteY11" fmla="*/ 80776 h 88245"/>
                <a:gd name="connsiteX12" fmla="*/ 25862 w 163884"/>
                <a:gd name="connsiteY12" fmla="*/ 88214 h 88245"/>
                <a:gd name="connsiteX13" fmla="*/ 61413 w 163884"/>
                <a:gd name="connsiteY13" fmla="*/ 88592 h 88245"/>
                <a:gd name="connsiteX14" fmla="*/ 89651 w 163884"/>
                <a:gd name="connsiteY14" fmla="*/ 93257 h 88245"/>
                <a:gd name="connsiteX15" fmla="*/ 99862 w 163884"/>
                <a:gd name="connsiteY15" fmla="*/ 86953 h 88245"/>
                <a:gd name="connsiteX16" fmla="*/ 112595 w 163884"/>
                <a:gd name="connsiteY16" fmla="*/ 80776 h 88245"/>
                <a:gd name="connsiteX17" fmla="*/ 112343 w 163884"/>
                <a:gd name="connsiteY17" fmla="*/ 73591 h 88245"/>
                <a:gd name="connsiteX18" fmla="*/ 139447 w 163884"/>
                <a:gd name="connsiteY18" fmla="*/ 73591 h 88245"/>
                <a:gd name="connsiteX19" fmla="*/ 150163 w 163884"/>
                <a:gd name="connsiteY19" fmla="*/ 71573 h 88245"/>
                <a:gd name="connsiteX20" fmla="*/ 146507 w 163884"/>
                <a:gd name="connsiteY20" fmla="*/ 65270 h 88245"/>
                <a:gd name="connsiteX21" fmla="*/ 140960 w 163884"/>
                <a:gd name="connsiteY21" fmla="*/ 45226 h 88245"/>
                <a:gd name="connsiteX22" fmla="*/ 162139 w 163884"/>
                <a:gd name="connsiteY22" fmla="*/ 22534 h 88245"/>
                <a:gd name="connsiteX23" fmla="*/ 167685 w 163884"/>
                <a:gd name="connsiteY23" fmla="*/ 16861 h 88245"/>
                <a:gd name="connsiteX24" fmla="*/ 151549 w 163884"/>
                <a:gd name="connsiteY24" fmla="*/ 9171 h 88245"/>
                <a:gd name="connsiteX25" fmla="*/ 130497 w 163884"/>
                <a:gd name="connsiteY25" fmla="*/ 312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884" h="88245">
                  <a:moveTo>
                    <a:pt x="130497" y="3120"/>
                  </a:moveTo>
                  <a:cubicBezTo>
                    <a:pt x="124193" y="2364"/>
                    <a:pt x="104653" y="3120"/>
                    <a:pt x="99106" y="8667"/>
                  </a:cubicBezTo>
                  <a:cubicBezTo>
                    <a:pt x="93559" y="14214"/>
                    <a:pt x="86500" y="17239"/>
                    <a:pt x="80323" y="16483"/>
                  </a:cubicBezTo>
                  <a:cubicBezTo>
                    <a:pt x="74019" y="15727"/>
                    <a:pt x="55992" y="14970"/>
                    <a:pt x="52084" y="15727"/>
                  </a:cubicBezTo>
                  <a:cubicBezTo>
                    <a:pt x="48176" y="16483"/>
                    <a:pt x="26997" y="11819"/>
                    <a:pt x="23845" y="12575"/>
                  </a:cubicBezTo>
                  <a:cubicBezTo>
                    <a:pt x="21072" y="13205"/>
                    <a:pt x="15903" y="3624"/>
                    <a:pt x="8718" y="2364"/>
                  </a:cubicBezTo>
                  <a:cubicBezTo>
                    <a:pt x="8339" y="3246"/>
                    <a:pt x="7709" y="4129"/>
                    <a:pt x="6574" y="4885"/>
                  </a:cubicBezTo>
                  <a:cubicBezTo>
                    <a:pt x="1280" y="8415"/>
                    <a:pt x="649" y="17870"/>
                    <a:pt x="6574" y="23165"/>
                  </a:cubicBezTo>
                  <a:cubicBezTo>
                    <a:pt x="12499" y="28459"/>
                    <a:pt x="20063" y="40183"/>
                    <a:pt x="14769" y="40183"/>
                  </a:cubicBezTo>
                  <a:cubicBezTo>
                    <a:pt x="9474" y="40183"/>
                    <a:pt x="5314" y="47243"/>
                    <a:pt x="5944" y="50773"/>
                  </a:cubicBezTo>
                  <a:cubicBezTo>
                    <a:pt x="6574" y="54303"/>
                    <a:pt x="4179" y="61993"/>
                    <a:pt x="5944" y="63758"/>
                  </a:cubicBezTo>
                  <a:cubicBezTo>
                    <a:pt x="7709" y="65522"/>
                    <a:pt x="20063" y="77246"/>
                    <a:pt x="20694" y="80776"/>
                  </a:cubicBezTo>
                  <a:cubicBezTo>
                    <a:pt x="21198" y="83928"/>
                    <a:pt x="26240" y="85441"/>
                    <a:pt x="25862" y="88214"/>
                  </a:cubicBezTo>
                  <a:cubicBezTo>
                    <a:pt x="35695" y="87458"/>
                    <a:pt x="56748" y="86323"/>
                    <a:pt x="61413" y="88592"/>
                  </a:cubicBezTo>
                  <a:cubicBezTo>
                    <a:pt x="67716" y="91744"/>
                    <a:pt x="89651" y="93257"/>
                    <a:pt x="89651" y="93257"/>
                  </a:cubicBezTo>
                  <a:cubicBezTo>
                    <a:pt x="95954" y="93257"/>
                    <a:pt x="101376" y="90861"/>
                    <a:pt x="99862" y="86953"/>
                  </a:cubicBezTo>
                  <a:cubicBezTo>
                    <a:pt x="98476" y="83676"/>
                    <a:pt x="106670" y="81407"/>
                    <a:pt x="112595" y="80776"/>
                  </a:cubicBezTo>
                  <a:cubicBezTo>
                    <a:pt x="111587" y="77120"/>
                    <a:pt x="110830" y="74221"/>
                    <a:pt x="112343" y="73591"/>
                  </a:cubicBezTo>
                  <a:cubicBezTo>
                    <a:pt x="115242" y="72456"/>
                    <a:pt x="132387" y="70061"/>
                    <a:pt x="139447" y="73591"/>
                  </a:cubicBezTo>
                  <a:cubicBezTo>
                    <a:pt x="142977" y="75355"/>
                    <a:pt x="147011" y="73717"/>
                    <a:pt x="150163" y="71573"/>
                  </a:cubicBezTo>
                  <a:cubicBezTo>
                    <a:pt x="149280" y="68296"/>
                    <a:pt x="148271" y="65648"/>
                    <a:pt x="146507" y="65270"/>
                  </a:cubicBezTo>
                  <a:cubicBezTo>
                    <a:pt x="142220" y="64514"/>
                    <a:pt x="135539" y="46486"/>
                    <a:pt x="140960" y="45226"/>
                  </a:cubicBezTo>
                  <a:cubicBezTo>
                    <a:pt x="146507" y="44091"/>
                    <a:pt x="153566" y="25181"/>
                    <a:pt x="162139" y="22534"/>
                  </a:cubicBezTo>
                  <a:cubicBezTo>
                    <a:pt x="165543" y="21400"/>
                    <a:pt x="167055" y="19383"/>
                    <a:pt x="167685" y="16861"/>
                  </a:cubicBezTo>
                  <a:cubicBezTo>
                    <a:pt x="160248" y="14340"/>
                    <a:pt x="152810" y="11314"/>
                    <a:pt x="151549" y="9171"/>
                  </a:cubicBezTo>
                  <a:cubicBezTo>
                    <a:pt x="149406" y="5515"/>
                    <a:pt x="136800" y="3877"/>
                    <a:pt x="130497" y="312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79">
              <a:extLst>
                <a:ext uri="{FF2B5EF4-FFF2-40B4-BE49-F238E27FC236}">
                  <a16:creationId xmlns:a16="http://schemas.microsoft.com/office/drawing/2014/main" id="{C76993D6-DFB2-40A6-92CD-4FBA03C26BE3}"/>
                </a:ext>
              </a:extLst>
            </p:cNvPr>
            <p:cNvSpPr/>
            <p:nvPr/>
          </p:nvSpPr>
          <p:spPr>
            <a:xfrm>
              <a:off x="2238093" y="3913605"/>
              <a:ext cx="160909" cy="107271"/>
            </a:xfrm>
            <a:custGeom>
              <a:avLst/>
              <a:gdLst>
                <a:gd name="connsiteX0" fmla="*/ 18302 w 75639"/>
                <a:gd name="connsiteY0" fmla="*/ 53798 h 50426"/>
                <a:gd name="connsiteX1" fmla="*/ 18302 w 75639"/>
                <a:gd name="connsiteY1" fmla="*/ 53798 h 50426"/>
                <a:gd name="connsiteX2" fmla="*/ 19311 w 75639"/>
                <a:gd name="connsiteY2" fmla="*/ 53294 h 50426"/>
                <a:gd name="connsiteX3" fmla="*/ 19563 w 75639"/>
                <a:gd name="connsiteY3" fmla="*/ 53168 h 50426"/>
                <a:gd name="connsiteX4" fmla="*/ 21075 w 75639"/>
                <a:gd name="connsiteY4" fmla="*/ 52916 h 50426"/>
                <a:gd name="connsiteX5" fmla="*/ 21328 w 75639"/>
                <a:gd name="connsiteY5" fmla="*/ 52916 h 50426"/>
                <a:gd name="connsiteX6" fmla="*/ 29774 w 75639"/>
                <a:gd name="connsiteY6" fmla="*/ 52790 h 50426"/>
                <a:gd name="connsiteX7" fmla="*/ 30405 w 75639"/>
                <a:gd name="connsiteY7" fmla="*/ 52790 h 50426"/>
                <a:gd name="connsiteX8" fmla="*/ 32547 w 75639"/>
                <a:gd name="connsiteY8" fmla="*/ 52664 h 50426"/>
                <a:gd name="connsiteX9" fmla="*/ 33430 w 75639"/>
                <a:gd name="connsiteY9" fmla="*/ 52538 h 50426"/>
                <a:gd name="connsiteX10" fmla="*/ 36077 w 75639"/>
                <a:gd name="connsiteY10" fmla="*/ 52033 h 50426"/>
                <a:gd name="connsiteX11" fmla="*/ 48432 w 75639"/>
                <a:gd name="connsiteY11" fmla="*/ 44343 h 50426"/>
                <a:gd name="connsiteX12" fmla="*/ 73140 w 75639"/>
                <a:gd name="connsiteY12" fmla="*/ 32997 h 50426"/>
                <a:gd name="connsiteX13" fmla="*/ 73645 w 75639"/>
                <a:gd name="connsiteY13" fmla="*/ 31737 h 50426"/>
                <a:gd name="connsiteX14" fmla="*/ 68476 w 75639"/>
                <a:gd name="connsiteY14" fmla="*/ 24299 h 50426"/>
                <a:gd name="connsiteX15" fmla="*/ 53726 w 75639"/>
                <a:gd name="connsiteY15" fmla="*/ 7280 h 50426"/>
                <a:gd name="connsiteX16" fmla="*/ 53096 w 75639"/>
                <a:gd name="connsiteY16" fmla="*/ 5515 h 50426"/>
                <a:gd name="connsiteX17" fmla="*/ 53096 w 75639"/>
                <a:gd name="connsiteY17" fmla="*/ 5263 h 50426"/>
                <a:gd name="connsiteX18" fmla="*/ 53222 w 75639"/>
                <a:gd name="connsiteY18" fmla="*/ 2364 h 50426"/>
                <a:gd name="connsiteX19" fmla="*/ 7461 w 75639"/>
                <a:gd name="connsiteY19" fmla="*/ 10684 h 50426"/>
                <a:gd name="connsiteX20" fmla="*/ 5948 w 75639"/>
                <a:gd name="connsiteY20" fmla="*/ 9549 h 50426"/>
                <a:gd name="connsiteX21" fmla="*/ 3048 w 75639"/>
                <a:gd name="connsiteY21" fmla="*/ 37032 h 50426"/>
                <a:gd name="connsiteX22" fmla="*/ 18302 w 75639"/>
                <a:gd name="connsiteY22" fmla="*/ 53798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639" h="50426">
                  <a:moveTo>
                    <a:pt x="18302" y="53798"/>
                  </a:moveTo>
                  <a:lnTo>
                    <a:pt x="18302" y="53798"/>
                  </a:lnTo>
                  <a:cubicBezTo>
                    <a:pt x="18554" y="53672"/>
                    <a:pt x="18933" y="53420"/>
                    <a:pt x="19311" y="53294"/>
                  </a:cubicBezTo>
                  <a:cubicBezTo>
                    <a:pt x="19437" y="53294"/>
                    <a:pt x="19437" y="53294"/>
                    <a:pt x="19563" y="53168"/>
                  </a:cubicBezTo>
                  <a:cubicBezTo>
                    <a:pt x="19941" y="53042"/>
                    <a:pt x="20445" y="53042"/>
                    <a:pt x="21075" y="52916"/>
                  </a:cubicBezTo>
                  <a:cubicBezTo>
                    <a:pt x="21202" y="52916"/>
                    <a:pt x="21202" y="52916"/>
                    <a:pt x="21328" y="52916"/>
                  </a:cubicBezTo>
                  <a:cubicBezTo>
                    <a:pt x="23597" y="52664"/>
                    <a:pt x="26622" y="52916"/>
                    <a:pt x="29774" y="52790"/>
                  </a:cubicBezTo>
                  <a:cubicBezTo>
                    <a:pt x="29900" y="52790"/>
                    <a:pt x="30152" y="52790"/>
                    <a:pt x="30405" y="52790"/>
                  </a:cubicBezTo>
                  <a:cubicBezTo>
                    <a:pt x="31161" y="52790"/>
                    <a:pt x="31791" y="52664"/>
                    <a:pt x="32547" y="52664"/>
                  </a:cubicBezTo>
                  <a:cubicBezTo>
                    <a:pt x="32800" y="52664"/>
                    <a:pt x="33052" y="52664"/>
                    <a:pt x="33430" y="52538"/>
                  </a:cubicBezTo>
                  <a:cubicBezTo>
                    <a:pt x="34313" y="52412"/>
                    <a:pt x="35195" y="52285"/>
                    <a:pt x="36077" y="52033"/>
                  </a:cubicBezTo>
                  <a:cubicBezTo>
                    <a:pt x="43137" y="50268"/>
                    <a:pt x="44902" y="42578"/>
                    <a:pt x="48432" y="44343"/>
                  </a:cubicBezTo>
                  <a:cubicBezTo>
                    <a:pt x="51962" y="46108"/>
                    <a:pt x="70745" y="36527"/>
                    <a:pt x="73140" y="32997"/>
                  </a:cubicBezTo>
                  <a:cubicBezTo>
                    <a:pt x="73393" y="32619"/>
                    <a:pt x="73645" y="32241"/>
                    <a:pt x="73645" y="31737"/>
                  </a:cubicBezTo>
                  <a:cubicBezTo>
                    <a:pt x="74023" y="28963"/>
                    <a:pt x="68980" y="27451"/>
                    <a:pt x="68476" y="24299"/>
                  </a:cubicBezTo>
                  <a:cubicBezTo>
                    <a:pt x="67846" y="20769"/>
                    <a:pt x="55491" y="9045"/>
                    <a:pt x="53726" y="7280"/>
                  </a:cubicBezTo>
                  <a:cubicBezTo>
                    <a:pt x="53348" y="6902"/>
                    <a:pt x="53222" y="6272"/>
                    <a:pt x="53096" y="5515"/>
                  </a:cubicBezTo>
                  <a:cubicBezTo>
                    <a:pt x="53096" y="5389"/>
                    <a:pt x="53096" y="5389"/>
                    <a:pt x="53096" y="5263"/>
                  </a:cubicBezTo>
                  <a:cubicBezTo>
                    <a:pt x="53096" y="4381"/>
                    <a:pt x="53096" y="3498"/>
                    <a:pt x="53222" y="2364"/>
                  </a:cubicBezTo>
                  <a:cubicBezTo>
                    <a:pt x="34817" y="5011"/>
                    <a:pt x="7461" y="10684"/>
                    <a:pt x="7461" y="10684"/>
                  </a:cubicBezTo>
                  <a:cubicBezTo>
                    <a:pt x="7461" y="10684"/>
                    <a:pt x="6830" y="10180"/>
                    <a:pt x="5948" y="9549"/>
                  </a:cubicBezTo>
                  <a:cubicBezTo>
                    <a:pt x="3174" y="18500"/>
                    <a:pt x="1284" y="30854"/>
                    <a:pt x="3048" y="37032"/>
                  </a:cubicBezTo>
                  <a:cubicBezTo>
                    <a:pt x="4687" y="43587"/>
                    <a:pt x="10360" y="47873"/>
                    <a:pt x="18302" y="53798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80">
              <a:extLst>
                <a:ext uri="{FF2B5EF4-FFF2-40B4-BE49-F238E27FC236}">
                  <a16:creationId xmlns:a16="http://schemas.microsoft.com/office/drawing/2014/main" id="{708B0F29-CE38-41CA-993A-4E580F7E089D}"/>
                </a:ext>
              </a:extLst>
            </p:cNvPr>
            <p:cNvSpPr/>
            <p:nvPr/>
          </p:nvSpPr>
          <p:spPr>
            <a:xfrm>
              <a:off x="2336094" y="3194066"/>
              <a:ext cx="992261" cy="563176"/>
            </a:xfrm>
            <a:custGeom>
              <a:avLst/>
              <a:gdLst>
                <a:gd name="connsiteX0" fmla="*/ 423043 w 466440"/>
                <a:gd name="connsiteY0" fmla="*/ 172684 h 264736"/>
                <a:gd name="connsiteX1" fmla="*/ 443591 w 466440"/>
                <a:gd name="connsiteY1" fmla="*/ 158565 h 264736"/>
                <a:gd name="connsiteX2" fmla="*/ 465401 w 466440"/>
                <a:gd name="connsiteY2" fmla="*/ 159195 h 264736"/>
                <a:gd name="connsiteX3" fmla="*/ 470065 w 466440"/>
                <a:gd name="connsiteY3" fmla="*/ 143311 h 264736"/>
                <a:gd name="connsiteX4" fmla="*/ 464140 w 466440"/>
                <a:gd name="connsiteY4" fmla="*/ 133352 h 264736"/>
                <a:gd name="connsiteX5" fmla="*/ 473595 w 466440"/>
                <a:gd name="connsiteY5" fmla="*/ 126923 h 264736"/>
                <a:gd name="connsiteX6" fmla="*/ 467165 w 466440"/>
                <a:gd name="connsiteY6" fmla="*/ 119233 h 264736"/>
                <a:gd name="connsiteX7" fmla="*/ 474856 w 466440"/>
                <a:gd name="connsiteY7" fmla="*/ 108013 h 264736"/>
                <a:gd name="connsiteX8" fmla="*/ 459601 w 466440"/>
                <a:gd name="connsiteY8" fmla="*/ 98558 h 264736"/>
                <a:gd name="connsiteX9" fmla="*/ 437162 w 466440"/>
                <a:gd name="connsiteY9" fmla="*/ 92633 h 264736"/>
                <a:gd name="connsiteX10" fmla="*/ 415353 w 466440"/>
                <a:gd name="connsiteY10" fmla="*/ 89103 h 264736"/>
                <a:gd name="connsiteX11" fmla="*/ 403629 w 466440"/>
                <a:gd name="connsiteY11" fmla="*/ 74984 h 264736"/>
                <a:gd name="connsiteX12" fmla="*/ 388879 w 466440"/>
                <a:gd name="connsiteY12" fmla="*/ 76118 h 264736"/>
                <a:gd name="connsiteX13" fmla="*/ 375390 w 466440"/>
                <a:gd name="connsiteY13" fmla="*/ 77253 h 264736"/>
                <a:gd name="connsiteX14" fmla="*/ 362405 w 466440"/>
                <a:gd name="connsiteY14" fmla="*/ 71328 h 264736"/>
                <a:gd name="connsiteX15" fmla="*/ 352446 w 466440"/>
                <a:gd name="connsiteY15" fmla="*/ 66033 h 264736"/>
                <a:gd name="connsiteX16" fmla="*/ 340722 w 466440"/>
                <a:gd name="connsiteY16" fmla="*/ 45484 h 264736"/>
                <a:gd name="connsiteX17" fmla="*/ 321308 w 466440"/>
                <a:gd name="connsiteY17" fmla="*/ 40820 h 264736"/>
                <a:gd name="connsiteX18" fmla="*/ 315383 w 466440"/>
                <a:gd name="connsiteY18" fmla="*/ 26070 h 264736"/>
                <a:gd name="connsiteX19" fmla="*/ 311853 w 466440"/>
                <a:gd name="connsiteY19" fmla="*/ 6026 h 264736"/>
                <a:gd name="connsiteX20" fmla="*/ 290044 w 466440"/>
                <a:gd name="connsiteY20" fmla="*/ 3631 h 264736"/>
                <a:gd name="connsiteX21" fmla="*/ 272395 w 466440"/>
                <a:gd name="connsiteY21" fmla="*/ 4261 h 264736"/>
                <a:gd name="connsiteX22" fmla="*/ 260041 w 466440"/>
                <a:gd name="connsiteY22" fmla="*/ 10691 h 264736"/>
                <a:gd name="connsiteX23" fmla="*/ 252729 w 466440"/>
                <a:gd name="connsiteY23" fmla="*/ 7665 h 264736"/>
                <a:gd name="connsiteX24" fmla="*/ 235710 w 466440"/>
                <a:gd name="connsiteY24" fmla="*/ 11069 h 264736"/>
                <a:gd name="connsiteX25" fmla="*/ 219952 w 466440"/>
                <a:gd name="connsiteY25" fmla="*/ 28340 h 264736"/>
                <a:gd name="connsiteX26" fmla="*/ 215287 w 466440"/>
                <a:gd name="connsiteY26" fmla="*/ 37038 h 264736"/>
                <a:gd name="connsiteX27" fmla="*/ 190957 w 466440"/>
                <a:gd name="connsiteY27" fmla="*/ 35399 h 264736"/>
                <a:gd name="connsiteX28" fmla="*/ 173686 w 466440"/>
                <a:gd name="connsiteY28" fmla="*/ 29852 h 264736"/>
                <a:gd name="connsiteX29" fmla="*/ 156415 w 466440"/>
                <a:gd name="connsiteY29" fmla="*/ 28214 h 264736"/>
                <a:gd name="connsiteX30" fmla="*/ 138388 w 466440"/>
                <a:gd name="connsiteY30" fmla="*/ 25818 h 264736"/>
                <a:gd name="connsiteX31" fmla="*/ 114057 w 466440"/>
                <a:gd name="connsiteY31" fmla="*/ 21910 h 264736"/>
                <a:gd name="connsiteX32" fmla="*/ 68548 w 466440"/>
                <a:gd name="connsiteY32" fmla="*/ 16363 h 264736"/>
                <a:gd name="connsiteX33" fmla="*/ 51277 w 466440"/>
                <a:gd name="connsiteY33" fmla="*/ 26575 h 264736"/>
                <a:gd name="connsiteX34" fmla="*/ 37032 w 466440"/>
                <a:gd name="connsiteY34" fmla="*/ 29726 h 264736"/>
                <a:gd name="connsiteX35" fmla="*/ 39301 w 466440"/>
                <a:gd name="connsiteY35" fmla="*/ 38677 h 264736"/>
                <a:gd name="connsiteX36" fmla="*/ 49890 w 466440"/>
                <a:gd name="connsiteY36" fmla="*/ 64520 h 264736"/>
                <a:gd name="connsiteX37" fmla="*/ 38166 w 466440"/>
                <a:gd name="connsiteY37" fmla="*/ 73975 h 264736"/>
                <a:gd name="connsiteX38" fmla="*/ 13458 w 466440"/>
                <a:gd name="connsiteY38" fmla="*/ 99314 h 264736"/>
                <a:gd name="connsiteX39" fmla="*/ 14088 w 466440"/>
                <a:gd name="connsiteY39" fmla="*/ 117594 h 264736"/>
                <a:gd name="connsiteX40" fmla="*/ 2364 w 466440"/>
                <a:gd name="connsiteY40" fmla="*/ 137008 h 264736"/>
                <a:gd name="connsiteX41" fmla="*/ 14088 w 466440"/>
                <a:gd name="connsiteY41" fmla="*/ 149992 h 264736"/>
                <a:gd name="connsiteX42" fmla="*/ 18374 w 466440"/>
                <a:gd name="connsiteY42" fmla="*/ 153018 h 264736"/>
                <a:gd name="connsiteX43" fmla="*/ 28585 w 466440"/>
                <a:gd name="connsiteY43" fmla="*/ 152136 h 264736"/>
                <a:gd name="connsiteX44" fmla="*/ 55185 w 466440"/>
                <a:gd name="connsiteY44" fmla="*/ 156926 h 264736"/>
                <a:gd name="connsiteX45" fmla="*/ 70943 w 466440"/>
                <a:gd name="connsiteY45" fmla="*/ 161590 h 264736"/>
                <a:gd name="connsiteX46" fmla="*/ 82667 w 466440"/>
                <a:gd name="connsiteY46" fmla="*/ 158439 h 264736"/>
                <a:gd name="connsiteX47" fmla="*/ 96030 w 466440"/>
                <a:gd name="connsiteY47" fmla="*/ 156926 h 264736"/>
                <a:gd name="connsiteX48" fmla="*/ 110906 w 466440"/>
                <a:gd name="connsiteY48" fmla="*/ 149110 h 264736"/>
                <a:gd name="connsiteX49" fmla="*/ 143052 w 466440"/>
                <a:gd name="connsiteY49" fmla="*/ 138142 h 264736"/>
                <a:gd name="connsiteX50" fmla="*/ 164231 w 466440"/>
                <a:gd name="connsiteY50" fmla="*/ 149866 h 264736"/>
                <a:gd name="connsiteX51" fmla="*/ 183015 w 466440"/>
                <a:gd name="connsiteY51" fmla="*/ 163986 h 264736"/>
                <a:gd name="connsiteX52" fmla="*/ 199529 w 466440"/>
                <a:gd name="connsiteY52" fmla="*/ 190711 h 264736"/>
                <a:gd name="connsiteX53" fmla="*/ 205832 w 466440"/>
                <a:gd name="connsiteY53" fmla="*/ 207982 h 264736"/>
                <a:gd name="connsiteX54" fmla="*/ 187805 w 466440"/>
                <a:gd name="connsiteY54" fmla="*/ 204831 h 264736"/>
                <a:gd name="connsiteX55" fmla="*/ 177594 w 466440"/>
                <a:gd name="connsiteY55" fmla="*/ 216555 h 264736"/>
                <a:gd name="connsiteX56" fmla="*/ 161962 w 466440"/>
                <a:gd name="connsiteY56" fmla="*/ 240885 h 264736"/>
                <a:gd name="connsiteX57" fmla="*/ 172173 w 466440"/>
                <a:gd name="connsiteY57" fmla="*/ 247189 h 264736"/>
                <a:gd name="connsiteX58" fmla="*/ 187049 w 466440"/>
                <a:gd name="connsiteY58" fmla="*/ 240885 h 264736"/>
                <a:gd name="connsiteX59" fmla="*/ 196378 w 466440"/>
                <a:gd name="connsiteY59" fmla="*/ 247441 h 264736"/>
                <a:gd name="connsiteX60" fmla="*/ 208984 w 466440"/>
                <a:gd name="connsiteY60" fmla="*/ 227522 h 264736"/>
                <a:gd name="connsiteX61" fmla="*/ 231676 w 466440"/>
                <a:gd name="connsiteY61" fmla="*/ 200797 h 264736"/>
                <a:gd name="connsiteX62" fmla="*/ 261049 w 466440"/>
                <a:gd name="connsiteY62" fmla="*/ 196510 h 264736"/>
                <a:gd name="connsiteX63" fmla="*/ 263822 w 466440"/>
                <a:gd name="connsiteY63" fmla="*/ 213781 h 264736"/>
                <a:gd name="connsiteX64" fmla="*/ 307063 w 466440"/>
                <a:gd name="connsiteY64" fmla="*/ 220085 h 264736"/>
                <a:gd name="connsiteX65" fmla="*/ 271765 w 466440"/>
                <a:gd name="connsiteY65" fmla="*/ 239751 h 264736"/>
                <a:gd name="connsiteX66" fmla="*/ 298490 w 466440"/>
                <a:gd name="connsiteY66" fmla="*/ 251853 h 264736"/>
                <a:gd name="connsiteX67" fmla="*/ 299625 w 466440"/>
                <a:gd name="connsiteY67" fmla="*/ 272276 h 264736"/>
                <a:gd name="connsiteX68" fmla="*/ 321182 w 466440"/>
                <a:gd name="connsiteY68" fmla="*/ 267107 h 264736"/>
                <a:gd name="connsiteX69" fmla="*/ 346647 w 466440"/>
                <a:gd name="connsiteY69" fmla="*/ 256139 h 264736"/>
                <a:gd name="connsiteX70" fmla="*/ 381945 w 466440"/>
                <a:gd name="connsiteY70" fmla="*/ 251097 h 264736"/>
                <a:gd name="connsiteX71" fmla="*/ 355220 w 466440"/>
                <a:gd name="connsiteY71" fmla="*/ 244037 h 264736"/>
                <a:gd name="connsiteX72" fmla="*/ 333663 w 466440"/>
                <a:gd name="connsiteY72" fmla="*/ 222480 h 264736"/>
                <a:gd name="connsiteX73" fmla="*/ 366944 w 466440"/>
                <a:gd name="connsiteY73" fmla="*/ 201301 h 264736"/>
                <a:gd name="connsiteX74" fmla="*/ 400729 w 466440"/>
                <a:gd name="connsiteY74" fmla="*/ 191090 h 264736"/>
                <a:gd name="connsiteX75" fmla="*/ 422286 w 466440"/>
                <a:gd name="connsiteY75" fmla="*/ 185039 h 264736"/>
                <a:gd name="connsiteX76" fmla="*/ 423043 w 466440"/>
                <a:gd name="connsiteY76" fmla="*/ 172684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66440" h="264736">
                  <a:moveTo>
                    <a:pt x="423043" y="172684"/>
                  </a:moveTo>
                  <a:cubicBezTo>
                    <a:pt x="427203" y="172054"/>
                    <a:pt x="439557" y="158565"/>
                    <a:pt x="443591" y="158565"/>
                  </a:cubicBezTo>
                  <a:cubicBezTo>
                    <a:pt x="447751" y="158565"/>
                    <a:pt x="465401" y="162095"/>
                    <a:pt x="465401" y="159195"/>
                  </a:cubicBezTo>
                  <a:cubicBezTo>
                    <a:pt x="465401" y="156296"/>
                    <a:pt x="471325" y="146211"/>
                    <a:pt x="470065" y="143311"/>
                  </a:cubicBezTo>
                  <a:cubicBezTo>
                    <a:pt x="468931" y="140411"/>
                    <a:pt x="463005" y="136251"/>
                    <a:pt x="464140" y="133352"/>
                  </a:cubicBezTo>
                  <a:cubicBezTo>
                    <a:pt x="465275" y="130452"/>
                    <a:pt x="473595" y="130452"/>
                    <a:pt x="473595" y="126923"/>
                  </a:cubicBezTo>
                  <a:cubicBezTo>
                    <a:pt x="473595" y="123393"/>
                    <a:pt x="467165" y="121628"/>
                    <a:pt x="467165" y="119233"/>
                  </a:cubicBezTo>
                  <a:cubicBezTo>
                    <a:pt x="467165" y="116837"/>
                    <a:pt x="475360" y="112803"/>
                    <a:pt x="474856" y="108013"/>
                  </a:cubicBezTo>
                  <a:cubicBezTo>
                    <a:pt x="474225" y="103348"/>
                    <a:pt x="467165" y="102718"/>
                    <a:pt x="459601" y="98558"/>
                  </a:cubicBezTo>
                  <a:cubicBezTo>
                    <a:pt x="451912" y="94398"/>
                    <a:pt x="444348" y="96163"/>
                    <a:pt x="437162" y="92633"/>
                  </a:cubicBezTo>
                  <a:cubicBezTo>
                    <a:pt x="430102" y="89103"/>
                    <a:pt x="415353" y="91498"/>
                    <a:pt x="415353" y="89103"/>
                  </a:cubicBezTo>
                  <a:cubicBezTo>
                    <a:pt x="415353" y="86708"/>
                    <a:pt x="405898" y="79144"/>
                    <a:pt x="403629" y="74984"/>
                  </a:cubicBezTo>
                  <a:cubicBezTo>
                    <a:pt x="401233" y="70824"/>
                    <a:pt x="393670" y="73219"/>
                    <a:pt x="388879" y="76118"/>
                  </a:cubicBezTo>
                  <a:cubicBezTo>
                    <a:pt x="384089" y="79018"/>
                    <a:pt x="380054" y="80278"/>
                    <a:pt x="375390" y="77253"/>
                  </a:cubicBezTo>
                  <a:cubicBezTo>
                    <a:pt x="370726" y="74353"/>
                    <a:pt x="366565" y="69563"/>
                    <a:pt x="362405" y="71328"/>
                  </a:cubicBezTo>
                  <a:cubicBezTo>
                    <a:pt x="358245" y="73093"/>
                    <a:pt x="350681" y="71958"/>
                    <a:pt x="352446" y="66033"/>
                  </a:cubicBezTo>
                  <a:cubicBezTo>
                    <a:pt x="354211" y="60108"/>
                    <a:pt x="344756" y="47249"/>
                    <a:pt x="340722" y="45484"/>
                  </a:cubicBezTo>
                  <a:cubicBezTo>
                    <a:pt x="336562" y="43720"/>
                    <a:pt x="324208" y="46619"/>
                    <a:pt x="321308" y="40820"/>
                  </a:cubicBezTo>
                  <a:cubicBezTo>
                    <a:pt x="318409" y="34895"/>
                    <a:pt x="313114" y="30231"/>
                    <a:pt x="315383" y="26070"/>
                  </a:cubicBezTo>
                  <a:cubicBezTo>
                    <a:pt x="317778" y="21910"/>
                    <a:pt x="314753" y="10817"/>
                    <a:pt x="311853" y="6026"/>
                  </a:cubicBezTo>
                  <a:cubicBezTo>
                    <a:pt x="308954" y="1362"/>
                    <a:pt x="294204" y="1866"/>
                    <a:pt x="290044" y="3631"/>
                  </a:cubicBezTo>
                  <a:cubicBezTo>
                    <a:pt x="285884" y="5396"/>
                    <a:pt x="276429" y="1866"/>
                    <a:pt x="272395" y="4261"/>
                  </a:cubicBezTo>
                  <a:cubicBezTo>
                    <a:pt x="268235" y="6656"/>
                    <a:pt x="265966" y="10691"/>
                    <a:pt x="260041" y="10691"/>
                  </a:cubicBezTo>
                  <a:cubicBezTo>
                    <a:pt x="256763" y="10691"/>
                    <a:pt x="254620" y="10312"/>
                    <a:pt x="252729" y="7665"/>
                  </a:cubicBezTo>
                  <a:cubicBezTo>
                    <a:pt x="246425" y="10565"/>
                    <a:pt x="235710" y="11069"/>
                    <a:pt x="235710" y="11069"/>
                  </a:cubicBezTo>
                  <a:cubicBezTo>
                    <a:pt x="235710" y="11069"/>
                    <a:pt x="219952" y="23675"/>
                    <a:pt x="219952" y="28340"/>
                  </a:cubicBezTo>
                  <a:cubicBezTo>
                    <a:pt x="219952" y="33004"/>
                    <a:pt x="219195" y="40946"/>
                    <a:pt x="215287" y="37038"/>
                  </a:cubicBezTo>
                  <a:cubicBezTo>
                    <a:pt x="211379" y="33130"/>
                    <a:pt x="194865" y="33130"/>
                    <a:pt x="190957" y="35399"/>
                  </a:cubicBezTo>
                  <a:cubicBezTo>
                    <a:pt x="187049" y="37795"/>
                    <a:pt x="180746" y="25944"/>
                    <a:pt x="173686" y="29852"/>
                  </a:cubicBezTo>
                  <a:cubicBezTo>
                    <a:pt x="166626" y="33760"/>
                    <a:pt x="157172" y="24306"/>
                    <a:pt x="156415" y="28214"/>
                  </a:cubicBezTo>
                  <a:cubicBezTo>
                    <a:pt x="155659" y="32122"/>
                    <a:pt x="145448" y="28970"/>
                    <a:pt x="138388" y="25818"/>
                  </a:cubicBezTo>
                  <a:cubicBezTo>
                    <a:pt x="131328" y="22667"/>
                    <a:pt x="118722" y="27457"/>
                    <a:pt x="114057" y="21910"/>
                  </a:cubicBezTo>
                  <a:cubicBezTo>
                    <a:pt x="109393" y="16363"/>
                    <a:pt x="78759" y="16363"/>
                    <a:pt x="68548" y="16363"/>
                  </a:cubicBezTo>
                  <a:cubicBezTo>
                    <a:pt x="58337" y="16363"/>
                    <a:pt x="55941" y="21910"/>
                    <a:pt x="51277" y="26575"/>
                  </a:cubicBezTo>
                  <a:cubicBezTo>
                    <a:pt x="46991" y="30861"/>
                    <a:pt x="42074" y="29979"/>
                    <a:pt x="37032" y="29726"/>
                  </a:cubicBezTo>
                  <a:cubicBezTo>
                    <a:pt x="37536" y="33634"/>
                    <a:pt x="38292" y="37164"/>
                    <a:pt x="39301" y="38677"/>
                  </a:cubicBezTo>
                  <a:cubicBezTo>
                    <a:pt x="41696" y="42207"/>
                    <a:pt x="52790" y="59226"/>
                    <a:pt x="49890" y="64520"/>
                  </a:cubicBezTo>
                  <a:cubicBezTo>
                    <a:pt x="46991" y="69815"/>
                    <a:pt x="41696" y="69815"/>
                    <a:pt x="38166" y="73975"/>
                  </a:cubicBezTo>
                  <a:cubicBezTo>
                    <a:pt x="34636" y="78135"/>
                    <a:pt x="14088" y="96289"/>
                    <a:pt x="13458" y="99314"/>
                  </a:cubicBezTo>
                  <a:cubicBezTo>
                    <a:pt x="12827" y="102214"/>
                    <a:pt x="16987" y="115198"/>
                    <a:pt x="14088" y="117594"/>
                  </a:cubicBezTo>
                  <a:cubicBezTo>
                    <a:pt x="11188" y="119989"/>
                    <a:pt x="2364" y="132343"/>
                    <a:pt x="2364" y="137008"/>
                  </a:cubicBezTo>
                  <a:cubicBezTo>
                    <a:pt x="2364" y="141672"/>
                    <a:pt x="8793" y="148227"/>
                    <a:pt x="14088" y="149992"/>
                  </a:cubicBezTo>
                  <a:cubicBezTo>
                    <a:pt x="16357" y="150749"/>
                    <a:pt x="17744" y="151757"/>
                    <a:pt x="18374" y="153018"/>
                  </a:cubicBezTo>
                  <a:cubicBezTo>
                    <a:pt x="22534" y="152514"/>
                    <a:pt x="26316" y="152136"/>
                    <a:pt x="28585" y="152136"/>
                  </a:cubicBezTo>
                  <a:cubicBezTo>
                    <a:pt x="32493" y="152136"/>
                    <a:pt x="49764" y="156926"/>
                    <a:pt x="55185" y="156926"/>
                  </a:cubicBezTo>
                  <a:cubicBezTo>
                    <a:pt x="60732" y="156926"/>
                    <a:pt x="68548" y="159321"/>
                    <a:pt x="70943" y="161590"/>
                  </a:cubicBezTo>
                  <a:cubicBezTo>
                    <a:pt x="73338" y="163986"/>
                    <a:pt x="78759" y="162347"/>
                    <a:pt x="82667" y="158439"/>
                  </a:cubicBezTo>
                  <a:cubicBezTo>
                    <a:pt x="86575" y="154531"/>
                    <a:pt x="91366" y="156926"/>
                    <a:pt x="96030" y="156926"/>
                  </a:cubicBezTo>
                  <a:cubicBezTo>
                    <a:pt x="100694" y="156926"/>
                    <a:pt x="108636" y="153018"/>
                    <a:pt x="110906" y="149110"/>
                  </a:cubicBezTo>
                  <a:cubicBezTo>
                    <a:pt x="113301" y="145202"/>
                    <a:pt x="136749" y="138899"/>
                    <a:pt x="143052" y="138142"/>
                  </a:cubicBezTo>
                  <a:cubicBezTo>
                    <a:pt x="149356" y="137386"/>
                    <a:pt x="158810" y="149866"/>
                    <a:pt x="164231" y="149866"/>
                  </a:cubicBezTo>
                  <a:cubicBezTo>
                    <a:pt x="169778" y="149866"/>
                    <a:pt x="179863" y="153774"/>
                    <a:pt x="183015" y="163986"/>
                  </a:cubicBezTo>
                  <a:cubicBezTo>
                    <a:pt x="186166" y="174197"/>
                    <a:pt x="195621" y="186803"/>
                    <a:pt x="199529" y="190711"/>
                  </a:cubicBezTo>
                  <a:cubicBezTo>
                    <a:pt x="203437" y="194619"/>
                    <a:pt x="205832" y="204831"/>
                    <a:pt x="205832" y="207982"/>
                  </a:cubicBezTo>
                  <a:cubicBezTo>
                    <a:pt x="205832" y="211134"/>
                    <a:pt x="197260" y="207226"/>
                    <a:pt x="187805" y="204831"/>
                  </a:cubicBezTo>
                  <a:cubicBezTo>
                    <a:pt x="178350" y="202435"/>
                    <a:pt x="177594" y="211890"/>
                    <a:pt x="177594" y="216555"/>
                  </a:cubicBezTo>
                  <a:cubicBezTo>
                    <a:pt x="177594" y="221219"/>
                    <a:pt x="164231" y="237734"/>
                    <a:pt x="161962" y="240885"/>
                  </a:cubicBezTo>
                  <a:cubicBezTo>
                    <a:pt x="159567" y="244037"/>
                    <a:pt x="166626" y="246432"/>
                    <a:pt x="172173" y="247189"/>
                  </a:cubicBezTo>
                  <a:cubicBezTo>
                    <a:pt x="174569" y="247567"/>
                    <a:pt x="183897" y="240885"/>
                    <a:pt x="187049" y="240885"/>
                  </a:cubicBezTo>
                  <a:cubicBezTo>
                    <a:pt x="188310" y="240885"/>
                    <a:pt x="192218" y="243911"/>
                    <a:pt x="196378" y="247441"/>
                  </a:cubicBezTo>
                  <a:cubicBezTo>
                    <a:pt x="195495" y="235212"/>
                    <a:pt x="198017" y="235843"/>
                    <a:pt x="208984" y="227522"/>
                  </a:cubicBezTo>
                  <a:cubicBezTo>
                    <a:pt x="220330" y="218950"/>
                    <a:pt x="221591" y="202814"/>
                    <a:pt x="231676" y="200797"/>
                  </a:cubicBezTo>
                  <a:cubicBezTo>
                    <a:pt x="241887" y="198780"/>
                    <a:pt x="246173" y="194115"/>
                    <a:pt x="261049" y="196510"/>
                  </a:cubicBezTo>
                  <a:cubicBezTo>
                    <a:pt x="275925" y="198906"/>
                    <a:pt x="253611" y="208234"/>
                    <a:pt x="263822" y="213781"/>
                  </a:cubicBezTo>
                  <a:cubicBezTo>
                    <a:pt x="274034" y="219328"/>
                    <a:pt x="305424" y="212268"/>
                    <a:pt x="307063" y="220085"/>
                  </a:cubicBezTo>
                  <a:cubicBezTo>
                    <a:pt x="308576" y="227901"/>
                    <a:pt x="271008" y="235843"/>
                    <a:pt x="271765" y="239751"/>
                  </a:cubicBezTo>
                  <a:cubicBezTo>
                    <a:pt x="272521" y="243659"/>
                    <a:pt x="291809" y="247567"/>
                    <a:pt x="298490" y="251853"/>
                  </a:cubicBezTo>
                  <a:cubicBezTo>
                    <a:pt x="305172" y="256139"/>
                    <a:pt x="296473" y="268368"/>
                    <a:pt x="299625" y="272276"/>
                  </a:cubicBezTo>
                  <a:cubicBezTo>
                    <a:pt x="302777" y="276184"/>
                    <a:pt x="312988" y="273032"/>
                    <a:pt x="321182" y="267107"/>
                  </a:cubicBezTo>
                  <a:cubicBezTo>
                    <a:pt x="329376" y="261182"/>
                    <a:pt x="336058" y="263199"/>
                    <a:pt x="346647" y="256139"/>
                  </a:cubicBezTo>
                  <a:cubicBezTo>
                    <a:pt x="357237" y="249079"/>
                    <a:pt x="379172" y="255383"/>
                    <a:pt x="381945" y="251097"/>
                  </a:cubicBezTo>
                  <a:cubicBezTo>
                    <a:pt x="384719" y="246810"/>
                    <a:pt x="375642" y="242524"/>
                    <a:pt x="355220" y="244037"/>
                  </a:cubicBezTo>
                  <a:cubicBezTo>
                    <a:pt x="334797" y="245550"/>
                    <a:pt x="333663" y="226388"/>
                    <a:pt x="333663" y="222480"/>
                  </a:cubicBezTo>
                  <a:cubicBezTo>
                    <a:pt x="333663" y="218572"/>
                    <a:pt x="354841" y="202435"/>
                    <a:pt x="366944" y="201301"/>
                  </a:cubicBezTo>
                  <a:cubicBezTo>
                    <a:pt x="379172" y="200166"/>
                    <a:pt x="388879" y="196510"/>
                    <a:pt x="400729" y="191090"/>
                  </a:cubicBezTo>
                  <a:cubicBezTo>
                    <a:pt x="405520" y="188820"/>
                    <a:pt x="413840" y="186677"/>
                    <a:pt x="422286" y="185039"/>
                  </a:cubicBezTo>
                  <a:cubicBezTo>
                    <a:pt x="421152" y="179744"/>
                    <a:pt x="419513" y="173314"/>
                    <a:pt x="423043" y="17268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81">
              <a:extLst>
                <a:ext uri="{FF2B5EF4-FFF2-40B4-BE49-F238E27FC236}">
                  <a16:creationId xmlns:a16="http://schemas.microsoft.com/office/drawing/2014/main" id="{821DFBC4-8095-4876-ADFD-9FA3407BD0B4}"/>
                </a:ext>
              </a:extLst>
            </p:cNvPr>
            <p:cNvSpPr/>
            <p:nvPr/>
          </p:nvSpPr>
          <p:spPr>
            <a:xfrm>
              <a:off x="2392679" y="2893720"/>
              <a:ext cx="536356" cy="375449"/>
            </a:xfrm>
            <a:custGeom>
              <a:avLst/>
              <a:gdLst>
                <a:gd name="connsiteX0" fmla="*/ 235710 w 252130"/>
                <a:gd name="connsiteY0" fmla="*/ 90357 h 176491"/>
                <a:gd name="connsiteX1" fmla="*/ 220456 w 252130"/>
                <a:gd name="connsiteY1" fmla="*/ 75608 h 176491"/>
                <a:gd name="connsiteX2" fmla="*/ 208102 w 252130"/>
                <a:gd name="connsiteY2" fmla="*/ 59093 h 176491"/>
                <a:gd name="connsiteX3" fmla="*/ 205202 w 252130"/>
                <a:gd name="connsiteY3" fmla="*/ 40183 h 176491"/>
                <a:gd name="connsiteX4" fmla="*/ 202807 w 252130"/>
                <a:gd name="connsiteY4" fmla="*/ 21904 h 176491"/>
                <a:gd name="connsiteX5" fmla="*/ 178098 w 252130"/>
                <a:gd name="connsiteY5" fmla="*/ 14844 h 176491"/>
                <a:gd name="connsiteX6" fmla="*/ 163979 w 252130"/>
                <a:gd name="connsiteY6" fmla="*/ 14844 h 176491"/>
                <a:gd name="connsiteX7" fmla="*/ 150490 w 252130"/>
                <a:gd name="connsiteY7" fmla="*/ 8415 h 176491"/>
                <a:gd name="connsiteX8" fmla="*/ 136371 w 252130"/>
                <a:gd name="connsiteY8" fmla="*/ 4255 h 176491"/>
                <a:gd name="connsiteX9" fmla="*/ 134984 w 252130"/>
                <a:gd name="connsiteY9" fmla="*/ 2364 h 176491"/>
                <a:gd name="connsiteX10" fmla="*/ 126790 w 252130"/>
                <a:gd name="connsiteY10" fmla="*/ 5641 h 176491"/>
                <a:gd name="connsiteX11" fmla="*/ 116579 w 252130"/>
                <a:gd name="connsiteY11" fmla="*/ 15096 h 176491"/>
                <a:gd name="connsiteX12" fmla="*/ 98551 w 252130"/>
                <a:gd name="connsiteY12" fmla="*/ 17492 h 176491"/>
                <a:gd name="connsiteX13" fmla="*/ 91492 w 252130"/>
                <a:gd name="connsiteY13" fmla="*/ 31611 h 176491"/>
                <a:gd name="connsiteX14" fmla="*/ 88340 w 252130"/>
                <a:gd name="connsiteY14" fmla="*/ 41822 h 176491"/>
                <a:gd name="connsiteX15" fmla="*/ 79768 w 252130"/>
                <a:gd name="connsiteY15" fmla="*/ 48882 h 176491"/>
                <a:gd name="connsiteX16" fmla="*/ 66405 w 252130"/>
                <a:gd name="connsiteY16" fmla="*/ 61362 h 176491"/>
                <a:gd name="connsiteX17" fmla="*/ 62497 w 252130"/>
                <a:gd name="connsiteY17" fmla="*/ 73969 h 176491"/>
                <a:gd name="connsiteX18" fmla="*/ 45226 w 252130"/>
                <a:gd name="connsiteY18" fmla="*/ 79516 h 176491"/>
                <a:gd name="connsiteX19" fmla="*/ 31863 w 252130"/>
                <a:gd name="connsiteY19" fmla="*/ 85819 h 176491"/>
                <a:gd name="connsiteX20" fmla="*/ 12449 w 252130"/>
                <a:gd name="connsiteY20" fmla="*/ 84432 h 176491"/>
                <a:gd name="connsiteX21" fmla="*/ 12323 w 252130"/>
                <a:gd name="connsiteY21" fmla="*/ 86827 h 176491"/>
                <a:gd name="connsiteX22" fmla="*/ 16483 w 252130"/>
                <a:gd name="connsiteY22" fmla="*/ 106872 h 176491"/>
                <a:gd name="connsiteX23" fmla="*/ 17618 w 252130"/>
                <a:gd name="connsiteY23" fmla="*/ 129815 h 176491"/>
                <a:gd name="connsiteX24" fmla="*/ 2364 w 252130"/>
                <a:gd name="connsiteY24" fmla="*/ 143304 h 176491"/>
                <a:gd name="connsiteX25" fmla="*/ 11188 w 252130"/>
                <a:gd name="connsiteY25" fmla="*/ 156793 h 176491"/>
                <a:gd name="connsiteX26" fmla="*/ 10684 w 252130"/>
                <a:gd name="connsiteY26" fmla="*/ 171291 h 176491"/>
                <a:gd name="connsiteX27" fmla="*/ 24929 w 252130"/>
                <a:gd name="connsiteY27" fmla="*/ 168139 h 176491"/>
                <a:gd name="connsiteX28" fmla="*/ 42200 w 252130"/>
                <a:gd name="connsiteY28" fmla="*/ 157928 h 176491"/>
                <a:gd name="connsiteX29" fmla="*/ 87710 w 252130"/>
                <a:gd name="connsiteY29" fmla="*/ 163475 h 176491"/>
                <a:gd name="connsiteX30" fmla="*/ 112040 w 252130"/>
                <a:gd name="connsiteY30" fmla="*/ 167383 h 176491"/>
                <a:gd name="connsiteX31" fmla="*/ 130068 w 252130"/>
                <a:gd name="connsiteY31" fmla="*/ 169778 h 176491"/>
                <a:gd name="connsiteX32" fmla="*/ 147339 w 252130"/>
                <a:gd name="connsiteY32" fmla="*/ 171417 h 176491"/>
                <a:gd name="connsiteX33" fmla="*/ 164610 w 252130"/>
                <a:gd name="connsiteY33" fmla="*/ 176964 h 176491"/>
                <a:gd name="connsiteX34" fmla="*/ 188940 w 252130"/>
                <a:gd name="connsiteY34" fmla="*/ 178603 h 176491"/>
                <a:gd name="connsiteX35" fmla="*/ 193605 w 252130"/>
                <a:gd name="connsiteY35" fmla="*/ 169904 h 176491"/>
                <a:gd name="connsiteX36" fmla="*/ 209363 w 252130"/>
                <a:gd name="connsiteY36" fmla="*/ 152633 h 176491"/>
                <a:gd name="connsiteX37" fmla="*/ 226382 w 252130"/>
                <a:gd name="connsiteY37" fmla="*/ 149230 h 176491"/>
                <a:gd name="connsiteX38" fmla="*/ 222474 w 252130"/>
                <a:gd name="connsiteY38" fmla="*/ 138136 h 176491"/>
                <a:gd name="connsiteX39" fmla="*/ 218313 w 252130"/>
                <a:gd name="connsiteY39" fmla="*/ 113427 h 176491"/>
                <a:gd name="connsiteX40" fmla="*/ 237097 w 252130"/>
                <a:gd name="connsiteY40" fmla="*/ 116327 h 176491"/>
                <a:gd name="connsiteX41" fmla="*/ 250586 w 252130"/>
                <a:gd name="connsiteY41" fmla="*/ 103972 h 176491"/>
                <a:gd name="connsiteX42" fmla="*/ 235710 w 252130"/>
                <a:gd name="connsiteY42" fmla="*/ 90357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130" h="176491">
                  <a:moveTo>
                    <a:pt x="235710" y="90357"/>
                  </a:moveTo>
                  <a:cubicBezTo>
                    <a:pt x="231046" y="89223"/>
                    <a:pt x="228020" y="78633"/>
                    <a:pt x="220456" y="75608"/>
                  </a:cubicBezTo>
                  <a:cubicBezTo>
                    <a:pt x="212766" y="72708"/>
                    <a:pt x="214531" y="63253"/>
                    <a:pt x="208102" y="59093"/>
                  </a:cubicBezTo>
                  <a:cubicBezTo>
                    <a:pt x="201673" y="54933"/>
                    <a:pt x="205707" y="46739"/>
                    <a:pt x="205202" y="40183"/>
                  </a:cubicBezTo>
                  <a:cubicBezTo>
                    <a:pt x="204572" y="33754"/>
                    <a:pt x="206337" y="23669"/>
                    <a:pt x="202807" y="21904"/>
                  </a:cubicBezTo>
                  <a:cubicBezTo>
                    <a:pt x="199278" y="20139"/>
                    <a:pt x="184528" y="11945"/>
                    <a:pt x="178098" y="14844"/>
                  </a:cubicBezTo>
                  <a:cubicBezTo>
                    <a:pt x="171669" y="17744"/>
                    <a:pt x="166879" y="20139"/>
                    <a:pt x="163979" y="14844"/>
                  </a:cubicBezTo>
                  <a:cubicBezTo>
                    <a:pt x="161080" y="9549"/>
                    <a:pt x="156920" y="6650"/>
                    <a:pt x="150490" y="8415"/>
                  </a:cubicBezTo>
                  <a:cubicBezTo>
                    <a:pt x="144061" y="10180"/>
                    <a:pt x="139901" y="7280"/>
                    <a:pt x="136371" y="4255"/>
                  </a:cubicBezTo>
                  <a:cubicBezTo>
                    <a:pt x="135867" y="3750"/>
                    <a:pt x="135363" y="3120"/>
                    <a:pt x="134984" y="2364"/>
                  </a:cubicBezTo>
                  <a:cubicBezTo>
                    <a:pt x="132337" y="2868"/>
                    <a:pt x="128933" y="3877"/>
                    <a:pt x="126790" y="5641"/>
                  </a:cubicBezTo>
                  <a:cubicBezTo>
                    <a:pt x="122882" y="8793"/>
                    <a:pt x="122126" y="15096"/>
                    <a:pt x="116579" y="15096"/>
                  </a:cubicBezTo>
                  <a:cubicBezTo>
                    <a:pt x="111032" y="15096"/>
                    <a:pt x="104855" y="12701"/>
                    <a:pt x="98551" y="17492"/>
                  </a:cubicBezTo>
                  <a:cubicBezTo>
                    <a:pt x="92248" y="22156"/>
                    <a:pt x="90735" y="27703"/>
                    <a:pt x="91492" y="31611"/>
                  </a:cubicBezTo>
                  <a:cubicBezTo>
                    <a:pt x="92248" y="35519"/>
                    <a:pt x="93131" y="41822"/>
                    <a:pt x="88340" y="41822"/>
                  </a:cubicBezTo>
                  <a:cubicBezTo>
                    <a:pt x="83676" y="41822"/>
                    <a:pt x="84432" y="47369"/>
                    <a:pt x="79768" y="48882"/>
                  </a:cubicBezTo>
                  <a:cubicBezTo>
                    <a:pt x="75103" y="50395"/>
                    <a:pt x="67161" y="57454"/>
                    <a:pt x="66405" y="61362"/>
                  </a:cubicBezTo>
                  <a:cubicBezTo>
                    <a:pt x="65649" y="65270"/>
                    <a:pt x="65649" y="73969"/>
                    <a:pt x="62497" y="73969"/>
                  </a:cubicBezTo>
                  <a:cubicBezTo>
                    <a:pt x="59345" y="73969"/>
                    <a:pt x="48378" y="75481"/>
                    <a:pt x="45226" y="79516"/>
                  </a:cubicBezTo>
                  <a:cubicBezTo>
                    <a:pt x="42075" y="83424"/>
                    <a:pt x="38166" y="87332"/>
                    <a:pt x="31863" y="85819"/>
                  </a:cubicBezTo>
                  <a:cubicBezTo>
                    <a:pt x="28585" y="85062"/>
                    <a:pt x="20013" y="84684"/>
                    <a:pt x="12449" y="84432"/>
                  </a:cubicBezTo>
                  <a:cubicBezTo>
                    <a:pt x="12575" y="85188"/>
                    <a:pt x="12575" y="85945"/>
                    <a:pt x="12323" y="86827"/>
                  </a:cubicBezTo>
                  <a:cubicBezTo>
                    <a:pt x="9423" y="95022"/>
                    <a:pt x="11693" y="102712"/>
                    <a:pt x="16483" y="106872"/>
                  </a:cubicBezTo>
                  <a:cubicBezTo>
                    <a:pt x="21148" y="111032"/>
                    <a:pt x="22912" y="127420"/>
                    <a:pt x="17618" y="129815"/>
                  </a:cubicBezTo>
                  <a:cubicBezTo>
                    <a:pt x="12323" y="132211"/>
                    <a:pt x="2364" y="139270"/>
                    <a:pt x="2364" y="143304"/>
                  </a:cubicBezTo>
                  <a:cubicBezTo>
                    <a:pt x="2364" y="147465"/>
                    <a:pt x="12953" y="150994"/>
                    <a:pt x="11188" y="156793"/>
                  </a:cubicBezTo>
                  <a:cubicBezTo>
                    <a:pt x="10180" y="160197"/>
                    <a:pt x="10180" y="166122"/>
                    <a:pt x="10684" y="171291"/>
                  </a:cubicBezTo>
                  <a:cubicBezTo>
                    <a:pt x="15727" y="171543"/>
                    <a:pt x="20643" y="172426"/>
                    <a:pt x="24929" y="168139"/>
                  </a:cubicBezTo>
                  <a:cubicBezTo>
                    <a:pt x="29594" y="163475"/>
                    <a:pt x="31989" y="157928"/>
                    <a:pt x="42200" y="157928"/>
                  </a:cubicBezTo>
                  <a:cubicBezTo>
                    <a:pt x="52412" y="157928"/>
                    <a:pt x="83046" y="157928"/>
                    <a:pt x="87710" y="163475"/>
                  </a:cubicBezTo>
                  <a:cubicBezTo>
                    <a:pt x="92374" y="169022"/>
                    <a:pt x="104981" y="164231"/>
                    <a:pt x="112040" y="167383"/>
                  </a:cubicBezTo>
                  <a:cubicBezTo>
                    <a:pt x="119100" y="170535"/>
                    <a:pt x="129311" y="173686"/>
                    <a:pt x="130068" y="169778"/>
                  </a:cubicBezTo>
                  <a:cubicBezTo>
                    <a:pt x="130824" y="165870"/>
                    <a:pt x="140279" y="175325"/>
                    <a:pt x="147339" y="171417"/>
                  </a:cubicBezTo>
                  <a:cubicBezTo>
                    <a:pt x="154398" y="167509"/>
                    <a:pt x="160701" y="179233"/>
                    <a:pt x="164610" y="176964"/>
                  </a:cubicBezTo>
                  <a:cubicBezTo>
                    <a:pt x="168518" y="174569"/>
                    <a:pt x="185032" y="174569"/>
                    <a:pt x="188940" y="178603"/>
                  </a:cubicBezTo>
                  <a:cubicBezTo>
                    <a:pt x="192848" y="182511"/>
                    <a:pt x="193605" y="174695"/>
                    <a:pt x="193605" y="169904"/>
                  </a:cubicBezTo>
                  <a:cubicBezTo>
                    <a:pt x="193605" y="165240"/>
                    <a:pt x="209363" y="152633"/>
                    <a:pt x="209363" y="152633"/>
                  </a:cubicBezTo>
                  <a:cubicBezTo>
                    <a:pt x="209363" y="152633"/>
                    <a:pt x="220078" y="152003"/>
                    <a:pt x="226382" y="149230"/>
                  </a:cubicBezTo>
                  <a:cubicBezTo>
                    <a:pt x="224995" y="147213"/>
                    <a:pt x="223734" y="143809"/>
                    <a:pt x="222474" y="138136"/>
                  </a:cubicBezTo>
                  <a:cubicBezTo>
                    <a:pt x="219574" y="125151"/>
                    <a:pt x="214783" y="117587"/>
                    <a:pt x="218313" y="113427"/>
                  </a:cubicBezTo>
                  <a:cubicBezTo>
                    <a:pt x="221843" y="109267"/>
                    <a:pt x="231802" y="118722"/>
                    <a:pt x="237097" y="116327"/>
                  </a:cubicBezTo>
                  <a:cubicBezTo>
                    <a:pt x="242392" y="113931"/>
                    <a:pt x="251847" y="109267"/>
                    <a:pt x="250586" y="103972"/>
                  </a:cubicBezTo>
                  <a:cubicBezTo>
                    <a:pt x="249325" y="98551"/>
                    <a:pt x="240501" y="91492"/>
                    <a:pt x="235710" y="9035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82">
              <a:extLst>
                <a:ext uri="{FF2B5EF4-FFF2-40B4-BE49-F238E27FC236}">
                  <a16:creationId xmlns:a16="http://schemas.microsoft.com/office/drawing/2014/main" id="{F1162A48-76F4-4A04-847C-EB38B9456794}"/>
                </a:ext>
              </a:extLst>
            </p:cNvPr>
            <p:cNvSpPr/>
            <p:nvPr/>
          </p:nvSpPr>
          <p:spPr>
            <a:xfrm>
              <a:off x="2265187" y="2742024"/>
              <a:ext cx="402269" cy="187726"/>
            </a:xfrm>
            <a:custGeom>
              <a:avLst/>
              <a:gdLst>
                <a:gd name="connsiteX0" fmla="*/ 65447 w 189097"/>
                <a:gd name="connsiteY0" fmla="*/ 66740 h 88245"/>
                <a:gd name="connsiteX1" fmla="*/ 99106 w 189097"/>
                <a:gd name="connsiteY1" fmla="*/ 66740 h 88245"/>
                <a:gd name="connsiteX2" fmla="*/ 114738 w 189097"/>
                <a:gd name="connsiteY2" fmla="*/ 72665 h 88245"/>
                <a:gd name="connsiteX3" fmla="*/ 139951 w 189097"/>
                <a:gd name="connsiteY3" fmla="*/ 85902 h 88245"/>
                <a:gd name="connsiteX4" fmla="*/ 153440 w 189097"/>
                <a:gd name="connsiteY4" fmla="*/ 94600 h 88245"/>
                <a:gd name="connsiteX5" fmla="*/ 158609 w 189097"/>
                <a:gd name="connsiteY5" fmla="*/ 88801 h 88245"/>
                <a:gd name="connsiteX6" fmla="*/ 176636 w 189097"/>
                <a:gd name="connsiteY6" fmla="*/ 86406 h 88245"/>
                <a:gd name="connsiteX7" fmla="*/ 186847 w 189097"/>
                <a:gd name="connsiteY7" fmla="*/ 76951 h 88245"/>
                <a:gd name="connsiteX8" fmla="*/ 195042 w 189097"/>
                <a:gd name="connsiteY8" fmla="*/ 73673 h 88245"/>
                <a:gd name="connsiteX9" fmla="*/ 189369 w 189097"/>
                <a:gd name="connsiteY9" fmla="*/ 57411 h 88245"/>
                <a:gd name="connsiteX10" fmla="*/ 181175 w 189097"/>
                <a:gd name="connsiteY10" fmla="*/ 42157 h 88245"/>
                <a:gd name="connsiteX11" fmla="*/ 178275 w 189097"/>
                <a:gd name="connsiteY11" fmla="*/ 27407 h 88245"/>
                <a:gd name="connsiteX12" fmla="*/ 173737 w 189097"/>
                <a:gd name="connsiteY12" fmla="*/ 20600 h 88245"/>
                <a:gd name="connsiteX13" fmla="*/ 148398 w 189097"/>
                <a:gd name="connsiteY13" fmla="*/ 18961 h 88245"/>
                <a:gd name="connsiteX14" fmla="*/ 121672 w 189097"/>
                <a:gd name="connsiteY14" fmla="*/ 3203 h 88245"/>
                <a:gd name="connsiteX15" fmla="*/ 93055 w 189097"/>
                <a:gd name="connsiteY15" fmla="*/ 3707 h 88245"/>
                <a:gd name="connsiteX16" fmla="*/ 90660 w 189097"/>
                <a:gd name="connsiteY16" fmla="*/ 29929 h 88245"/>
                <a:gd name="connsiteX17" fmla="*/ 69103 w 189097"/>
                <a:gd name="connsiteY17" fmla="*/ 40140 h 88245"/>
                <a:gd name="connsiteX18" fmla="*/ 45529 w 189097"/>
                <a:gd name="connsiteY18" fmla="*/ 12658 h 88245"/>
                <a:gd name="connsiteX19" fmla="*/ 20064 w 189097"/>
                <a:gd name="connsiteY19" fmla="*/ 24382 h 88245"/>
                <a:gd name="connsiteX20" fmla="*/ 9474 w 189097"/>
                <a:gd name="connsiteY20" fmla="*/ 45561 h 88245"/>
                <a:gd name="connsiteX21" fmla="*/ 5566 w 189097"/>
                <a:gd name="connsiteY21" fmla="*/ 70648 h 88245"/>
                <a:gd name="connsiteX22" fmla="*/ 6196 w 189097"/>
                <a:gd name="connsiteY22" fmla="*/ 72035 h 88245"/>
                <a:gd name="connsiteX23" fmla="*/ 27249 w 189097"/>
                <a:gd name="connsiteY23" fmla="*/ 66488 h 88245"/>
                <a:gd name="connsiteX24" fmla="*/ 65447 w 189097"/>
                <a:gd name="connsiteY24" fmla="*/ 6674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9097" h="88245">
                  <a:moveTo>
                    <a:pt x="65447" y="66740"/>
                  </a:moveTo>
                  <a:cubicBezTo>
                    <a:pt x="72633" y="66740"/>
                    <a:pt x="89399" y="70396"/>
                    <a:pt x="99106" y="66740"/>
                  </a:cubicBezTo>
                  <a:cubicBezTo>
                    <a:pt x="108687" y="63084"/>
                    <a:pt x="108687" y="73926"/>
                    <a:pt x="114738" y="72665"/>
                  </a:cubicBezTo>
                  <a:cubicBezTo>
                    <a:pt x="120663" y="71530"/>
                    <a:pt x="132765" y="79851"/>
                    <a:pt x="139951" y="85902"/>
                  </a:cubicBezTo>
                  <a:cubicBezTo>
                    <a:pt x="143733" y="89053"/>
                    <a:pt x="148398" y="91701"/>
                    <a:pt x="153440" y="94600"/>
                  </a:cubicBezTo>
                  <a:cubicBezTo>
                    <a:pt x="154575" y="92583"/>
                    <a:pt x="156088" y="90692"/>
                    <a:pt x="158609" y="88801"/>
                  </a:cubicBezTo>
                  <a:cubicBezTo>
                    <a:pt x="164912" y="84137"/>
                    <a:pt x="171216" y="86406"/>
                    <a:pt x="176636" y="86406"/>
                  </a:cubicBezTo>
                  <a:cubicBezTo>
                    <a:pt x="182183" y="86406"/>
                    <a:pt x="182939" y="80103"/>
                    <a:pt x="186847" y="76951"/>
                  </a:cubicBezTo>
                  <a:cubicBezTo>
                    <a:pt x="188991" y="75186"/>
                    <a:pt x="192521" y="74178"/>
                    <a:pt x="195042" y="73673"/>
                  </a:cubicBezTo>
                  <a:cubicBezTo>
                    <a:pt x="192899" y="69387"/>
                    <a:pt x="192773" y="60815"/>
                    <a:pt x="189369" y="57411"/>
                  </a:cubicBezTo>
                  <a:cubicBezTo>
                    <a:pt x="185209" y="53251"/>
                    <a:pt x="179410" y="46191"/>
                    <a:pt x="181175" y="42157"/>
                  </a:cubicBezTo>
                  <a:cubicBezTo>
                    <a:pt x="182939" y="37997"/>
                    <a:pt x="182939" y="32198"/>
                    <a:pt x="178275" y="27407"/>
                  </a:cubicBezTo>
                  <a:cubicBezTo>
                    <a:pt x="176258" y="25390"/>
                    <a:pt x="174619" y="22995"/>
                    <a:pt x="173737" y="20600"/>
                  </a:cubicBezTo>
                  <a:cubicBezTo>
                    <a:pt x="164156" y="19339"/>
                    <a:pt x="151297" y="17953"/>
                    <a:pt x="148398" y="18961"/>
                  </a:cubicBezTo>
                  <a:cubicBezTo>
                    <a:pt x="143733" y="20600"/>
                    <a:pt x="124824" y="5598"/>
                    <a:pt x="121672" y="3203"/>
                  </a:cubicBezTo>
                  <a:cubicBezTo>
                    <a:pt x="119655" y="1690"/>
                    <a:pt x="105662" y="2447"/>
                    <a:pt x="93055" y="3707"/>
                  </a:cubicBezTo>
                  <a:cubicBezTo>
                    <a:pt x="85870" y="11775"/>
                    <a:pt x="91038" y="17574"/>
                    <a:pt x="90660" y="29929"/>
                  </a:cubicBezTo>
                  <a:cubicBezTo>
                    <a:pt x="90282" y="42535"/>
                    <a:pt x="76541" y="40140"/>
                    <a:pt x="69103" y="40140"/>
                  </a:cubicBezTo>
                  <a:cubicBezTo>
                    <a:pt x="61665" y="40140"/>
                    <a:pt x="49437" y="17827"/>
                    <a:pt x="45529" y="12658"/>
                  </a:cubicBezTo>
                  <a:cubicBezTo>
                    <a:pt x="41621" y="7615"/>
                    <a:pt x="29014" y="18961"/>
                    <a:pt x="20064" y="24382"/>
                  </a:cubicBezTo>
                  <a:cubicBezTo>
                    <a:pt x="10987" y="29929"/>
                    <a:pt x="15777" y="40518"/>
                    <a:pt x="9474" y="45561"/>
                  </a:cubicBezTo>
                  <a:cubicBezTo>
                    <a:pt x="3171" y="50603"/>
                    <a:pt x="-737" y="59302"/>
                    <a:pt x="5566" y="70648"/>
                  </a:cubicBezTo>
                  <a:cubicBezTo>
                    <a:pt x="5818" y="71152"/>
                    <a:pt x="5944" y="71656"/>
                    <a:pt x="6196" y="72035"/>
                  </a:cubicBezTo>
                  <a:cubicBezTo>
                    <a:pt x="14012" y="71404"/>
                    <a:pt x="22459" y="70018"/>
                    <a:pt x="27249" y="66488"/>
                  </a:cubicBezTo>
                  <a:cubicBezTo>
                    <a:pt x="35444" y="60689"/>
                    <a:pt x="58261" y="66740"/>
                    <a:pt x="65447" y="6674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83">
              <a:extLst>
                <a:ext uri="{FF2B5EF4-FFF2-40B4-BE49-F238E27FC236}">
                  <a16:creationId xmlns:a16="http://schemas.microsoft.com/office/drawing/2014/main" id="{4D4E9FF0-DE60-4B3C-8926-EE69F1681D00}"/>
                </a:ext>
              </a:extLst>
            </p:cNvPr>
            <p:cNvSpPr/>
            <p:nvPr/>
          </p:nvSpPr>
          <p:spPr>
            <a:xfrm>
              <a:off x="2262061" y="2873519"/>
              <a:ext cx="321815" cy="187726"/>
            </a:xfrm>
            <a:custGeom>
              <a:avLst/>
              <a:gdLst>
                <a:gd name="connsiteX0" fmla="*/ 22289 w 151278"/>
                <a:gd name="connsiteY0" fmla="*/ 48041 h 88245"/>
                <a:gd name="connsiteX1" fmla="*/ 38173 w 151278"/>
                <a:gd name="connsiteY1" fmla="*/ 53966 h 88245"/>
                <a:gd name="connsiteX2" fmla="*/ 52923 w 151278"/>
                <a:gd name="connsiteY2" fmla="*/ 62791 h 88245"/>
                <a:gd name="connsiteX3" fmla="*/ 52923 w 151278"/>
                <a:gd name="connsiteY3" fmla="*/ 81701 h 88245"/>
                <a:gd name="connsiteX4" fmla="*/ 73724 w 151278"/>
                <a:gd name="connsiteY4" fmla="*/ 94055 h 88245"/>
                <a:gd name="connsiteX5" fmla="*/ 93138 w 151278"/>
                <a:gd name="connsiteY5" fmla="*/ 95442 h 88245"/>
                <a:gd name="connsiteX6" fmla="*/ 106501 w 151278"/>
                <a:gd name="connsiteY6" fmla="*/ 89138 h 88245"/>
                <a:gd name="connsiteX7" fmla="*/ 123771 w 151278"/>
                <a:gd name="connsiteY7" fmla="*/ 83592 h 88245"/>
                <a:gd name="connsiteX8" fmla="*/ 127679 w 151278"/>
                <a:gd name="connsiteY8" fmla="*/ 70985 h 88245"/>
                <a:gd name="connsiteX9" fmla="*/ 141042 w 151278"/>
                <a:gd name="connsiteY9" fmla="*/ 58505 h 88245"/>
                <a:gd name="connsiteX10" fmla="*/ 149615 w 151278"/>
                <a:gd name="connsiteY10" fmla="*/ 51445 h 88245"/>
                <a:gd name="connsiteX11" fmla="*/ 152766 w 151278"/>
                <a:gd name="connsiteY11" fmla="*/ 41234 h 88245"/>
                <a:gd name="connsiteX12" fmla="*/ 154658 w 151278"/>
                <a:gd name="connsiteY12" fmla="*/ 32913 h 88245"/>
                <a:gd name="connsiteX13" fmla="*/ 141169 w 151278"/>
                <a:gd name="connsiteY13" fmla="*/ 24215 h 88245"/>
                <a:gd name="connsiteX14" fmla="*/ 115956 w 151278"/>
                <a:gd name="connsiteY14" fmla="*/ 10978 h 88245"/>
                <a:gd name="connsiteX15" fmla="*/ 100324 w 151278"/>
                <a:gd name="connsiteY15" fmla="*/ 5053 h 88245"/>
                <a:gd name="connsiteX16" fmla="*/ 66664 w 151278"/>
                <a:gd name="connsiteY16" fmla="*/ 5053 h 88245"/>
                <a:gd name="connsiteX17" fmla="*/ 28340 w 151278"/>
                <a:gd name="connsiteY17" fmla="*/ 5053 h 88245"/>
                <a:gd name="connsiteX18" fmla="*/ 7288 w 151278"/>
                <a:gd name="connsiteY18" fmla="*/ 10600 h 88245"/>
                <a:gd name="connsiteX19" fmla="*/ 4640 w 151278"/>
                <a:gd name="connsiteY19" fmla="*/ 39469 h 88245"/>
                <a:gd name="connsiteX20" fmla="*/ 6027 w 151278"/>
                <a:gd name="connsiteY20" fmla="*/ 46781 h 88245"/>
                <a:gd name="connsiteX21" fmla="*/ 22289 w 151278"/>
                <a:gd name="connsiteY21" fmla="*/ 48041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78" h="88245">
                  <a:moveTo>
                    <a:pt x="22289" y="48041"/>
                  </a:moveTo>
                  <a:cubicBezTo>
                    <a:pt x="25189" y="52201"/>
                    <a:pt x="34643" y="55731"/>
                    <a:pt x="38173" y="53966"/>
                  </a:cubicBezTo>
                  <a:cubicBezTo>
                    <a:pt x="41703" y="52201"/>
                    <a:pt x="52923" y="58126"/>
                    <a:pt x="52923" y="62791"/>
                  </a:cubicBezTo>
                  <a:cubicBezTo>
                    <a:pt x="52923" y="67455"/>
                    <a:pt x="50023" y="81701"/>
                    <a:pt x="52923" y="81701"/>
                  </a:cubicBezTo>
                  <a:cubicBezTo>
                    <a:pt x="55570" y="81701"/>
                    <a:pt x="72589" y="86995"/>
                    <a:pt x="73724" y="94055"/>
                  </a:cubicBezTo>
                  <a:cubicBezTo>
                    <a:pt x="81288" y="94181"/>
                    <a:pt x="89986" y="94559"/>
                    <a:pt x="93138" y="95442"/>
                  </a:cubicBezTo>
                  <a:cubicBezTo>
                    <a:pt x="99441" y="96954"/>
                    <a:pt x="103349" y="93046"/>
                    <a:pt x="106501" y="89138"/>
                  </a:cubicBezTo>
                  <a:cubicBezTo>
                    <a:pt x="109652" y="85230"/>
                    <a:pt x="120620" y="83592"/>
                    <a:pt x="123771" y="83592"/>
                  </a:cubicBezTo>
                  <a:cubicBezTo>
                    <a:pt x="126923" y="83592"/>
                    <a:pt x="126923" y="75019"/>
                    <a:pt x="127679" y="70985"/>
                  </a:cubicBezTo>
                  <a:cubicBezTo>
                    <a:pt x="128436" y="67077"/>
                    <a:pt x="136378" y="60017"/>
                    <a:pt x="141042" y="58505"/>
                  </a:cubicBezTo>
                  <a:cubicBezTo>
                    <a:pt x="145707" y="56992"/>
                    <a:pt x="144950" y="51445"/>
                    <a:pt x="149615" y="51445"/>
                  </a:cubicBezTo>
                  <a:cubicBezTo>
                    <a:pt x="154279" y="51445"/>
                    <a:pt x="153523" y="45142"/>
                    <a:pt x="152766" y="41234"/>
                  </a:cubicBezTo>
                  <a:cubicBezTo>
                    <a:pt x="152262" y="38839"/>
                    <a:pt x="152892" y="35939"/>
                    <a:pt x="154658" y="32913"/>
                  </a:cubicBezTo>
                  <a:cubicBezTo>
                    <a:pt x="149615" y="30014"/>
                    <a:pt x="145076" y="27493"/>
                    <a:pt x="141169" y="24215"/>
                  </a:cubicBezTo>
                  <a:cubicBezTo>
                    <a:pt x="133983" y="18164"/>
                    <a:pt x="122007" y="9844"/>
                    <a:pt x="115956" y="10978"/>
                  </a:cubicBezTo>
                  <a:cubicBezTo>
                    <a:pt x="109904" y="12239"/>
                    <a:pt x="109904" y="1397"/>
                    <a:pt x="100324" y="5053"/>
                  </a:cubicBezTo>
                  <a:cubicBezTo>
                    <a:pt x="90742" y="8709"/>
                    <a:pt x="73976" y="5053"/>
                    <a:pt x="66664" y="5053"/>
                  </a:cubicBezTo>
                  <a:cubicBezTo>
                    <a:pt x="59478" y="5053"/>
                    <a:pt x="36660" y="-998"/>
                    <a:pt x="28340" y="5053"/>
                  </a:cubicBezTo>
                  <a:cubicBezTo>
                    <a:pt x="23550" y="8457"/>
                    <a:pt x="15103" y="9970"/>
                    <a:pt x="7288" y="10600"/>
                  </a:cubicBezTo>
                  <a:cubicBezTo>
                    <a:pt x="12582" y="21568"/>
                    <a:pt x="10691" y="32661"/>
                    <a:pt x="4640" y="39469"/>
                  </a:cubicBezTo>
                  <a:cubicBezTo>
                    <a:pt x="354" y="44259"/>
                    <a:pt x="2875" y="44890"/>
                    <a:pt x="6027" y="46781"/>
                  </a:cubicBezTo>
                  <a:cubicBezTo>
                    <a:pt x="12708" y="46024"/>
                    <a:pt x="20020" y="44764"/>
                    <a:pt x="22289" y="4804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84">
              <a:extLst>
                <a:ext uri="{FF2B5EF4-FFF2-40B4-BE49-F238E27FC236}">
                  <a16:creationId xmlns:a16="http://schemas.microsoft.com/office/drawing/2014/main" id="{71191C8B-BFF4-4C9C-93E1-985A5E6160D2}"/>
                </a:ext>
              </a:extLst>
            </p:cNvPr>
            <p:cNvSpPr/>
            <p:nvPr/>
          </p:nvSpPr>
          <p:spPr>
            <a:xfrm>
              <a:off x="1454438" y="3545241"/>
              <a:ext cx="241361" cy="134092"/>
            </a:xfrm>
            <a:custGeom>
              <a:avLst/>
              <a:gdLst>
                <a:gd name="connsiteX0" fmla="*/ 107700 w 113458"/>
                <a:gd name="connsiteY0" fmla="*/ 28910 h 63032"/>
                <a:gd name="connsiteX1" fmla="*/ 94211 w 113458"/>
                <a:gd name="connsiteY1" fmla="*/ 21851 h 63032"/>
                <a:gd name="connsiteX2" fmla="*/ 94211 w 113458"/>
                <a:gd name="connsiteY2" fmla="*/ 10757 h 63032"/>
                <a:gd name="connsiteX3" fmla="*/ 78831 w 113458"/>
                <a:gd name="connsiteY3" fmla="*/ 4075 h 63032"/>
                <a:gd name="connsiteX4" fmla="*/ 60804 w 113458"/>
                <a:gd name="connsiteY4" fmla="*/ 4832 h 63032"/>
                <a:gd name="connsiteX5" fmla="*/ 38238 w 113458"/>
                <a:gd name="connsiteY5" fmla="*/ 5588 h 63032"/>
                <a:gd name="connsiteX6" fmla="*/ 34708 w 113458"/>
                <a:gd name="connsiteY6" fmla="*/ 9496 h 63032"/>
                <a:gd name="connsiteX7" fmla="*/ 21219 w 113458"/>
                <a:gd name="connsiteY7" fmla="*/ 20716 h 63032"/>
                <a:gd name="connsiteX8" fmla="*/ 4200 w 113458"/>
                <a:gd name="connsiteY8" fmla="*/ 41895 h 63032"/>
                <a:gd name="connsiteX9" fmla="*/ 7730 w 113458"/>
                <a:gd name="connsiteY9" fmla="*/ 50719 h 63032"/>
                <a:gd name="connsiteX10" fmla="*/ 19454 w 113458"/>
                <a:gd name="connsiteY10" fmla="*/ 51854 h 63032"/>
                <a:gd name="connsiteX11" fmla="*/ 24119 w 113458"/>
                <a:gd name="connsiteY11" fmla="*/ 64839 h 63032"/>
                <a:gd name="connsiteX12" fmla="*/ 23992 w 113458"/>
                <a:gd name="connsiteY12" fmla="*/ 65217 h 63032"/>
                <a:gd name="connsiteX13" fmla="*/ 46684 w 113458"/>
                <a:gd name="connsiteY13" fmla="*/ 63578 h 63032"/>
                <a:gd name="connsiteX14" fmla="*/ 60047 w 113458"/>
                <a:gd name="connsiteY14" fmla="*/ 44794 h 63032"/>
                <a:gd name="connsiteX15" fmla="*/ 74923 w 113458"/>
                <a:gd name="connsiteY15" fmla="*/ 62822 h 63032"/>
                <a:gd name="connsiteX16" fmla="*/ 81982 w 113458"/>
                <a:gd name="connsiteY16" fmla="*/ 53367 h 63032"/>
                <a:gd name="connsiteX17" fmla="*/ 91437 w 113458"/>
                <a:gd name="connsiteY17" fmla="*/ 47820 h 63032"/>
                <a:gd name="connsiteX18" fmla="*/ 104044 w 113458"/>
                <a:gd name="connsiteY18" fmla="*/ 44668 h 63032"/>
                <a:gd name="connsiteX19" fmla="*/ 111860 w 113458"/>
                <a:gd name="connsiteY19" fmla="*/ 41517 h 63032"/>
                <a:gd name="connsiteX20" fmla="*/ 115768 w 113458"/>
                <a:gd name="connsiteY20" fmla="*/ 35213 h 63032"/>
                <a:gd name="connsiteX21" fmla="*/ 120936 w 113458"/>
                <a:gd name="connsiteY21" fmla="*/ 30423 h 63032"/>
                <a:gd name="connsiteX22" fmla="*/ 107700 w 113458"/>
                <a:gd name="connsiteY22" fmla="*/ 28910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458" h="63032">
                  <a:moveTo>
                    <a:pt x="107700" y="28910"/>
                  </a:moveTo>
                  <a:cubicBezTo>
                    <a:pt x="102405" y="31305"/>
                    <a:pt x="94211" y="24120"/>
                    <a:pt x="94211" y="21851"/>
                  </a:cubicBezTo>
                  <a:cubicBezTo>
                    <a:pt x="94211" y="20212"/>
                    <a:pt x="93076" y="14413"/>
                    <a:pt x="94211" y="10757"/>
                  </a:cubicBezTo>
                  <a:cubicBezTo>
                    <a:pt x="89798" y="8488"/>
                    <a:pt x="83621" y="5462"/>
                    <a:pt x="78831" y="4075"/>
                  </a:cubicBezTo>
                  <a:cubicBezTo>
                    <a:pt x="71015" y="1680"/>
                    <a:pt x="67107" y="1680"/>
                    <a:pt x="60804" y="4832"/>
                  </a:cubicBezTo>
                  <a:cubicBezTo>
                    <a:pt x="56769" y="6849"/>
                    <a:pt x="45802" y="6218"/>
                    <a:pt x="38238" y="5588"/>
                  </a:cubicBezTo>
                  <a:cubicBezTo>
                    <a:pt x="37607" y="7983"/>
                    <a:pt x="36473" y="9496"/>
                    <a:pt x="34708" y="9496"/>
                  </a:cubicBezTo>
                  <a:cubicBezTo>
                    <a:pt x="29413" y="9496"/>
                    <a:pt x="22353" y="14791"/>
                    <a:pt x="21219" y="20716"/>
                  </a:cubicBezTo>
                  <a:cubicBezTo>
                    <a:pt x="20084" y="26641"/>
                    <a:pt x="7730" y="31305"/>
                    <a:pt x="4200" y="41895"/>
                  </a:cubicBezTo>
                  <a:cubicBezTo>
                    <a:pt x="670" y="52484"/>
                    <a:pt x="2435" y="57149"/>
                    <a:pt x="7730" y="50719"/>
                  </a:cubicBezTo>
                  <a:cubicBezTo>
                    <a:pt x="13025" y="44290"/>
                    <a:pt x="19454" y="46559"/>
                    <a:pt x="19454" y="51854"/>
                  </a:cubicBezTo>
                  <a:cubicBezTo>
                    <a:pt x="19454" y="57149"/>
                    <a:pt x="26514" y="57779"/>
                    <a:pt x="24119" y="64839"/>
                  </a:cubicBezTo>
                  <a:cubicBezTo>
                    <a:pt x="24119" y="64965"/>
                    <a:pt x="24119" y="65091"/>
                    <a:pt x="23992" y="65217"/>
                  </a:cubicBezTo>
                  <a:cubicBezTo>
                    <a:pt x="32061" y="64461"/>
                    <a:pt x="43280" y="63578"/>
                    <a:pt x="46684" y="63578"/>
                  </a:cubicBezTo>
                  <a:cubicBezTo>
                    <a:pt x="52231" y="63578"/>
                    <a:pt x="57652" y="46307"/>
                    <a:pt x="60047" y="44794"/>
                  </a:cubicBezTo>
                  <a:cubicBezTo>
                    <a:pt x="62442" y="43282"/>
                    <a:pt x="68745" y="57401"/>
                    <a:pt x="74923" y="62822"/>
                  </a:cubicBezTo>
                  <a:cubicBezTo>
                    <a:pt x="81226" y="68369"/>
                    <a:pt x="81982" y="58031"/>
                    <a:pt x="81982" y="53367"/>
                  </a:cubicBezTo>
                  <a:cubicBezTo>
                    <a:pt x="81982" y="48702"/>
                    <a:pt x="87529" y="47064"/>
                    <a:pt x="91437" y="47820"/>
                  </a:cubicBezTo>
                  <a:cubicBezTo>
                    <a:pt x="95345" y="48576"/>
                    <a:pt x="104044" y="50215"/>
                    <a:pt x="104044" y="44668"/>
                  </a:cubicBezTo>
                  <a:cubicBezTo>
                    <a:pt x="104044" y="39248"/>
                    <a:pt x="108708" y="41517"/>
                    <a:pt x="111860" y="41517"/>
                  </a:cubicBezTo>
                  <a:cubicBezTo>
                    <a:pt x="115011" y="41517"/>
                    <a:pt x="115768" y="35213"/>
                    <a:pt x="115768" y="35213"/>
                  </a:cubicBezTo>
                  <a:lnTo>
                    <a:pt x="120936" y="30423"/>
                  </a:lnTo>
                  <a:cubicBezTo>
                    <a:pt x="116776" y="28406"/>
                    <a:pt x="111860" y="27019"/>
                    <a:pt x="107700" y="28910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85">
              <a:extLst>
                <a:ext uri="{FF2B5EF4-FFF2-40B4-BE49-F238E27FC236}">
                  <a16:creationId xmlns:a16="http://schemas.microsoft.com/office/drawing/2014/main" id="{176DD116-B1DD-4ECF-9BBE-DA6F5430CBA5}"/>
                </a:ext>
              </a:extLst>
            </p:cNvPr>
            <p:cNvSpPr/>
            <p:nvPr/>
          </p:nvSpPr>
          <p:spPr>
            <a:xfrm>
              <a:off x="1446981" y="3005015"/>
              <a:ext cx="509540" cy="563176"/>
            </a:xfrm>
            <a:custGeom>
              <a:avLst/>
              <a:gdLst>
                <a:gd name="connsiteX0" fmla="*/ 32288 w 239523"/>
                <a:gd name="connsiteY0" fmla="*/ 71952 h 264736"/>
                <a:gd name="connsiteX1" fmla="*/ 18926 w 239523"/>
                <a:gd name="connsiteY1" fmla="*/ 84432 h 264736"/>
                <a:gd name="connsiteX2" fmla="*/ 27624 w 239523"/>
                <a:gd name="connsiteY2" fmla="*/ 98551 h 264736"/>
                <a:gd name="connsiteX3" fmla="*/ 22077 w 239523"/>
                <a:gd name="connsiteY3" fmla="*/ 107250 h 264736"/>
                <a:gd name="connsiteX4" fmla="*/ 7202 w 239523"/>
                <a:gd name="connsiteY4" fmla="*/ 114310 h 264736"/>
                <a:gd name="connsiteX5" fmla="*/ 5563 w 239523"/>
                <a:gd name="connsiteY5" fmla="*/ 126916 h 264736"/>
                <a:gd name="connsiteX6" fmla="*/ 2411 w 239523"/>
                <a:gd name="connsiteY6" fmla="*/ 148095 h 264736"/>
                <a:gd name="connsiteX7" fmla="*/ 9471 w 239523"/>
                <a:gd name="connsiteY7" fmla="*/ 164609 h 264736"/>
                <a:gd name="connsiteX8" fmla="*/ 4050 w 239523"/>
                <a:gd name="connsiteY8" fmla="*/ 174821 h 264736"/>
                <a:gd name="connsiteX9" fmla="*/ 12496 w 239523"/>
                <a:gd name="connsiteY9" fmla="*/ 196756 h 264736"/>
                <a:gd name="connsiteX10" fmla="*/ 18421 w 239523"/>
                <a:gd name="connsiteY10" fmla="*/ 199908 h 264736"/>
                <a:gd name="connsiteX11" fmla="*/ 35440 w 239523"/>
                <a:gd name="connsiteY11" fmla="*/ 208102 h 264736"/>
                <a:gd name="connsiteX12" fmla="*/ 49559 w 239523"/>
                <a:gd name="connsiteY12" fmla="*/ 212766 h 264736"/>
                <a:gd name="connsiteX13" fmla="*/ 54854 w 239523"/>
                <a:gd name="connsiteY13" fmla="*/ 221591 h 264736"/>
                <a:gd name="connsiteX14" fmla="*/ 44264 w 239523"/>
                <a:gd name="connsiteY14" fmla="*/ 243400 h 264736"/>
                <a:gd name="connsiteX15" fmla="*/ 41995 w 239523"/>
                <a:gd name="connsiteY15" fmla="*/ 259536 h 264736"/>
                <a:gd name="connsiteX16" fmla="*/ 64561 w 239523"/>
                <a:gd name="connsiteY16" fmla="*/ 258780 h 264736"/>
                <a:gd name="connsiteX17" fmla="*/ 82588 w 239523"/>
                <a:gd name="connsiteY17" fmla="*/ 258024 h 264736"/>
                <a:gd name="connsiteX18" fmla="*/ 97968 w 239523"/>
                <a:gd name="connsiteY18" fmla="*/ 264705 h 264736"/>
                <a:gd name="connsiteX19" fmla="*/ 100868 w 239523"/>
                <a:gd name="connsiteY19" fmla="*/ 261680 h 264736"/>
                <a:gd name="connsiteX20" fmla="*/ 116122 w 239523"/>
                <a:gd name="connsiteY20" fmla="*/ 265840 h 264736"/>
                <a:gd name="connsiteX21" fmla="*/ 132006 w 239523"/>
                <a:gd name="connsiteY21" fmla="*/ 263444 h 264736"/>
                <a:gd name="connsiteX22" fmla="*/ 147260 w 239523"/>
                <a:gd name="connsiteY22" fmla="*/ 262310 h 264736"/>
                <a:gd name="connsiteX23" fmla="*/ 174364 w 239523"/>
                <a:gd name="connsiteY23" fmla="*/ 257015 h 264736"/>
                <a:gd name="connsiteX24" fmla="*/ 184953 w 239523"/>
                <a:gd name="connsiteY24" fmla="*/ 249325 h 264736"/>
                <a:gd name="connsiteX25" fmla="*/ 195542 w 239523"/>
                <a:gd name="connsiteY25" fmla="*/ 232811 h 264736"/>
                <a:gd name="connsiteX26" fmla="*/ 210292 w 239523"/>
                <a:gd name="connsiteY26" fmla="*/ 221087 h 264736"/>
                <a:gd name="connsiteX27" fmla="*/ 182684 w 239523"/>
                <a:gd name="connsiteY27" fmla="*/ 200538 h 264736"/>
                <a:gd name="connsiteX28" fmla="*/ 173859 w 239523"/>
                <a:gd name="connsiteY28" fmla="*/ 178224 h 264736"/>
                <a:gd name="connsiteX29" fmla="*/ 172094 w 239523"/>
                <a:gd name="connsiteY29" fmla="*/ 164105 h 264736"/>
                <a:gd name="connsiteX30" fmla="*/ 199703 w 239523"/>
                <a:gd name="connsiteY30" fmla="*/ 153516 h 264736"/>
                <a:gd name="connsiteX31" fmla="*/ 221512 w 239523"/>
                <a:gd name="connsiteY31" fmla="*/ 143557 h 264736"/>
                <a:gd name="connsiteX32" fmla="*/ 235631 w 239523"/>
                <a:gd name="connsiteY32" fmla="*/ 142926 h 264736"/>
                <a:gd name="connsiteX33" fmla="*/ 236262 w 239523"/>
                <a:gd name="connsiteY33" fmla="*/ 128177 h 264736"/>
                <a:gd name="connsiteX34" fmla="*/ 229832 w 239523"/>
                <a:gd name="connsiteY34" fmla="*/ 106998 h 264736"/>
                <a:gd name="connsiteX35" fmla="*/ 226302 w 239523"/>
                <a:gd name="connsiteY35" fmla="*/ 92878 h 264736"/>
                <a:gd name="connsiteX36" fmla="*/ 220377 w 239523"/>
                <a:gd name="connsiteY36" fmla="*/ 79894 h 264736"/>
                <a:gd name="connsiteX37" fmla="*/ 218613 w 239523"/>
                <a:gd name="connsiteY37" fmla="*/ 69304 h 264736"/>
                <a:gd name="connsiteX38" fmla="*/ 219243 w 239523"/>
                <a:gd name="connsiteY38" fmla="*/ 41696 h 264736"/>
                <a:gd name="connsiteX39" fmla="*/ 219117 w 239523"/>
                <a:gd name="connsiteY39" fmla="*/ 38418 h 264736"/>
                <a:gd name="connsiteX40" fmla="*/ 216847 w 239523"/>
                <a:gd name="connsiteY40" fmla="*/ 35141 h 264736"/>
                <a:gd name="connsiteX41" fmla="*/ 201215 w 239523"/>
                <a:gd name="connsiteY41" fmla="*/ 26568 h 264736"/>
                <a:gd name="connsiteX42" fmla="*/ 203611 w 239523"/>
                <a:gd name="connsiteY42" fmla="*/ 11314 h 264736"/>
                <a:gd name="connsiteX43" fmla="*/ 180037 w 239523"/>
                <a:gd name="connsiteY43" fmla="*/ 17618 h 264736"/>
                <a:gd name="connsiteX44" fmla="*/ 150159 w 239523"/>
                <a:gd name="connsiteY44" fmla="*/ 34889 h 264736"/>
                <a:gd name="connsiteX45" fmla="*/ 136418 w 239523"/>
                <a:gd name="connsiteY45" fmla="*/ 24677 h 264736"/>
                <a:gd name="connsiteX46" fmla="*/ 126963 w 239523"/>
                <a:gd name="connsiteY46" fmla="*/ 20013 h 264736"/>
                <a:gd name="connsiteX47" fmla="*/ 107297 w 239523"/>
                <a:gd name="connsiteY47" fmla="*/ 10558 h 264736"/>
                <a:gd name="connsiteX48" fmla="*/ 105784 w 239523"/>
                <a:gd name="connsiteY48" fmla="*/ 4507 h 264736"/>
                <a:gd name="connsiteX49" fmla="*/ 95951 w 239523"/>
                <a:gd name="connsiteY49" fmla="*/ 4759 h 264736"/>
                <a:gd name="connsiteX50" fmla="*/ 71747 w 239523"/>
                <a:gd name="connsiteY50" fmla="*/ 2364 h 264736"/>
                <a:gd name="connsiteX51" fmla="*/ 76285 w 239523"/>
                <a:gd name="connsiteY51" fmla="*/ 14970 h 264736"/>
                <a:gd name="connsiteX52" fmla="*/ 83345 w 239523"/>
                <a:gd name="connsiteY52" fmla="*/ 37662 h 264736"/>
                <a:gd name="connsiteX53" fmla="*/ 71999 w 239523"/>
                <a:gd name="connsiteY53" fmla="*/ 48251 h 264736"/>
                <a:gd name="connsiteX54" fmla="*/ 52333 w 239523"/>
                <a:gd name="connsiteY54" fmla="*/ 45478 h 264736"/>
                <a:gd name="connsiteX55" fmla="*/ 32288 w 239523"/>
                <a:gd name="connsiteY55" fmla="*/ 48630 h 264736"/>
                <a:gd name="connsiteX56" fmla="*/ 31532 w 239523"/>
                <a:gd name="connsiteY56" fmla="*/ 54176 h 264736"/>
                <a:gd name="connsiteX57" fmla="*/ 32288 w 239523"/>
                <a:gd name="connsiteY57" fmla="*/ 71952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39523" h="264736">
                  <a:moveTo>
                    <a:pt x="32288" y="71952"/>
                  </a:moveTo>
                  <a:cubicBezTo>
                    <a:pt x="25985" y="81407"/>
                    <a:pt x="17413" y="82163"/>
                    <a:pt x="18926" y="84432"/>
                  </a:cubicBezTo>
                  <a:cubicBezTo>
                    <a:pt x="20564" y="86827"/>
                    <a:pt x="29893" y="94643"/>
                    <a:pt x="27624" y="98551"/>
                  </a:cubicBezTo>
                  <a:cubicBezTo>
                    <a:pt x="25229" y="102459"/>
                    <a:pt x="22077" y="100190"/>
                    <a:pt x="22077" y="107250"/>
                  </a:cubicBezTo>
                  <a:cubicBezTo>
                    <a:pt x="22077" y="114310"/>
                    <a:pt x="11110" y="114310"/>
                    <a:pt x="7202" y="114310"/>
                  </a:cubicBezTo>
                  <a:cubicBezTo>
                    <a:pt x="3293" y="114310"/>
                    <a:pt x="7958" y="121369"/>
                    <a:pt x="5563" y="126916"/>
                  </a:cubicBezTo>
                  <a:cubicBezTo>
                    <a:pt x="3167" y="132463"/>
                    <a:pt x="3167" y="143431"/>
                    <a:pt x="2411" y="148095"/>
                  </a:cubicBezTo>
                  <a:cubicBezTo>
                    <a:pt x="1655" y="152759"/>
                    <a:pt x="10227" y="160701"/>
                    <a:pt x="9471" y="164609"/>
                  </a:cubicBezTo>
                  <a:cubicBezTo>
                    <a:pt x="8714" y="168517"/>
                    <a:pt x="2411" y="171669"/>
                    <a:pt x="4050" y="174821"/>
                  </a:cubicBezTo>
                  <a:cubicBezTo>
                    <a:pt x="5563" y="177846"/>
                    <a:pt x="11235" y="182259"/>
                    <a:pt x="12496" y="196756"/>
                  </a:cubicBezTo>
                  <a:cubicBezTo>
                    <a:pt x="15143" y="197512"/>
                    <a:pt x="17413" y="198521"/>
                    <a:pt x="18421" y="199908"/>
                  </a:cubicBezTo>
                  <a:cubicBezTo>
                    <a:pt x="21951" y="204572"/>
                    <a:pt x="27876" y="208102"/>
                    <a:pt x="35440" y="208102"/>
                  </a:cubicBezTo>
                  <a:cubicBezTo>
                    <a:pt x="43130" y="208102"/>
                    <a:pt x="46029" y="213397"/>
                    <a:pt x="49559" y="212766"/>
                  </a:cubicBezTo>
                  <a:cubicBezTo>
                    <a:pt x="53089" y="212136"/>
                    <a:pt x="62544" y="215162"/>
                    <a:pt x="54854" y="221591"/>
                  </a:cubicBezTo>
                  <a:cubicBezTo>
                    <a:pt x="47164" y="228020"/>
                    <a:pt x="46029" y="235710"/>
                    <a:pt x="44264" y="243400"/>
                  </a:cubicBezTo>
                  <a:cubicBezTo>
                    <a:pt x="43130" y="248317"/>
                    <a:pt x="43130" y="255250"/>
                    <a:pt x="41995" y="259536"/>
                  </a:cubicBezTo>
                  <a:cubicBezTo>
                    <a:pt x="49433" y="260167"/>
                    <a:pt x="60527" y="260797"/>
                    <a:pt x="64561" y="258780"/>
                  </a:cubicBezTo>
                  <a:cubicBezTo>
                    <a:pt x="70864" y="255628"/>
                    <a:pt x="74772" y="255628"/>
                    <a:pt x="82588" y="258024"/>
                  </a:cubicBezTo>
                  <a:cubicBezTo>
                    <a:pt x="87253" y="259410"/>
                    <a:pt x="93556" y="262436"/>
                    <a:pt x="97968" y="264705"/>
                  </a:cubicBezTo>
                  <a:cubicBezTo>
                    <a:pt x="98473" y="263066"/>
                    <a:pt x="99229" y="261932"/>
                    <a:pt x="100868" y="261680"/>
                  </a:cubicBezTo>
                  <a:cubicBezTo>
                    <a:pt x="106162" y="261049"/>
                    <a:pt x="112592" y="271639"/>
                    <a:pt x="116122" y="265840"/>
                  </a:cubicBezTo>
                  <a:cubicBezTo>
                    <a:pt x="119651" y="259915"/>
                    <a:pt x="127846" y="261175"/>
                    <a:pt x="132006" y="263444"/>
                  </a:cubicBezTo>
                  <a:cubicBezTo>
                    <a:pt x="136166" y="265840"/>
                    <a:pt x="142595" y="266974"/>
                    <a:pt x="147260" y="262310"/>
                  </a:cubicBezTo>
                  <a:cubicBezTo>
                    <a:pt x="151924" y="257645"/>
                    <a:pt x="170204" y="255250"/>
                    <a:pt x="174364" y="257015"/>
                  </a:cubicBezTo>
                  <a:cubicBezTo>
                    <a:pt x="178524" y="258780"/>
                    <a:pt x="189113" y="263444"/>
                    <a:pt x="184953" y="249325"/>
                  </a:cubicBezTo>
                  <a:cubicBezTo>
                    <a:pt x="180793" y="235206"/>
                    <a:pt x="193778" y="238105"/>
                    <a:pt x="195542" y="232811"/>
                  </a:cubicBezTo>
                  <a:cubicBezTo>
                    <a:pt x="197307" y="227516"/>
                    <a:pt x="212561" y="225121"/>
                    <a:pt x="210292" y="221087"/>
                  </a:cubicBezTo>
                  <a:cubicBezTo>
                    <a:pt x="207897" y="216926"/>
                    <a:pt x="188483" y="204572"/>
                    <a:pt x="182684" y="200538"/>
                  </a:cubicBezTo>
                  <a:cubicBezTo>
                    <a:pt x="176759" y="196378"/>
                    <a:pt x="176759" y="183393"/>
                    <a:pt x="173859" y="178224"/>
                  </a:cubicBezTo>
                  <a:cubicBezTo>
                    <a:pt x="170960" y="172930"/>
                    <a:pt x="164404" y="165870"/>
                    <a:pt x="172094" y="164105"/>
                  </a:cubicBezTo>
                  <a:cubicBezTo>
                    <a:pt x="179784" y="162340"/>
                    <a:pt x="193273" y="159441"/>
                    <a:pt x="199703" y="153516"/>
                  </a:cubicBezTo>
                  <a:cubicBezTo>
                    <a:pt x="206132" y="147591"/>
                    <a:pt x="217982" y="147086"/>
                    <a:pt x="221512" y="143557"/>
                  </a:cubicBezTo>
                  <a:cubicBezTo>
                    <a:pt x="225042" y="140027"/>
                    <a:pt x="233236" y="146456"/>
                    <a:pt x="235631" y="142926"/>
                  </a:cubicBezTo>
                  <a:cubicBezTo>
                    <a:pt x="238027" y="139396"/>
                    <a:pt x="239791" y="132337"/>
                    <a:pt x="236262" y="128177"/>
                  </a:cubicBezTo>
                  <a:cubicBezTo>
                    <a:pt x="232732" y="124016"/>
                    <a:pt x="230336" y="116957"/>
                    <a:pt x="229832" y="106998"/>
                  </a:cubicBezTo>
                  <a:cubicBezTo>
                    <a:pt x="229202" y="97039"/>
                    <a:pt x="226302" y="97543"/>
                    <a:pt x="226302" y="92878"/>
                  </a:cubicBezTo>
                  <a:cubicBezTo>
                    <a:pt x="226302" y="88214"/>
                    <a:pt x="224538" y="82289"/>
                    <a:pt x="220377" y="79894"/>
                  </a:cubicBezTo>
                  <a:cubicBezTo>
                    <a:pt x="216217" y="77498"/>
                    <a:pt x="214452" y="75734"/>
                    <a:pt x="218613" y="69304"/>
                  </a:cubicBezTo>
                  <a:cubicBezTo>
                    <a:pt x="222772" y="62875"/>
                    <a:pt x="221008" y="46360"/>
                    <a:pt x="219243" y="41696"/>
                  </a:cubicBezTo>
                  <a:cubicBezTo>
                    <a:pt x="218864" y="40814"/>
                    <a:pt x="218991" y="39679"/>
                    <a:pt x="219117" y="38418"/>
                  </a:cubicBezTo>
                  <a:cubicBezTo>
                    <a:pt x="218108" y="37914"/>
                    <a:pt x="217226" y="36906"/>
                    <a:pt x="216847" y="35141"/>
                  </a:cubicBezTo>
                  <a:cubicBezTo>
                    <a:pt x="215713" y="28837"/>
                    <a:pt x="211427" y="26568"/>
                    <a:pt x="201215" y="26568"/>
                  </a:cubicBezTo>
                  <a:cubicBezTo>
                    <a:pt x="191004" y="26568"/>
                    <a:pt x="207519" y="16357"/>
                    <a:pt x="203611" y="11314"/>
                  </a:cubicBezTo>
                  <a:cubicBezTo>
                    <a:pt x="199703" y="6272"/>
                    <a:pt x="189492" y="20769"/>
                    <a:pt x="180037" y="17618"/>
                  </a:cubicBezTo>
                  <a:cubicBezTo>
                    <a:pt x="170582" y="14466"/>
                    <a:pt x="158480" y="28585"/>
                    <a:pt x="150159" y="34889"/>
                  </a:cubicBezTo>
                  <a:cubicBezTo>
                    <a:pt x="141965" y="41192"/>
                    <a:pt x="130115" y="33754"/>
                    <a:pt x="136418" y="24677"/>
                  </a:cubicBezTo>
                  <a:cubicBezTo>
                    <a:pt x="142721" y="15727"/>
                    <a:pt x="136418" y="16483"/>
                    <a:pt x="126963" y="20013"/>
                  </a:cubicBezTo>
                  <a:cubicBezTo>
                    <a:pt x="117508" y="23543"/>
                    <a:pt x="106162" y="19256"/>
                    <a:pt x="107297" y="10558"/>
                  </a:cubicBezTo>
                  <a:cubicBezTo>
                    <a:pt x="107549" y="8415"/>
                    <a:pt x="106919" y="6398"/>
                    <a:pt x="105784" y="4507"/>
                  </a:cubicBezTo>
                  <a:cubicBezTo>
                    <a:pt x="101246" y="5137"/>
                    <a:pt x="97716" y="5263"/>
                    <a:pt x="95951" y="4759"/>
                  </a:cubicBezTo>
                  <a:cubicBezTo>
                    <a:pt x="91791" y="3372"/>
                    <a:pt x="82210" y="2616"/>
                    <a:pt x="71747" y="2364"/>
                  </a:cubicBezTo>
                  <a:cubicBezTo>
                    <a:pt x="74898" y="6902"/>
                    <a:pt x="78302" y="11440"/>
                    <a:pt x="76285" y="14970"/>
                  </a:cubicBezTo>
                  <a:cubicBezTo>
                    <a:pt x="72755" y="21652"/>
                    <a:pt x="78302" y="27955"/>
                    <a:pt x="83345" y="37662"/>
                  </a:cubicBezTo>
                  <a:cubicBezTo>
                    <a:pt x="88387" y="47495"/>
                    <a:pt x="72377" y="41948"/>
                    <a:pt x="71999" y="48251"/>
                  </a:cubicBezTo>
                  <a:cubicBezTo>
                    <a:pt x="71621" y="54555"/>
                    <a:pt x="57123" y="47873"/>
                    <a:pt x="52333" y="45478"/>
                  </a:cubicBezTo>
                  <a:cubicBezTo>
                    <a:pt x="47668" y="43083"/>
                    <a:pt x="31910" y="44722"/>
                    <a:pt x="32288" y="48630"/>
                  </a:cubicBezTo>
                  <a:cubicBezTo>
                    <a:pt x="32415" y="50142"/>
                    <a:pt x="32162" y="52285"/>
                    <a:pt x="31532" y="54176"/>
                  </a:cubicBezTo>
                  <a:cubicBezTo>
                    <a:pt x="33549" y="61488"/>
                    <a:pt x="34557" y="68548"/>
                    <a:pt x="32288" y="7195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86">
              <a:extLst>
                <a:ext uri="{FF2B5EF4-FFF2-40B4-BE49-F238E27FC236}">
                  <a16:creationId xmlns:a16="http://schemas.microsoft.com/office/drawing/2014/main" id="{943ACDE5-FF77-4A82-A762-4F6E0654FE1F}"/>
                </a:ext>
              </a:extLst>
            </p:cNvPr>
            <p:cNvSpPr/>
            <p:nvPr/>
          </p:nvSpPr>
          <p:spPr>
            <a:xfrm>
              <a:off x="2269854" y="1640794"/>
              <a:ext cx="589992" cy="938627"/>
            </a:xfrm>
            <a:custGeom>
              <a:avLst/>
              <a:gdLst>
                <a:gd name="connsiteX0" fmla="*/ 239366 w 277343"/>
                <a:gd name="connsiteY0" fmla="*/ 371985 h 441227"/>
                <a:gd name="connsiteX1" fmla="*/ 278572 w 277343"/>
                <a:gd name="connsiteY1" fmla="*/ 334292 h 441227"/>
                <a:gd name="connsiteX2" fmla="*/ 271513 w 277343"/>
                <a:gd name="connsiteY2" fmla="*/ 313113 h 441227"/>
                <a:gd name="connsiteX3" fmla="*/ 237727 w 277343"/>
                <a:gd name="connsiteY3" fmla="*/ 287270 h 441227"/>
                <a:gd name="connsiteX4" fmla="*/ 254242 w 277343"/>
                <a:gd name="connsiteY4" fmla="*/ 272394 h 441227"/>
                <a:gd name="connsiteX5" fmla="*/ 240122 w 277343"/>
                <a:gd name="connsiteY5" fmla="*/ 258275 h 441227"/>
                <a:gd name="connsiteX6" fmla="*/ 244030 w 277343"/>
                <a:gd name="connsiteY6" fmla="*/ 244912 h 441227"/>
                <a:gd name="connsiteX7" fmla="*/ 230667 w 277343"/>
                <a:gd name="connsiteY7" fmla="*/ 236213 h 441227"/>
                <a:gd name="connsiteX8" fmla="*/ 236971 w 277343"/>
                <a:gd name="connsiteY8" fmla="*/ 228397 h 441227"/>
                <a:gd name="connsiteX9" fmla="*/ 233063 w 277343"/>
                <a:gd name="connsiteY9" fmla="*/ 207975 h 441227"/>
                <a:gd name="connsiteX10" fmla="*/ 241635 w 277343"/>
                <a:gd name="connsiteY10" fmla="*/ 192343 h 441227"/>
                <a:gd name="connsiteX11" fmla="*/ 216548 w 277343"/>
                <a:gd name="connsiteY11" fmla="*/ 152254 h 441227"/>
                <a:gd name="connsiteX12" fmla="*/ 224364 w 277343"/>
                <a:gd name="connsiteY12" fmla="*/ 136622 h 441227"/>
                <a:gd name="connsiteX13" fmla="*/ 240879 w 277343"/>
                <a:gd name="connsiteY13" fmla="*/ 116956 h 441227"/>
                <a:gd name="connsiteX14" fmla="*/ 222095 w 277343"/>
                <a:gd name="connsiteY14" fmla="*/ 97290 h 441227"/>
                <a:gd name="connsiteX15" fmla="*/ 205580 w 277343"/>
                <a:gd name="connsiteY15" fmla="*/ 87835 h 441227"/>
                <a:gd name="connsiteX16" fmla="*/ 201673 w 277343"/>
                <a:gd name="connsiteY16" fmla="*/ 72959 h 441227"/>
                <a:gd name="connsiteX17" fmla="*/ 205580 w 277343"/>
                <a:gd name="connsiteY17" fmla="*/ 58840 h 441227"/>
                <a:gd name="connsiteX18" fmla="*/ 215792 w 277343"/>
                <a:gd name="connsiteY18" fmla="*/ 51024 h 441227"/>
                <a:gd name="connsiteX19" fmla="*/ 221717 w 277343"/>
                <a:gd name="connsiteY19" fmla="*/ 41317 h 441227"/>
                <a:gd name="connsiteX20" fmla="*/ 221717 w 277343"/>
                <a:gd name="connsiteY20" fmla="*/ 26567 h 441227"/>
                <a:gd name="connsiteX21" fmla="*/ 193983 w 277343"/>
                <a:gd name="connsiteY21" fmla="*/ 7657 h 441227"/>
                <a:gd name="connsiteX22" fmla="*/ 172552 w 277343"/>
                <a:gd name="connsiteY22" fmla="*/ 7657 h 441227"/>
                <a:gd name="connsiteX23" fmla="*/ 146078 w 277343"/>
                <a:gd name="connsiteY23" fmla="*/ 13961 h 441227"/>
                <a:gd name="connsiteX24" fmla="*/ 129689 w 277343"/>
                <a:gd name="connsiteY24" fmla="*/ 31610 h 441227"/>
                <a:gd name="connsiteX25" fmla="*/ 124647 w 277343"/>
                <a:gd name="connsiteY25" fmla="*/ 54301 h 441227"/>
                <a:gd name="connsiteX26" fmla="*/ 113301 w 277343"/>
                <a:gd name="connsiteY26" fmla="*/ 69429 h 441227"/>
                <a:gd name="connsiteX27" fmla="*/ 98173 w 277343"/>
                <a:gd name="connsiteY27" fmla="*/ 65647 h 441227"/>
                <a:gd name="connsiteX28" fmla="*/ 78003 w 277343"/>
                <a:gd name="connsiteY28" fmla="*/ 64387 h 441227"/>
                <a:gd name="connsiteX29" fmla="*/ 49008 w 277343"/>
                <a:gd name="connsiteY29" fmla="*/ 63126 h 441227"/>
                <a:gd name="connsiteX30" fmla="*/ 20013 w 277343"/>
                <a:gd name="connsiteY30" fmla="*/ 41695 h 441227"/>
                <a:gd name="connsiteX31" fmla="*/ 2364 w 277343"/>
                <a:gd name="connsiteY31" fmla="*/ 54679 h 441227"/>
                <a:gd name="connsiteX32" fmla="*/ 31359 w 277343"/>
                <a:gd name="connsiteY32" fmla="*/ 75732 h 441227"/>
                <a:gd name="connsiteX33" fmla="*/ 69178 w 277343"/>
                <a:gd name="connsiteY33" fmla="*/ 98424 h 441227"/>
                <a:gd name="connsiteX34" fmla="*/ 70439 w 277343"/>
                <a:gd name="connsiteY34" fmla="*/ 123637 h 441227"/>
                <a:gd name="connsiteX35" fmla="*/ 76742 w 277343"/>
                <a:gd name="connsiteY35" fmla="*/ 147589 h 441227"/>
                <a:gd name="connsiteX36" fmla="*/ 75481 w 277343"/>
                <a:gd name="connsiteY36" fmla="*/ 170281 h 441227"/>
                <a:gd name="connsiteX37" fmla="*/ 80524 w 277343"/>
                <a:gd name="connsiteY37" fmla="*/ 184148 h 441227"/>
                <a:gd name="connsiteX38" fmla="*/ 84306 w 277343"/>
                <a:gd name="connsiteY38" fmla="*/ 197259 h 441227"/>
                <a:gd name="connsiteX39" fmla="*/ 105611 w 277343"/>
                <a:gd name="connsiteY39" fmla="*/ 206084 h 441227"/>
                <a:gd name="connsiteX40" fmla="*/ 115066 w 277343"/>
                <a:gd name="connsiteY40" fmla="*/ 226506 h 441227"/>
                <a:gd name="connsiteX41" fmla="*/ 110402 w 277343"/>
                <a:gd name="connsiteY41" fmla="*/ 235961 h 441227"/>
                <a:gd name="connsiteX42" fmla="*/ 95904 w 277343"/>
                <a:gd name="connsiteY42" fmla="*/ 247685 h 441227"/>
                <a:gd name="connsiteX43" fmla="*/ 68800 w 277343"/>
                <a:gd name="connsiteY43" fmla="*/ 274411 h 441227"/>
                <a:gd name="connsiteX44" fmla="*/ 53042 w 277343"/>
                <a:gd name="connsiteY44" fmla="*/ 286513 h 441227"/>
                <a:gd name="connsiteX45" fmla="*/ 38923 w 277343"/>
                <a:gd name="connsiteY45" fmla="*/ 301011 h 441227"/>
                <a:gd name="connsiteX46" fmla="*/ 20517 w 277343"/>
                <a:gd name="connsiteY46" fmla="*/ 310087 h 441227"/>
                <a:gd name="connsiteX47" fmla="*/ 8793 w 277343"/>
                <a:gd name="connsiteY47" fmla="*/ 326980 h 441227"/>
                <a:gd name="connsiteX48" fmla="*/ 9550 w 277343"/>
                <a:gd name="connsiteY48" fmla="*/ 342234 h 441227"/>
                <a:gd name="connsiteX49" fmla="*/ 12323 w 277343"/>
                <a:gd name="connsiteY49" fmla="*/ 360639 h 441227"/>
                <a:gd name="connsiteX50" fmla="*/ 16987 w 277343"/>
                <a:gd name="connsiteY50" fmla="*/ 390391 h 441227"/>
                <a:gd name="connsiteX51" fmla="*/ 9928 w 277343"/>
                <a:gd name="connsiteY51" fmla="*/ 417873 h 441227"/>
                <a:gd name="connsiteX52" fmla="*/ 34636 w 277343"/>
                <a:gd name="connsiteY52" fmla="*/ 427706 h 441227"/>
                <a:gd name="connsiteX53" fmla="*/ 50773 w 277343"/>
                <a:gd name="connsiteY53" fmla="*/ 436278 h 441227"/>
                <a:gd name="connsiteX54" fmla="*/ 79767 w 277343"/>
                <a:gd name="connsiteY54" fmla="*/ 442582 h 441227"/>
                <a:gd name="connsiteX55" fmla="*/ 162214 w 277343"/>
                <a:gd name="connsiteY55" fmla="*/ 423798 h 441227"/>
                <a:gd name="connsiteX56" fmla="*/ 186041 w 277343"/>
                <a:gd name="connsiteY56" fmla="*/ 421151 h 441227"/>
                <a:gd name="connsiteX57" fmla="*/ 198773 w 277343"/>
                <a:gd name="connsiteY57" fmla="*/ 405014 h 441227"/>
                <a:gd name="connsiteX58" fmla="*/ 239366 w 277343"/>
                <a:gd name="connsiteY58" fmla="*/ 371985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7343" h="441227">
                  <a:moveTo>
                    <a:pt x="239366" y="371985"/>
                  </a:moveTo>
                  <a:cubicBezTo>
                    <a:pt x="245669" y="357866"/>
                    <a:pt x="273908" y="346898"/>
                    <a:pt x="278572" y="334292"/>
                  </a:cubicBezTo>
                  <a:cubicBezTo>
                    <a:pt x="280968" y="327988"/>
                    <a:pt x="281724" y="324837"/>
                    <a:pt x="271513" y="313113"/>
                  </a:cubicBezTo>
                  <a:cubicBezTo>
                    <a:pt x="261301" y="301389"/>
                    <a:pt x="238609" y="293447"/>
                    <a:pt x="237727" y="287270"/>
                  </a:cubicBezTo>
                  <a:cubicBezTo>
                    <a:pt x="236971" y="280966"/>
                    <a:pt x="254998" y="280210"/>
                    <a:pt x="254242" y="272394"/>
                  </a:cubicBezTo>
                  <a:cubicBezTo>
                    <a:pt x="253485" y="264578"/>
                    <a:pt x="244030" y="264578"/>
                    <a:pt x="240122" y="258275"/>
                  </a:cubicBezTo>
                  <a:cubicBezTo>
                    <a:pt x="236214" y="251971"/>
                    <a:pt x="244913" y="248063"/>
                    <a:pt x="244030" y="244912"/>
                  </a:cubicBezTo>
                  <a:cubicBezTo>
                    <a:pt x="243274" y="241760"/>
                    <a:pt x="231424" y="240247"/>
                    <a:pt x="230667" y="236213"/>
                  </a:cubicBezTo>
                  <a:cubicBezTo>
                    <a:pt x="229911" y="232305"/>
                    <a:pt x="238484" y="233062"/>
                    <a:pt x="236971" y="228397"/>
                  </a:cubicBezTo>
                  <a:cubicBezTo>
                    <a:pt x="235458" y="223733"/>
                    <a:pt x="227516" y="215034"/>
                    <a:pt x="233063" y="207975"/>
                  </a:cubicBezTo>
                  <a:cubicBezTo>
                    <a:pt x="238609" y="200915"/>
                    <a:pt x="250333" y="207975"/>
                    <a:pt x="241635" y="192343"/>
                  </a:cubicBezTo>
                  <a:cubicBezTo>
                    <a:pt x="233063" y="176584"/>
                    <a:pt x="219700" y="157044"/>
                    <a:pt x="216548" y="152254"/>
                  </a:cubicBezTo>
                  <a:cubicBezTo>
                    <a:pt x="213396" y="147589"/>
                    <a:pt x="219700" y="139647"/>
                    <a:pt x="224364" y="136622"/>
                  </a:cubicBezTo>
                  <a:cubicBezTo>
                    <a:pt x="229029" y="133470"/>
                    <a:pt x="240879" y="121746"/>
                    <a:pt x="240879" y="116956"/>
                  </a:cubicBezTo>
                  <a:cubicBezTo>
                    <a:pt x="240879" y="112291"/>
                    <a:pt x="226003" y="99685"/>
                    <a:pt x="222095" y="97290"/>
                  </a:cubicBezTo>
                  <a:cubicBezTo>
                    <a:pt x="218187" y="94894"/>
                    <a:pt x="209488" y="95777"/>
                    <a:pt x="205580" y="87835"/>
                  </a:cubicBezTo>
                  <a:cubicBezTo>
                    <a:pt x="201673" y="80019"/>
                    <a:pt x="197765" y="77623"/>
                    <a:pt x="201673" y="72959"/>
                  </a:cubicBezTo>
                  <a:cubicBezTo>
                    <a:pt x="205580" y="68295"/>
                    <a:pt x="205580" y="63504"/>
                    <a:pt x="205580" y="58840"/>
                  </a:cubicBezTo>
                  <a:cubicBezTo>
                    <a:pt x="205580" y="54175"/>
                    <a:pt x="214153" y="58083"/>
                    <a:pt x="215792" y="51024"/>
                  </a:cubicBezTo>
                  <a:cubicBezTo>
                    <a:pt x="216548" y="47872"/>
                    <a:pt x="218817" y="44342"/>
                    <a:pt x="221717" y="41317"/>
                  </a:cubicBezTo>
                  <a:cubicBezTo>
                    <a:pt x="221717" y="36022"/>
                    <a:pt x="222347" y="30223"/>
                    <a:pt x="221717" y="26567"/>
                  </a:cubicBezTo>
                  <a:cubicBezTo>
                    <a:pt x="220456" y="19003"/>
                    <a:pt x="199025" y="16482"/>
                    <a:pt x="193983" y="7657"/>
                  </a:cubicBezTo>
                  <a:cubicBezTo>
                    <a:pt x="188940" y="-1167"/>
                    <a:pt x="176333" y="2615"/>
                    <a:pt x="172552" y="7657"/>
                  </a:cubicBezTo>
                  <a:cubicBezTo>
                    <a:pt x="168770" y="12700"/>
                    <a:pt x="146078" y="6397"/>
                    <a:pt x="146078" y="13961"/>
                  </a:cubicBezTo>
                  <a:cubicBezTo>
                    <a:pt x="146078" y="21524"/>
                    <a:pt x="129689" y="22785"/>
                    <a:pt x="129689" y="31610"/>
                  </a:cubicBezTo>
                  <a:cubicBezTo>
                    <a:pt x="129689" y="40434"/>
                    <a:pt x="137253" y="55562"/>
                    <a:pt x="124647" y="54301"/>
                  </a:cubicBezTo>
                  <a:cubicBezTo>
                    <a:pt x="112040" y="53041"/>
                    <a:pt x="120865" y="59344"/>
                    <a:pt x="113301" y="69429"/>
                  </a:cubicBezTo>
                  <a:cubicBezTo>
                    <a:pt x="105737" y="79514"/>
                    <a:pt x="105737" y="63126"/>
                    <a:pt x="98173" y="65647"/>
                  </a:cubicBezTo>
                  <a:cubicBezTo>
                    <a:pt x="90609" y="68168"/>
                    <a:pt x="81785" y="58083"/>
                    <a:pt x="78003" y="64387"/>
                  </a:cubicBezTo>
                  <a:cubicBezTo>
                    <a:pt x="74221" y="70690"/>
                    <a:pt x="61614" y="65647"/>
                    <a:pt x="49008" y="63126"/>
                  </a:cubicBezTo>
                  <a:cubicBezTo>
                    <a:pt x="36401" y="60605"/>
                    <a:pt x="30098" y="42955"/>
                    <a:pt x="20013" y="41695"/>
                  </a:cubicBezTo>
                  <a:cubicBezTo>
                    <a:pt x="13331" y="40812"/>
                    <a:pt x="6146" y="46233"/>
                    <a:pt x="2364" y="54679"/>
                  </a:cubicBezTo>
                  <a:cubicBezTo>
                    <a:pt x="12071" y="60983"/>
                    <a:pt x="18500" y="69933"/>
                    <a:pt x="31359" y="75732"/>
                  </a:cubicBezTo>
                  <a:cubicBezTo>
                    <a:pt x="45226" y="82036"/>
                    <a:pt x="70439" y="89600"/>
                    <a:pt x="69178" y="98424"/>
                  </a:cubicBezTo>
                  <a:cubicBezTo>
                    <a:pt x="67918" y="107249"/>
                    <a:pt x="64136" y="119855"/>
                    <a:pt x="70439" y="123637"/>
                  </a:cubicBezTo>
                  <a:cubicBezTo>
                    <a:pt x="76742" y="127419"/>
                    <a:pt x="69178" y="143807"/>
                    <a:pt x="76742" y="147589"/>
                  </a:cubicBezTo>
                  <a:cubicBezTo>
                    <a:pt x="84306" y="151371"/>
                    <a:pt x="81785" y="170281"/>
                    <a:pt x="75481" y="170281"/>
                  </a:cubicBezTo>
                  <a:cubicBezTo>
                    <a:pt x="69178" y="170281"/>
                    <a:pt x="76742" y="180366"/>
                    <a:pt x="80524" y="184148"/>
                  </a:cubicBezTo>
                  <a:cubicBezTo>
                    <a:pt x="82289" y="185913"/>
                    <a:pt x="83676" y="190956"/>
                    <a:pt x="84306" y="197259"/>
                  </a:cubicBezTo>
                  <a:cubicBezTo>
                    <a:pt x="91996" y="199150"/>
                    <a:pt x="98930" y="203058"/>
                    <a:pt x="105611" y="206084"/>
                  </a:cubicBezTo>
                  <a:cubicBezTo>
                    <a:pt x="116200" y="210748"/>
                    <a:pt x="114562" y="218186"/>
                    <a:pt x="115066" y="226506"/>
                  </a:cubicBezTo>
                  <a:cubicBezTo>
                    <a:pt x="115444" y="234700"/>
                    <a:pt x="115822" y="239491"/>
                    <a:pt x="110402" y="235961"/>
                  </a:cubicBezTo>
                  <a:cubicBezTo>
                    <a:pt x="104855" y="232431"/>
                    <a:pt x="99055" y="235961"/>
                    <a:pt x="95904" y="247685"/>
                  </a:cubicBezTo>
                  <a:cubicBezTo>
                    <a:pt x="92752" y="259409"/>
                    <a:pt x="77877" y="273528"/>
                    <a:pt x="68800" y="274411"/>
                  </a:cubicBezTo>
                  <a:cubicBezTo>
                    <a:pt x="59723" y="275167"/>
                    <a:pt x="60606" y="284622"/>
                    <a:pt x="53042" y="286513"/>
                  </a:cubicBezTo>
                  <a:cubicBezTo>
                    <a:pt x="45604" y="288530"/>
                    <a:pt x="38544" y="292816"/>
                    <a:pt x="38923" y="301011"/>
                  </a:cubicBezTo>
                  <a:cubicBezTo>
                    <a:pt x="39301" y="309205"/>
                    <a:pt x="27955" y="310087"/>
                    <a:pt x="20517" y="310087"/>
                  </a:cubicBezTo>
                  <a:cubicBezTo>
                    <a:pt x="13079" y="310087"/>
                    <a:pt x="14592" y="323450"/>
                    <a:pt x="8793" y="326980"/>
                  </a:cubicBezTo>
                  <a:cubicBezTo>
                    <a:pt x="2868" y="330510"/>
                    <a:pt x="4128" y="335174"/>
                    <a:pt x="9550" y="342234"/>
                  </a:cubicBezTo>
                  <a:cubicBezTo>
                    <a:pt x="15096" y="349294"/>
                    <a:pt x="10306" y="355597"/>
                    <a:pt x="12323" y="360639"/>
                  </a:cubicBezTo>
                  <a:cubicBezTo>
                    <a:pt x="14340" y="365682"/>
                    <a:pt x="22912" y="377532"/>
                    <a:pt x="16987" y="390391"/>
                  </a:cubicBezTo>
                  <a:cubicBezTo>
                    <a:pt x="11062" y="403375"/>
                    <a:pt x="4885" y="419386"/>
                    <a:pt x="9928" y="417873"/>
                  </a:cubicBezTo>
                  <a:cubicBezTo>
                    <a:pt x="14970" y="416360"/>
                    <a:pt x="26820" y="428462"/>
                    <a:pt x="34636" y="427706"/>
                  </a:cubicBezTo>
                  <a:cubicBezTo>
                    <a:pt x="42452" y="426950"/>
                    <a:pt x="43335" y="438674"/>
                    <a:pt x="50773" y="436278"/>
                  </a:cubicBezTo>
                  <a:cubicBezTo>
                    <a:pt x="58210" y="433883"/>
                    <a:pt x="58210" y="443338"/>
                    <a:pt x="79767" y="442582"/>
                  </a:cubicBezTo>
                  <a:cubicBezTo>
                    <a:pt x="101325" y="441825"/>
                    <a:pt x="144817" y="423798"/>
                    <a:pt x="162214" y="423798"/>
                  </a:cubicBezTo>
                  <a:cubicBezTo>
                    <a:pt x="172047" y="423798"/>
                    <a:pt x="179863" y="422663"/>
                    <a:pt x="186041" y="421151"/>
                  </a:cubicBezTo>
                  <a:cubicBezTo>
                    <a:pt x="189696" y="415604"/>
                    <a:pt x="194235" y="409553"/>
                    <a:pt x="198773" y="405014"/>
                  </a:cubicBezTo>
                  <a:cubicBezTo>
                    <a:pt x="209615" y="393921"/>
                    <a:pt x="233063" y="386104"/>
                    <a:pt x="239366" y="37198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87">
              <a:extLst>
                <a:ext uri="{FF2B5EF4-FFF2-40B4-BE49-F238E27FC236}">
                  <a16:creationId xmlns:a16="http://schemas.microsoft.com/office/drawing/2014/main" id="{97E76094-C85A-404C-BACC-B34952396209}"/>
                </a:ext>
              </a:extLst>
            </p:cNvPr>
            <p:cNvSpPr/>
            <p:nvPr/>
          </p:nvSpPr>
          <p:spPr>
            <a:xfrm>
              <a:off x="3029067" y="4594628"/>
              <a:ext cx="1179984" cy="938627"/>
            </a:xfrm>
            <a:custGeom>
              <a:avLst/>
              <a:gdLst>
                <a:gd name="connsiteX0" fmla="*/ 336436 w 554686"/>
                <a:gd name="connsiteY0" fmla="*/ 95974 h 441227"/>
                <a:gd name="connsiteX1" fmla="*/ 289288 w 554686"/>
                <a:gd name="connsiteY1" fmla="*/ 90805 h 441227"/>
                <a:gd name="connsiteX2" fmla="*/ 257897 w 554686"/>
                <a:gd name="connsiteY2" fmla="*/ 80342 h 441227"/>
                <a:gd name="connsiteX3" fmla="*/ 193983 w 554686"/>
                <a:gd name="connsiteY3" fmla="*/ 33194 h 441227"/>
                <a:gd name="connsiteX4" fmla="*/ 141540 w 554686"/>
                <a:gd name="connsiteY4" fmla="*/ 2812 h 441227"/>
                <a:gd name="connsiteX5" fmla="*/ 119478 w 554686"/>
                <a:gd name="connsiteY5" fmla="*/ 2812 h 441227"/>
                <a:gd name="connsiteX6" fmla="*/ 92248 w 554686"/>
                <a:gd name="connsiteY6" fmla="*/ 11132 h 441227"/>
                <a:gd name="connsiteX7" fmla="*/ 66026 w 554686"/>
                <a:gd name="connsiteY7" fmla="*/ 27899 h 441227"/>
                <a:gd name="connsiteX8" fmla="*/ 85945 w 554686"/>
                <a:gd name="connsiteY8" fmla="*/ 50969 h 441227"/>
                <a:gd name="connsiteX9" fmla="*/ 70187 w 554686"/>
                <a:gd name="connsiteY9" fmla="*/ 63575 h 441227"/>
                <a:gd name="connsiteX10" fmla="*/ 53420 w 554686"/>
                <a:gd name="connsiteY10" fmla="*/ 70887 h 441227"/>
                <a:gd name="connsiteX11" fmla="*/ 32493 w 554686"/>
                <a:gd name="connsiteY11" fmla="*/ 86645 h 441227"/>
                <a:gd name="connsiteX12" fmla="*/ 6146 w 554686"/>
                <a:gd name="connsiteY12" fmla="*/ 74921 h 441227"/>
                <a:gd name="connsiteX13" fmla="*/ 3372 w 554686"/>
                <a:gd name="connsiteY13" fmla="*/ 82485 h 441227"/>
                <a:gd name="connsiteX14" fmla="*/ 2364 w 554686"/>
                <a:gd name="connsiteY14" fmla="*/ 89671 h 441227"/>
                <a:gd name="connsiteX15" fmla="*/ 6776 w 554686"/>
                <a:gd name="connsiteY15" fmla="*/ 119926 h 441227"/>
                <a:gd name="connsiteX16" fmla="*/ 28333 w 554686"/>
                <a:gd name="connsiteY16" fmla="*/ 146274 h 441227"/>
                <a:gd name="connsiteX17" fmla="*/ 66783 w 554686"/>
                <a:gd name="connsiteY17" fmla="*/ 205903 h 441227"/>
                <a:gd name="connsiteX18" fmla="*/ 87206 w 554686"/>
                <a:gd name="connsiteY18" fmla="*/ 235276 h 441227"/>
                <a:gd name="connsiteX19" fmla="*/ 111158 w 554686"/>
                <a:gd name="connsiteY19" fmla="*/ 265153 h 441227"/>
                <a:gd name="connsiteX20" fmla="*/ 117839 w 554686"/>
                <a:gd name="connsiteY20" fmla="*/ 294526 h 441227"/>
                <a:gd name="connsiteX21" fmla="*/ 139396 w 554686"/>
                <a:gd name="connsiteY21" fmla="*/ 339280 h 441227"/>
                <a:gd name="connsiteX22" fmla="*/ 170030 w 554686"/>
                <a:gd name="connsiteY22" fmla="*/ 374200 h 441227"/>
                <a:gd name="connsiteX23" fmla="*/ 194361 w 554686"/>
                <a:gd name="connsiteY23" fmla="*/ 414666 h 441227"/>
                <a:gd name="connsiteX24" fmla="*/ 203311 w 554686"/>
                <a:gd name="connsiteY24" fmla="*/ 435089 h 441227"/>
                <a:gd name="connsiteX25" fmla="*/ 212010 w 554686"/>
                <a:gd name="connsiteY25" fmla="*/ 450469 h 441227"/>
                <a:gd name="connsiteX26" fmla="*/ 224238 w 554686"/>
                <a:gd name="connsiteY26" fmla="*/ 443788 h 441227"/>
                <a:gd name="connsiteX27" fmla="*/ 223482 w 554686"/>
                <a:gd name="connsiteY27" fmla="*/ 429290 h 441227"/>
                <a:gd name="connsiteX28" fmla="*/ 234828 w 554686"/>
                <a:gd name="connsiteY28" fmla="*/ 419457 h 441227"/>
                <a:gd name="connsiteX29" fmla="*/ 254494 w 554686"/>
                <a:gd name="connsiteY29" fmla="*/ 422483 h 441227"/>
                <a:gd name="connsiteX30" fmla="*/ 287145 w 554686"/>
                <a:gd name="connsiteY30" fmla="*/ 425508 h 441227"/>
                <a:gd name="connsiteX31" fmla="*/ 324334 w 554686"/>
                <a:gd name="connsiteY31" fmla="*/ 431559 h 441227"/>
                <a:gd name="connsiteX32" fmla="*/ 342487 w 554686"/>
                <a:gd name="connsiteY32" fmla="*/ 424752 h 441227"/>
                <a:gd name="connsiteX33" fmla="*/ 383458 w 554686"/>
                <a:gd name="connsiteY33" fmla="*/ 389075 h 441227"/>
                <a:gd name="connsiteX34" fmla="*/ 435775 w 554686"/>
                <a:gd name="connsiteY34" fmla="*/ 386050 h 441227"/>
                <a:gd name="connsiteX35" fmla="*/ 542678 w 554686"/>
                <a:gd name="connsiteY35" fmla="*/ 351130 h 441227"/>
                <a:gd name="connsiteX36" fmla="*/ 560832 w 554686"/>
                <a:gd name="connsiteY36" fmla="*/ 295787 h 441227"/>
                <a:gd name="connsiteX37" fmla="*/ 547217 w 554686"/>
                <a:gd name="connsiteY37" fmla="*/ 276877 h 441227"/>
                <a:gd name="connsiteX38" fmla="*/ 480528 w 554686"/>
                <a:gd name="connsiteY38" fmla="*/ 269313 h 441227"/>
                <a:gd name="connsiteX39" fmla="*/ 460484 w 554686"/>
                <a:gd name="connsiteY39" fmla="*/ 240823 h 441227"/>
                <a:gd name="connsiteX40" fmla="*/ 449516 w 554686"/>
                <a:gd name="connsiteY40" fmla="*/ 223804 h 441227"/>
                <a:gd name="connsiteX41" fmla="*/ 427329 w 554686"/>
                <a:gd name="connsiteY41" fmla="*/ 208550 h 441227"/>
                <a:gd name="connsiteX42" fmla="*/ 413083 w 554686"/>
                <a:gd name="connsiteY42" fmla="*/ 179933 h 441227"/>
                <a:gd name="connsiteX43" fmla="*/ 401359 w 554686"/>
                <a:gd name="connsiteY43" fmla="*/ 151317 h 441227"/>
                <a:gd name="connsiteX44" fmla="*/ 374256 w 554686"/>
                <a:gd name="connsiteY44" fmla="*/ 119926 h 441227"/>
                <a:gd name="connsiteX45" fmla="*/ 370978 w 554686"/>
                <a:gd name="connsiteY45" fmla="*/ 108707 h 441227"/>
                <a:gd name="connsiteX46" fmla="*/ 349925 w 554686"/>
                <a:gd name="connsiteY46" fmla="*/ 107572 h 441227"/>
                <a:gd name="connsiteX47" fmla="*/ 336436 w 554686"/>
                <a:gd name="connsiteY47" fmla="*/ 95974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4686" h="441227">
                  <a:moveTo>
                    <a:pt x="336436" y="95974"/>
                  </a:moveTo>
                  <a:cubicBezTo>
                    <a:pt x="336436" y="95974"/>
                    <a:pt x="295591" y="90805"/>
                    <a:pt x="289288" y="90805"/>
                  </a:cubicBezTo>
                  <a:cubicBezTo>
                    <a:pt x="282985" y="90805"/>
                    <a:pt x="267352" y="88662"/>
                    <a:pt x="257897" y="80342"/>
                  </a:cubicBezTo>
                  <a:cubicBezTo>
                    <a:pt x="248443" y="71896"/>
                    <a:pt x="202303" y="37354"/>
                    <a:pt x="193983" y="33194"/>
                  </a:cubicBezTo>
                  <a:cubicBezTo>
                    <a:pt x="185536" y="29034"/>
                    <a:pt x="150995" y="3821"/>
                    <a:pt x="141540" y="2812"/>
                  </a:cubicBezTo>
                  <a:cubicBezTo>
                    <a:pt x="132085" y="1803"/>
                    <a:pt x="131076" y="2812"/>
                    <a:pt x="119478" y="2812"/>
                  </a:cubicBezTo>
                  <a:cubicBezTo>
                    <a:pt x="108006" y="2812"/>
                    <a:pt x="113175" y="10124"/>
                    <a:pt x="92248" y="11132"/>
                  </a:cubicBezTo>
                  <a:cubicBezTo>
                    <a:pt x="71321" y="12141"/>
                    <a:pt x="59723" y="25882"/>
                    <a:pt x="66026" y="27899"/>
                  </a:cubicBezTo>
                  <a:cubicBezTo>
                    <a:pt x="72330" y="30042"/>
                    <a:pt x="92248" y="47817"/>
                    <a:pt x="85945" y="50969"/>
                  </a:cubicBezTo>
                  <a:cubicBezTo>
                    <a:pt x="79642" y="54121"/>
                    <a:pt x="78633" y="63575"/>
                    <a:pt x="70187" y="63575"/>
                  </a:cubicBezTo>
                  <a:cubicBezTo>
                    <a:pt x="61740" y="63575"/>
                    <a:pt x="53420" y="64584"/>
                    <a:pt x="53420" y="70887"/>
                  </a:cubicBezTo>
                  <a:cubicBezTo>
                    <a:pt x="53420" y="77190"/>
                    <a:pt x="41948" y="87654"/>
                    <a:pt x="32493" y="86645"/>
                  </a:cubicBezTo>
                  <a:cubicBezTo>
                    <a:pt x="27072" y="86015"/>
                    <a:pt x="15348" y="79964"/>
                    <a:pt x="6146" y="74921"/>
                  </a:cubicBezTo>
                  <a:lnTo>
                    <a:pt x="3372" y="82485"/>
                  </a:lnTo>
                  <a:lnTo>
                    <a:pt x="2364" y="89671"/>
                  </a:lnTo>
                  <a:cubicBezTo>
                    <a:pt x="4255" y="95218"/>
                    <a:pt x="1481" y="118162"/>
                    <a:pt x="6776" y="119926"/>
                  </a:cubicBezTo>
                  <a:cubicBezTo>
                    <a:pt x="12701" y="121943"/>
                    <a:pt x="15727" y="132533"/>
                    <a:pt x="28333" y="146274"/>
                  </a:cubicBezTo>
                  <a:cubicBezTo>
                    <a:pt x="40940" y="160015"/>
                    <a:pt x="66405" y="196826"/>
                    <a:pt x="66783" y="205903"/>
                  </a:cubicBezTo>
                  <a:cubicBezTo>
                    <a:pt x="67161" y="214979"/>
                    <a:pt x="71447" y="224686"/>
                    <a:pt x="87206" y="235276"/>
                  </a:cubicBezTo>
                  <a:cubicBezTo>
                    <a:pt x="102964" y="245865"/>
                    <a:pt x="102964" y="258850"/>
                    <a:pt x="111158" y="265153"/>
                  </a:cubicBezTo>
                  <a:cubicBezTo>
                    <a:pt x="119352" y="271457"/>
                    <a:pt x="117461" y="278895"/>
                    <a:pt x="117839" y="294526"/>
                  </a:cubicBezTo>
                  <a:cubicBezTo>
                    <a:pt x="118218" y="310285"/>
                    <a:pt x="125277" y="330581"/>
                    <a:pt x="139396" y="339280"/>
                  </a:cubicBezTo>
                  <a:cubicBezTo>
                    <a:pt x="153516" y="347852"/>
                    <a:pt x="163349" y="357307"/>
                    <a:pt x="170030" y="374200"/>
                  </a:cubicBezTo>
                  <a:cubicBezTo>
                    <a:pt x="176711" y="391092"/>
                    <a:pt x="185284" y="405590"/>
                    <a:pt x="194361" y="414666"/>
                  </a:cubicBezTo>
                  <a:cubicBezTo>
                    <a:pt x="203311" y="423617"/>
                    <a:pt x="198269" y="428408"/>
                    <a:pt x="203311" y="435089"/>
                  </a:cubicBezTo>
                  <a:cubicBezTo>
                    <a:pt x="205959" y="438493"/>
                    <a:pt x="209615" y="444418"/>
                    <a:pt x="212010" y="450469"/>
                  </a:cubicBezTo>
                  <a:cubicBezTo>
                    <a:pt x="218943" y="447191"/>
                    <a:pt x="223860" y="444544"/>
                    <a:pt x="224238" y="443788"/>
                  </a:cubicBezTo>
                  <a:cubicBezTo>
                    <a:pt x="225751" y="440762"/>
                    <a:pt x="221212" y="432442"/>
                    <a:pt x="223482" y="429290"/>
                  </a:cubicBezTo>
                  <a:cubicBezTo>
                    <a:pt x="225751" y="426265"/>
                    <a:pt x="230289" y="420970"/>
                    <a:pt x="234828" y="419457"/>
                  </a:cubicBezTo>
                  <a:cubicBezTo>
                    <a:pt x="239366" y="417944"/>
                    <a:pt x="244661" y="423995"/>
                    <a:pt x="254494" y="422483"/>
                  </a:cubicBezTo>
                  <a:cubicBezTo>
                    <a:pt x="264327" y="420970"/>
                    <a:pt x="284876" y="423239"/>
                    <a:pt x="287145" y="425508"/>
                  </a:cubicBezTo>
                  <a:cubicBezTo>
                    <a:pt x="289414" y="427777"/>
                    <a:pt x="317526" y="426265"/>
                    <a:pt x="324334" y="431559"/>
                  </a:cubicBezTo>
                  <a:cubicBezTo>
                    <a:pt x="331141" y="436854"/>
                    <a:pt x="337949" y="435341"/>
                    <a:pt x="342487" y="424752"/>
                  </a:cubicBezTo>
                  <a:cubicBezTo>
                    <a:pt x="347025" y="414162"/>
                    <a:pt x="378794" y="391344"/>
                    <a:pt x="383458" y="389075"/>
                  </a:cubicBezTo>
                  <a:cubicBezTo>
                    <a:pt x="387997" y="386806"/>
                    <a:pt x="422160" y="389075"/>
                    <a:pt x="435775" y="386050"/>
                  </a:cubicBezTo>
                  <a:cubicBezTo>
                    <a:pt x="449390" y="383024"/>
                    <a:pt x="538897" y="354155"/>
                    <a:pt x="542678" y="351130"/>
                  </a:cubicBezTo>
                  <a:cubicBezTo>
                    <a:pt x="546460" y="348104"/>
                    <a:pt x="560832" y="301082"/>
                    <a:pt x="560832" y="295787"/>
                  </a:cubicBezTo>
                  <a:cubicBezTo>
                    <a:pt x="560832" y="290492"/>
                    <a:pt x="554024" y="276121"/>
                    <a:pt x="547217" y="276877"/>
                  </a:cubicBezTo>
                  <a:cubicBezTo>
                    <a:pt x="540409" y="277634"/>
                    <a:pt x="484310" y="271583"/>
                    <a:pt x="480528" y="269313"/>
                  </a:cubicBezTo>
                  <a:cubicBezTo>
                    <a:pt x="477503" y="267423"/>
                    <a:pt x="462627" y="256203"/>
                    <a:pt x="460484" y="240823"/>
                  </a:cubicBezTo>
                  <a:cubicBezTo>
                    <a:pt x="456072" y="237419"/>
                    <a:pt x="451029" y="230107"/>
                    <a:pt x="449516" y="223804"/>
                  </a:cubicBezTo>
                  <a:cubicBezTo>
                    <a:pt x="443087" y="224686"/>
                    <a:pt x="433002" y="223174"/>
                    <a:pt x="427329" y="208550"/>
                  </a:cubicBezTo>
                  <a:cubicBezTo>
                    <a:pt x="422160" y="205020"/>
                    <a:pt x="408293" y="185354"/>
                    <a:pt x="413083" y="179933"/>
                  </a:cubicBezTo>
                  <a:cubicBezTo>
                    <a:pt x="419009" y="173252"/>
                    <a:pt x="409932" y="159133"/>
                    <a:pt x="401359" y="151317"/>
                  </a:cubicBezTo>
                  <a:cubicBezTo>
                    <a:pt x="392787" y="143501"/>
                    <a:pt x="375138" y="129003"/>
                    <a:pt x="374256" y="119926"/>
                  </a:cubicBezTo>
                  <a:cubicBezTo>
                    <a:pt x="374004" y="117405"/>
                    <a:pt x="372743" y="113371"/>
                    <a:pt x="370978" y="108707"/>
                  </a:cubicBezTo>
                  <a:lnTo>
                    <a:pt x="349925" y="107572"/>
                  </a:lnTo>
                  <a:lnTo>
                    <a:pt x="336436" y="95974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88">
              <a:extLst>
                <a:ext uri="{FF2B5EF4-FFF2-40B4-BE49-F238E27FC236}">
                  <a16:creationId xmlns:a16="http://schemas.microsoft.com/office/drawing/2014/main" id="{D5DE8C34-CB00-4FC8-A9D4-5A446304DC8A}"/>
                </a:ext>
              </a:extLst>
            </p:cNvPr>
            <p:cNvSpPr/>
            <p:nvPr/>
          </p:nvSpPr>
          <p:spPr>
            <a:xfrm>
              <a:off x="4005773" y="5031104"/>
              <a:ext cx="455905" cy="509540"/>
            </a:xfrm>
            <a:custGeom>
              <a:avLst/>
              <a:gdLst>
                <a:gd name="connsiteX0" fmla="*/ 108510 w 214310"/>
                <a:gd name="connsiteY0" fmla="*/ 7911 h 239523"/>
                <a:gd name="connsiteX1" fmla="*/ 108510 w 214310"/>
                <a:gd name="connsiteY1" fmla="*/ 27955 h 239523"/>
                <a:gd name="connsiteX2" fmla="*/ 91744 w 214310"/>
                <a:gd name="connsiteY2" fmla="*/ 49134 h 239523"/>
                <a:gd name="connsiteX3" fmla="*/ 82793 w 214310"/>
                <a:gd name="connsiteY3" fmla="*/ 71447 h 239523"/>
                <a:gd name="connsiteX4" fmla="*/ 88214 w 214310"/>
                <a:gd name="connsiteY4" fmla="*/ 71447 h 239523"/>
                <a:gd name="connsiteX5" fmla="*/ 101829 w 214310"/>
                <a:gd name="connsiteY5" fmla="*/ 90357 h 239523"/>
                <a:gd name="connsiteX6" fmla="*/ 83675 w 214310"/>
                <a:gd name="connsiteY6" fmla="*/ 145700 h 239523"/>
                <a:gd name="connsiteX7" fmla="*/ 2364 w 214310"/>
                <a:gd name="connsiteY7" fmla="*/ 173182 h 239523"/>
                <a:gd name="connsiteX8" fmla="*/ 34888 w 214310"/>
                <a:gd name="connsiteY8" fmla="*/ 240248 h 239523"/>
                <a:gd name="connsiteX9" fmla="*/ 41570 w 214310"/>
                <a:gd name="connsiteY9" fmla="*/ 236971 h 239523"/>
                <a:gd name="connsiteX10" fmla="*/ 84684 w 214310"/>
                <a:gd name="connsiteY10" fmla="*/ 229533 h 239523"/>
                <a:gd name="connsiteX11" fmla="*/ 94895 w 214310"/>
                <a:gd name="connsiteY11" fmla="*/ 208732 h 239523"/>
                <a:gd name="connsiteX12" fmla="*/ 123890 w 214310"/>
                <a:gd name="connsiteY12" fmla="*/ 204068 h 239523"/>
                <a:gd name="connsiteX13" fmla="*/ 141161 w 214310"/>
                <a:gd name="connsiteY13" fmla="*/ 179737 h 239523"/>
                <a:gd name="connsiteX14" fmla="*/ 158054 w 214310"/>
                <a:gd name="connsiteY14" fmla="*/ 171039 h 239523"/>
                <a:gd name="connsiteX15" fmla="*/ 167130 w 214310"/>
                <a:gd name="connsiteY15" fmla="*/ 135362 h 239523"/>
                <a:gd name="connsiteX16" fmla="*/ 188688 w 214310"/>
                <a:gd name="connsiteY16" fmla="*/ 120487 h 239523"/>
                <a:gd name="connsiteX17" fmla="*/ 210623 w 214310"/>
                <a:gd name="connsiteY17" fmla="*/ 89475 h 239523"/>
                <a:gd name="connsiteX18" fmla="*/ 208732 w 214310"/>
                <a:gd name="connsiteY18" fmla="*/ 74977 h 239523"/>
                <a:gd name="connsiteX19" fmla="*/ 186418 w 214310"/>
                <a:gd name="connsiteY19" fmla="*/ 47117 h 239523"/>
                <a:gd name="connsiteX20" fmla="*/ 142044 w 214310"/>
                <a:gd name="connsiteY20" fmla="*/ 30602 h 239523"/>
                <a:gd name="connsiteX21" fmla="*/ 127798 w 214310"/>
                <a:gd name="connsiteY21" fmla="*/ 2364 h 239523"/>
                <a:gd name="connsiteX22" fmla="*/ 118596 w 214310"/>
                <a:gd name="connsiteY22" fmla="*/ 7658 h 239523"/>
                <a:gd name="connsiteX23" fmla="*/ 108510 w 214310"/>
                <a:gd name="connsiteY23" fmla="*/ 7658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310" h="239523">
                  <a:moveTo>
                    <a:pt x="108510" y="7911"/>
                  </a:moveTo>
                  <a:lnTo>
                    <a:pt x="108510" y="27955"/>
                  </a:lnTo>
                  <a:lnTo>
                    <a:pt x="91744" y="49134"/>
                  </a:lnTo>
                  <a:lnTo>
                    <a:pt x="82793" y="71447"/>
                  </a:lnTo>
                  <a:cubicBezTo>
                    <a:pt x="85314" y="71573"/>
                    <a:pt x="87331" y="71573"/>
                    <a:pt x="88214" y="71447"/>
                  </a:cubicBezTo>
                  <a:cubicBezTo>
                    <a:pt x="95021" y="70691"/>
                    <a:pt x="101829" y="85062"/>
                    <a:pt x="101829" y="90357"/>
                  </a:cubicBezTo>
                  <a:cubicBezTo>
                    <a:pt x="101829" y="95652"/>
                    <a:pt x="87458" y="142674"/>
                    <a:pt x="83675" y="145700"/>
                  </a:cubicBezTo>
                  <a:cubicBezTo>
                    <a:pt x="80902" y="147843"/>
                    <a:pt x="33628" y="163475"/>
                    <a:pt x="2364" y="173182"/>
                  </a:cubicBezTo>
                  <a:cubicBezTo>
                    <a:pt x="9171" y="187175"/>
                    <a:pt x="22660" y="215162"/>
                    <a:pt x="34888" y="240248"/>
                  </a:cubicBezTo>
                  <a:cubicBezTo>
                    <a:pt x="37032" y="239366"/>
                    <a:pt x="39174" y="238357"/>
                    <a:pt x="41570" y="236971"/>
                  </a:cubicBezTo>
                  <a:cubicBezTo>
                    <a:pt x="56445" y="228398"/>
                    <a:pt x="73338" y="232685"/>
                    <a:pt x="84684" y="229533"/>
                  </a:cubicBezTo>
                  <a:cubicBezTo>
                    <a:pt x="96030" y="226381"/>
                    <a:pt x="85062" y="216926"/>
                    <a:pt x="94895" y="208732"/>
                  </a:cubicBezTo>
                  <a:cubicBezTo>
                    <a:pt x="104728" y="200538"/>
                    <a:pt x="118848" y="206715"/>
                    <a:pt x="123890" y="204068"/>
                  </a:cubicBezTo>
                  <a:cubicBezTo>
                    <a:pt x="129059" y="201294"/>
                    <a:pt x="132589" y="183267"/>
                    <a:pt x="141161" y="179737"/>
                  </a:cubicBezTo>
                  <a:cubicBezTo>
                    <a:pt x="149733" y="176207"/>
                    <a:pt x="159188" y="178603"/>
                    <a:pt x="158054" y="171039"/>
                  </a:cubicBezTo>
                  <a:cubicBezTo>
                    <a:pt x="156919" y="163601"/>
                    <a:pt x="158810" y="136875"/>
                    <a:pt x="167130" y="135362"/>
                  </a:cubicBezTo>
                  <a:cubicBezTo>
                    <a:pt x="175325" y="133849"/>
                    <a:pt x="188310" y="125151"/>
                    <a:pt x="188688" y="120487"/>
                  </a:cubicBezTo>
                  <a:cubicBezTo>
                    <a:pt x="189066" y="115822"/>
                    <a:pt x="205580" y="98173"/>
                    <a:pt x="210623" y="89475"/>
                  </a:cubicBezTo>
                  <a:cubicBezTo>
                    <a:pt x="215666" y="80776"/>
                    <a:pt x="216170" y="76112"/>
                    <a:pt x="208732" y="74977"/>
                  </a:cubicBezTo>
                  <a:cubicBezTo>
                    <a:pt x="201294" y="73843"/>
                    <a:pt x="189444" y="53042"/>
                    <a:pt x="186418" y="47117"/>
                  </a:cubicBezTo>
                  <a:cubicBezTo>
                    <a:pt x="183267" y="41192"/>
                    <a:pt x="160575" y="45100"/>
                    <a:pt x="142044" y="30602"/>
                  </a:cubicBezTo>
                  <a:cubicBezTo>
                    <a:pt x="134606" y="24677"/>
                    <a:pt x="130445" y="13583"/>
                    <a:pt x="127798" y="2364"/>
                  </a:cubicBezTo>
                  <a:lnTo>
                    <a:pt x="118596" y="7658"/>
                  </a:lnTo>
                  <a:lnTo>
                    <a:pt x="108510" y="7658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89">
              <a:extLst>
                <a:ext uri="{FF2B5EF4-FFF2-40B4-BE49-F238E27FC236}">
                  <a16:creationId xmlns:a16="http://schemas.microsoft.com/office/drawing/2014/main" id="{E63F4C99-EFC9-4ACF-BDCE-43537699E574}"/>
                </a:ext>
              </a:extLst>
            </p:cNvPr>
            <p:cNvSpPr/>
            <p:nvPr/>
          </p:nvSpPr>
          <p:spPr>
            <a:xfrm>
              <a:off x="3933363" y="4976570"/>
              <a:ext cx="53635" cy="80452"/>
            </a:xfrm>
            <a:custGeom>
              <a:avLst/>
              <a:gdLst>
                <a:gd name="connsiteX0" fmla="*/ 24551 w 25213"/>
                <a:gd name="connsiteY0" fmla="*/ 44262 h 37819"/>
                <a:gd name="connsiteX1" fmla="*/ 25055 w 25213"/>
                <a:gd name="connsiteY1" fmla="*/ 36824 h 37819"/>
                <a:gd name="connsiteX2" fmla="*/ 21904 w 25213"/>
                <a:gd name="connsiteY2" fmla="*/ 2661 h 37819"/>
                <a:gd name="connsiteX3" fmla="*/ 4255 w 25213"/>
                <a:gd name="connsiteY3" fmla="*/ 28504 h 37819"/>
                <a:gd name="connsiteX4" fmla="*/ 2364 w 25213"/>
                <a:gd name="connsiteY4" fmla="*/ 28882 h 37819"/>
                <a:gd name="connsiteX5" fmla="*/ 24551 w 25213"/>
                <a:gd name="connsiteY5" fmla="*/ 44262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3" h="37819">
                  <a:moveTo>
                    <a:pt x="24551" y="44262"/>
                  </a:moveTo>
                  <a:cubicBezTo>
                    <a:pt x="23921" y="41489"/>
                    <a:pt x="23921" y="38841"/>
                    <a:pt x="25055" y="36824"/>
                  </a:cubicBezTo>
                  <a:cubicBezTo>
                    <a:pt x="30098" y="28252"/>
                    <a:pt x="33250" y="5813"/>
                    <a:pt x="21904" y="2661"/>
                  </a:cubicBezTo>
                  <a:cubicBezTo>
                    <a:pt x="10558" y="-491"/>
                    <a:pt x="4255" y="22327"/>
                    <a:pt x="4255" y="28504"/>
                  </a:cubicBezTo>
                  <a:cubicBezTo>
                    <a:pt x="4255" y="29639"/>
                    <a:pt x="3498" y="29639"/>
                    <a:pt x="2364" y="28882"/>
                  </a:cubicBezTo>
                  <a:cubicBezTo>
                    <a:pt x="7911" y="43632"/>
                    <a:pt x="18122" y="45145"/>
                    <a:pt x="24551" y="4426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90">
              <a:extLst>
                <a:ext uri="{FF2B5EF4-FFF2-40B4-BE49-F238E27FC236}">
                  <a16:creationId xmlns:a16="http://schemas.microsoft.com/office/drawing/2014/main" id="{76D2DF54-9BDD-4669-9E50-92E7CB8A84E0}"/>
                </a:ext>
              </a:extLst>
            </p:cNvPr>
            <p:cNvSpPr/>
            <p:nvPr/>
          </p:nvSpPr>
          <p:spPr>
            <a:xfrm>
              <a:off x="4003895" y="4961904"/>
              <a:ext cx="268178" cy="214544"/>
            </a:xfrm>
            <a:custGeom>
              <a:avLst/>
              <a:gdLst>
                <a:gd name="connsiteX0" fmla="*/ 22408 w 126065"/>
                <a:gd name="connsiteY0" fmla="*/ 96665 h 100852"/>
                <a:gd name="connsiteX1" fmla="*/ 83675 w 126065"/>
                <a:gd name="connsiteY1" fmla="*/ 104229 h 100852"/>
                <a:gd name="connsiteX2" fmla="*/ 92626 w 126065"/>
                <a:gd name="connsiteY2" fmla="*/ 81916 h 100852"/>
                <a:gd name="connsiteX3" fmla="*/ 109393 w 126065"/>
                <a:gd name="connsiteY3" fmla="*/ 60737 h 100852"/>
                <a:gd name="connsiteX4" fmla="*/ 109393 w 126065"/>
                <a:gd name="connsiteY4" fmla="*/ 40692 h 100852"/>
                <a:gd name="connsiteX5" fmla="*/ 119478 w 126065"/>
                <a:gd name="connsiteY5" fmla="*/ 40692 h 100852"/>
                <a:gd name="connsiteX6" fmla="*/ 128681 w 126065"/>
                <a:gd name="connsiteY6" fmla="*/ 35398 h 100852"/>
                <a:gd name="connsiteX7" fmla="*/ 121369 w 126065"/>
                <a:gd name="connsiteY7" fmla="*/ 2369 h 100852"/>
                <a:gd name="connsiteX8" fmla="*/ 89601 w 126065"/>
                <a:gd name="connsiteY8" fmla="*/ 38045 h 100852"/>
                <a:gd name="connsiteX9" fmla="*/ 39427 w 126065"/>
                <a:gd name="connsiteY9" fmla="*/ 61619 h 100852"/>
                <a:gd name="connsiteX10" fmla="*/ 8036 w 126065"/>
                <a:gd name="connsiteY10" fmla="*/ 69814 h 100852"/>
                <a:gd name="connsiteX11" fmla="*/ 2364 w 126065"/>
                <a:gd name="connsiteY11" fmla="*/ 68301 h 100852"/>
                <a:gd name="connsiteX12" fmla="*/ 22408 w 126065"/>
                <a:gd name="connsiteY12" fmla="*/ 966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065" h="100852">
                  <a:moveTo>
                    <a:pt x="22408" y="96665"/>
                  </a:moveTo>
                  <a:cubicBezTo>
                    <a:pt x="25686" y="98682"/>
                    <a:pt x="67792" y="103347"/>
                    <a:pt x="83675" y="104229"/>
                  </a:cubicBezTo>
                  <a:lnTo>
                    <a:pt x="92626" y="81916"/>
                  </a:lnTo>
                  <a:lnTo>
                    <a:pt x="109393" y="60737"/>
                  </a:lnTo>
                  <a:lnTo>
                    <a:pt x="109393" y="40692"/>
                  </a:lnTo>
                  <a:lnTo>
                    <a:pt x="119478" y="40692"/>
                  </a:lnTo>
                  <a:lnTo>
                    <a:pt x="128681" y="35398"/>
                  </a:lnTo>
                  <a:cubicBezTo>
                    <a:pt x="124773" y="19009"/>
                    <a:pt x="124143" y="2621"/>
                    <a:pt x="121369" y="2369"/>
                  </a:cubicBezTo>
                  <a:cubicBezTo>
                    <a:pt x="116705" y="1991"/>
                    <a:pt x="97417" y="22791"/>
                    <a:pt x="89601" y="38045"/>
                  </a:cubicBezTo>
                  <a:cubicBezTo>
                    <a:pt x="81785" y="53299"/>
                    <a:pt x="58967" y="65149"/>
                    <a:pt x="39427" y="61619"/>
                  </a:cubicBezTo>
                  <a:cubicBezTo>
                    <a:pt x="19761" y="58090"/>
                    <a:pt x="13205" y="66284"/>
                    <a:pt x="8036" y="69814"/>
                  </a:cubicBezTo>
                  <a:cubicBezTo>
                    <a:pt x="6776" y="70696"/>
                    <a:pt x="4633" y="69940"/>
                    <a:pt x="2364" y="68301"/>
                  </a:cubicBezTo>
                  <a:cubicBezTo>
                    <a:pt x="4381" y="83555"/>
                    <a:pt x="19256" y="94774"/>
                    <a:pt x="22408" y="9666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93">
              <a:extLst>
                <a:ext uri="{FF2B5EF4-FFF2-40B4-BE49-F238E27FC236}">
                  <a16:creationId xmlns:a16="http://schemas.microsoft.com/office/drawing/2014/main" id="{7E30064D-6AA5-4C2C-979C-ED5AB055A79A}"/>
                </a:ext>
              </a:extLst>
            </p:cNvPr>
            <p:cNvSpPr/>
            <p:nvPr/>
          </p:nvSpPr>
          <p:spPr>
            <a:xfrm>
              <a:off x="3262918" y="4252711"/>
              <a:ext cx="536356" cy="536356"/>
            </a:xfrm>
            <a:custGeom>
              <a:avLst/>
              <a:gdLst>
                <a:gd name="connsiteX0" fmla="*/ 221087 w 252130"/>
                <a:gd name="connsiteY0" fmla="*/ 231364 h 252130"/>
                <a:gd name="connsiteX1" fmla="*/ 233189 w 252130"/>
                <a:gd name="connsiteY1" fmla="*/ 221657 h 252130"/>
                <a:gd name="connsiteX2" fmla="*/ 250712 w 252130"/>
                <a:gd name="connsiteY2" fmla="*/ 231490 h 252130"/>
                <a:gd name="connsiteX3" fmla="*/ 262310 w 252130"/>
                <a:gd name="connsiteY3" fmla="*/ 225313 h 252130"/>
                <a:gd name="connsiteX4" fmla="*/ 247308 w 252130"/>
                <a:gd name="connsiteY4" fmla="*/ 204386 h 252130"/>
                <a:gd name="connsiteX5" fmla="*/ 237853 w 252130"/>
                <a:gd name="connsiteY5" fmla="*/ 186611 h 252130"/>
                <a:gd name="connsiteX6" fmla="*/ 239996 w 252130"/>
                <a:gd name="connsiteY6" fmla="*/ 168836 h 252130"/>
                <a:gd name="connsiteX7" fmla="*/ 227390 w 252130"/>
                <a:gd name="connsiteY7" fmla="*/ 153078 h 252130"/>
                <a:gd name="connsiteX8" fmla="*/ 198017 w 252130"/>
                <a:gd name="connsiteY8" fmla="*/ 133160 h 252130"/>
                <a:gd name="connsiteX9" fmla="*/ 185410 w 252130"/>
                <a:gd name="connsiteY9" fmla="*/ 118536 h 252130"/>
                <a:gd name="connsiteX10" fmla="*/ 182258 w 252130"/>
                <a:gd name="connsiteY10" fmla="*/ 94458 h 252130"/>
                <a:gd name="connsiteX11" fmla="*/ 192722 w 252130"/>
                <a:gd name="connsiteY11" fmla="*/ 73531 h 252130"/>
                <a:gd name="connsiteX12" fmla="*/ 195874 w 252130"/>
                <a:gd name="connsiteY12" fmla="*/ 57773 h 252130"/>
                <a:gd name="connsiteX13" fmla="*/ 185410 w 252130"/>
                <a:gd name="connsiteY13" fmla="*/ 48318 h 252130"/>
                <a:gd name="connsiteX14" fmla="*/ 170786 w 252130"/>
                <a:gd name="connsiteY14" fmla="*/ 32560 h 252130"/>
                <a:gd name="connsiteX15" fmla="*/ 161332 w 252130"/>
                <a:gd name="connsiteY15" fmla="*/ 11633 h 252130"/>
                <a:gd name="connsiteX16" fmla="*/ 133345 w 252130"/>
                <a:gd name="connsiteY16" fmla="*/ 7221 h 252130"/>
                <a:gd name="connsiteX17" fmla="*/ 109771 w 252130"/>
                <a:gd name="connsiteY17" fmla="*/ 2556 h 252130"/>
                <a:gd name="connsiteX18" fmla="*/ 97921 w 252130"/>
                <a:gd name="connsiteY18" fmla="*/ 11507 h 252130"/>
                <a:gd name="connsiteX19" fmla="*/ 98425 w 252130"/>
                <a:gd name="connsiteY19" fmla="*/ 11633 h 252130"/>
                <a:gd name="connsiteX20" fmla="*/ 82667 w 252130"/>
                <a:gd name="connsiteY20" fmla="*/ 23105 h 252130"/>
                <a:gd name="connsiteX21" fmla="*/ 65901 w 252130"/>
                <a:gd name="connsiteY21" fmla="*/ 35711 h 252130"/>
                <a:gd name="connsiteX22" fmla="*/ 68043 w 252130"/>
                <a:gd name="connsiteY22" fmla="*/ 57773 h 252130"/>
                <a:gd name="connsiteX23" fmla="*/ 65901 w 252130"/>
                <a:gd name="connsiteY23" fmla="*/ 78699 h 252130"/>
                <a:gd name="connsiteX24" fmla="*/ 59597 w 252130"/>
                <a:gd name="connsiteY24" fmla="*/ 94458 h 252130"/>
                <a:gd name="connsiteX25" fmla="*/ 2364 w 252130"/>
                <a:gd name="connsiteY25" fmla="*/ 124461 h 252130"/>
                <a:gd name="connsiteX26" fmla="*/ 4507 w 252130"/>
                <a:gd name="connsiteY26" fmla="*/ 137446 h 252130"/>
                <a:gd name="connsiteX27" fmla="*/ 10684 w 252130"/>
                <a:gd name="connsiteY27" fmla="*/ 163541 h 252130"/>
                <a:gd name="connsiteX28" fmla="*/ 31233 w 252130"/>
                <a:gd name="connsiteY28" fmla="*/ 163541 h 252130"/>
                <a:gd name="connsiteX29" fmla="*/ 83676 w 252130"/>
                <a:gd name="connsiteY29" fmla="*/ 193923 h 252130"/>
                <a:gd name="connsiteX30" fmla="*/ 147591 w 252130"/>
                <a:gd name="connsiteY30" fmla="*/ 241071 h 252130"/>
                <a:gd name="connsiteX31" fmla="*/ 178981 w 252130"/>
                <a:gd name="connsiteY31" fmla="*/ 251535 h 252130"/>
                <a:gd name="connsiteX32" fmla="*/ 209741 w 252130"/>
                <a:gd name="connsiteY32" fmla="*/ 254686 h 252130"/>
                <a:gd name="connsiteX33" fmla="*/ 221087 w 252130"/>
                <a:gd name="connsiteY33" fmla="*/ 231364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130" h="252130">
                  <a:moveTo>
                    <a:pt x="221087" y="231364"/>
                  </a:moveTo>
                  <a:cubicBezTo>
                    <a:pt x="224490" y="227834"/>
                    <a:pt x="225121" y="222792"/>
                    <a:pt x="233189" y="221657"/>
                  </a:cubicBezTo>
                  <a:cubicBezTo>
                    <a:pt x="239618" y="220649"/>
                    <a:pt x="243652" y="224935"/>
                    <a:pt x="250712" y="231490"/>
                  </a:cubicBezTo>
                  <a:cubicBezTo>
                    <a:pt x="253359" y="228843"/>
                    <a:pt x="258024" y="226574"/>
                    <a:pt x="262310" y="225313"/>
                  </a:cubicBezTo>
                  <a:cubicBezTo>
                    <a:pt x="255250" y="218001"/>
                    <a:pt x="246678" y="209555"/>
                    <a:pt x="247308" y="204386"/>
                  </a:cubicBezTo>
                  <a:cubicBezTo>
                    <a:pt x="248317" y="195940"/>
                    <a:pt x="238862" y="191780"/>
                    <a:pt x="237853" y="186611"/>
                  </a:cubicBezTo>
                  <a:cubicBezTo>
                    <a:pt x="236845" y="181442"/>
                    <a:pt x="244156" y="172996"/>
                    <a:pt x="239996" y="168836"/>
                  </a:cubicBezTo>
                  <a:cubicBezTo>
                    <a:pt x="235836" y="164676"/>
                    <a:pt x="234701" y="154212"/>
                    <a:pt x="227390" y="153078"/>
                  </a:cubicBezTo>
                  <a:cubicBezTo>
                    <a:pt x="220078" y="152069"/>
                    <a:pt x="197008" y="140471"/>
                    <a:pt x="198017" y="133160"/>
                  </a:cubicBezTo>
                  <a:cubicBezTo>
                    <a:pt x="199025" y="125848"/>
                    <a:pt x="189696" y="120553"/>
                    <a:pt x="185410" y="118536"/>
                  </a:cubicBezTo>
                  <a:cubicBezTo>
                    <a:pt x="181250" y="116393"/>
                    <a:pt x="176964" y="97609"/>
                    <a:pt x="182258" y="94458"/>
                  </a:cubicBezTo>
                  <a:cubicBezTo>
                    <a:pt x="187427" y="91306"/>
                    <a:pt x="186419" y="73531"/>
                    <a:pt x="192722" y="73531"/>
                  </a:cubicBezTo>
                  <a:cubicBezTo>
                    <a:pt x="199025" y="73531"/>
                    <a:pt x="193730" y="64076"/>
                    <a:pt x="195874" y="57773"/>
                  </a:cubicBezTo>
                  <a:cubicBezTo>
                    <a:pt x="198017" y="51469"/>
                    <a:pt x="190705" y="48318"/>
                    <a:pt x="185410" y="48318"/>
                  </a:cubicBezTo>
                  <a:cubicBezTo>
                    <a:pt x="180116" y="48318"/>
                    <a:pt x="170786" y="39871"/>
                    <a:pt x="170786" y="32560"/>
                  </a:cubicBezTo>
                  <a:cubicBezTo>
                    <a:pt x="170786" y="25248"/>
                    <a:pt x="160323" y="14784"/>
                    <a:pt x="161332" y="11633"/>
                  </a:cubicBezTo>
                  <a:cubicBezTo>
                    <a:pt x="159567" y="25500"/>
                    <a:pt x="139523" y="4069"/>
                    <a:pt x="133345" y="7221"/>
                  </a:cubicBezTo>
                  <a:cubicBezTo>
                    <a:pt x="127042" y="10372"/>
                    <a:pt x="122377" y="917"/>
                    <a:pt x="109771" y="2556"/>
                  </a:cubicBezTo>
                  <a:cubicBezTo>
                    <a:pt x="101703" y="3565"/>
                    <a:pt x="102081" y="7725"/>
                    <a:pt x="97921" y="11507"/>
                  </a:cubicBezTo>
                  <a:lnTo>
                    <a:pt x="98425" y="11633"/>
                  </a:lnTo>
                  <a:lnTo>
                    <a:pt x="82667" y="23105"/>
                  </a:lnTo>
                  <a:cubicBezTo>
                    <a:pt x="82667" y="23105"/>
                    <a:pt x="69052" y="27265"/>
                    <a:pt x="65901" y="35711"/>
                  </a:cubicBezTo>
                  <a:cubicBezTo>
                    <a:pt x="62749" y="44158"/>
                    <a:pt x="72204" y="52478"/>
                    <a:pt x="68043" y="57773"/>
                  </a:cubicBezTo>
                  <a:cubicBezTo>
                    <a:pt x="63884" y="62941"/>
                    <a:pt x="64892" y="74539"/>
                    <a:pt x="65901" y="78699"/>
                  </a:cubicBezTo>
                  <a:cubicBezTo>
                    <a:pt x="66909" y="82860"/>
                    <a:pt x="59597" y="94458"/>
                    <a:pt x="59597" y="94458"/>
                  </a:cubicBezTo>
                  <a:cubicBezTo>
                    <a:pt x="59597" y="94458"/>
                    <a:pt x="28459" y="111224"/>
                    <a:pt x="2364" y="124461"/>
                  </a:cubicBezTo>
                  <a:cubicBezTo>
                    <a:pt x="2868" y="129251"/>
                    <a:pt x="3498" y="134042"/>
                    <a:pt x="4507" y="137446"/>
                  </a:cubicBezTo>
                  <a:cubicBezTo>
                    <a:pt x="6146" y="143245"/>
                    <a:pt x="8667" y="154338"/>
                    <a:pt x="10684" y="163541"/>
                  </a:cubicBezTo>
                  <a:cubicBezTo>
                    <a:pt x="20769" y="163415"/>
                    <a:pt x="22282" y="162533"/>
                    <a:pt x="31233" y="163541"/>
                  </a:cubicBezTo>
                  <a:cubicBezTo>
                    <a:pt x="40688" y="164550"/>
                    <a:pt x="75229" y="189763"/>
                    <a:pt x="83676" y="193923"/>
                  </a:cubicBezTo>
                  <a:cubicBezTo>
                    <a:pt x="91996" y="198083"/>
                    <a:pt x="138136" y="232625"/>
                    <a:pt x="147591" y="241071"/>
                  </a:cubicBezTo>
                  <a:cubicBezTo>
                    <a:pt x="157045" y="249518"/>
                    <a:pt x="172678" y="251535"/>
                    <a:pt x="178981" y="251535"/>
                  </a:cubicBezTo>
                  <a:cubicBezTo>
                    <a:pt x="182637" y="251535"/>
                    <a:pt x="197638" y="253300"/>
                    <a:pt x="209741" y="254686"/>
                  </a:cubicBezTo>
                  <a:cubicBezTo>
                    <a:pt x="213775" y="245862"/>
                    <a:pt x="218943" y="233633"/>
                    <a:pt x="221087" y="23136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" name="자유형: 도형 94">
              <a:extLst>
                <a:ext uri="{FF2B5EF4-FFF2-40B4-BE49-F238E27FC236}">
                  <a16:creationId xmlns:a16="http://schemas.microsoft.com/office/drawing/2014/main" id="{3433FFF5-24DE-43BB-8326-1FEA6DF91795}"/>
                </a:ext>
              </a:extLst>
            </p:cNvPr>
            <p:cNvSpPr/>
            <p:nvPr/>
          </p:nvSpPr>
          <p:spPr>
            <a:xfrm>
              <a:off x="3704877" y="4718900"/>
              <a:ext cx="107271" cy="107271"/>
            </a:xfrm>
            <a:custGeom>
              <a:avLst/>
              <a:gdLst>
                <a:gd name="connsiteX0" fmla="*/ 18752 w 50426"/>
                <a:gd name="connsiteY0" fmla="*/ 37557 h 50426"/>
                <a:gd name="connsiteX1" fmla="*/ 32367 w 50426"/>
                <a:gd name="connsiteY1" fmla="*/ 49029 h 50426"/>
                <a:gd name="connsiteX2" fmla="*/ 53420 w 50426"/>
                <a:gd name="connsiteY2" fmla="*/ 50163 h 50426"/>
                <a:gd name="connsiteX3" fmla="*/ 40687 w 50426"/>
                <a:gd name="connsiteY3" fmla="*/ 16756 h 50426"/>
                <a:gd name="connsiteX4" fmla="*/ 43082 w 50426"/>
                <a:gd name="connsiteY4" fmla="*/ 12344 h 50426"/>
                <a:gd name="connsiteX5" fmla="*/ 25560 w 50426"/>
                <a:gd name="connsiteY5" fmla="*/ 2511 h 50426"/>
                <a:gd name="connsiteX6" fmla="*/ 13457 w 50426"/>
                <a:gd name="connsiteY6" fmla="*/ 12218 h 50426"/>
                <a:gd name="connsiteX7" fmla="*/ 2364 w 50426"/>
                <a:gd name="connsiteY7" fmla="*/ 35666 h 50426"/>
                <a:gd name="connsiteX8" fmla="*/ 18752 w 50426"/>
                <a:gd name="connsiteY8" fmla="*/ 37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26" h="50426">
                  <a:moveTo>
                    <a:pt x="18752" y="37557"/>
                  </a:moveTo>
                  <a:lnTo>
                    <a:pt x="32367" y="49029"/>
                  </a:lnTo>
                  <a:lnTo>
                    <a:pt x="53420" y="50163"/>
                  </a:lnTo>
                  <a:cubicBezTo>
                    <a:pt x="48629" y="37809"/>
                    <a:pt x="40687" y="20916"/>
                    <a:pt x="40687" y="16756"/>
                  </a:cubicBezTo>
                  <a:cubicBezTo>
                    <a:pt x="40687" y="15243"/>
                    <a:pt x="41570" y="13730"/>
                    <a:pt x="43082" y="12344"/>
                  </a:cubicBezTo>
                  <a:cubicBezTo>
                    <a:pt x="36023" y="5788"/>
                    <a:pt x="31989" y="1502"/>
                    <a:pt x="25560" y="2511"/>
                  </a:cubicBezTo>
                  <a:cubicBezTo>
                    <a:pt x="17365" y="3645"/>
                    <a:pt x="16861" y="8688"/>
                    <a:pt x="13457" y="12218"/>
                  </a:cubicBezTo>
                  <a:cubicBezTo>
                    <a:pt x="11314" y="14487"/>
                    <a:pt x="6146" y="26715"/>
                    <a:pt x="2364" y="35666"/>
                  </a:cubicBezTo>
                  <a:cubicBezTo>
                    <a:pt x="11314" y="36674"/>
                    <a:pt x="18752" y="37557"/>
                    <a:pt x="18752" y="3755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" name="자유형: 도형 95">
              <a:extLst>
                <a:ext uri="{FF2B5EF4-FFF2-40B4-BE49-F238E27FC236}">
                  <a16:creationId xmlns:a16="http://schemas.microsoft.com/office/drawing/2014/main" id="{C4A5E955-DD3F-4D11-89C5-5545674257FF}"/>
                </a:ext>
              </a:extLst>
            </p:cNvPr>
            <p:cNvSpPr/>
            <p:nvPr/>
          </p:nvSpPr>
          <p:spPr>
            <a:xfrm>
              <a:off x="829677" y="3296526"/>
              <a:ext cx="804535" cy="670448"/>
            </a:xfrm>
            <a:custGeom>
              <a:avLst/>
              <a:gdLst>
                <a:gd name="connsiteX0" fmla="*/ 339615 w 378195"/>
                <a:gd name="connsiteY0" fmla="*/ 75734 h 315162"/>
                <a:gd name="connsiteX1" fmla="*/ 325496 w 378195"/>
                <a:gd name="connsiteY1" fmla="*/ 71069 h 315162"/>
                <a:gd name="connsiteX2" fmla="*/ 308477 w 378195"/>
                <a:gd name="connsiteY2" fmla="*/ 62875 h 315162"/>
                <a:gd name="connsiteX3" fmla="*/ 280869 w 378195"/>
                <a:gd name="connsiteY3" fmla="*/ 58084 h 315162"/>
                <a:gd name="connsiteX4" fmla="*/ 267380 w 378195"/>
                <a:gd name="connsiteY4" fmla="*/ 49260 h 315162"/>
                <a:gd name="connsiteX5" fmla="*/ 259690 w 378195"/>
                <a:gd name="connsiteY5" fmla="*/ 36906 h 315162"/>
                <a:gd name="connsiteX6" fmla="*/ 247966 w 378195"/>
                <a:gd name="connsiteY6" fmla="*/ 42831 h 315162"/>
                <a:gd name="connsiteX7" fmla="*/ 240276 w 378195"/>
                <a:gd name="connsiteY7" fmla="*/ 34006 h 315162"/>
                <a:gd name="connsiteX8" fmla="*/ 223761 w 378195"/>
                <a:gd name="connsiteY8" fmla="*/ 24047 h 315162"/>
                <a:gd name="connsiteX9" fmla="*/ 210273 w 378195"/>
                <a:gd name="connsiteY9" fmla="*/ 15853 h 315162"/>
                <a:gd name="connsiteX10" fmla="*/ 200818 w 378195"/>
                <a:gd name="connsiteY10" fmla="*/ 5894 h 315162"/>
                <a:gd name="connsiteX11" fmla="*/ 197414 w 378195"/>
                <a:gd name="connsiteY11" fmla="*/ 2364 h 315162"/>
                <a:gd name="connsiteX12" fmla="*/ 191363 w 378195"/>
                <a:gd name="connsiteY12" fmla="*/ 2868 h 315162"/>
                <a:gd name="connsiteX13" fmla="*/ 175352 w 378195"/>
                <a:gd name="connsiteY13" fmla="*/ 25686 h 315162"/>
                <a:gd name="connsiteX14" fmla="*/ 147870 w 378195"/>
                <a:gd name="connsiteY14" fmla="*/ 44091 h 315162"/>
                <a:gd name="connsiteX15" fmla="*/ 130599 w 378195"/>
                <a:gd name="connsiteY15" fmla="*/ 62875 h 315162"/>
                <a:gd name="connsiteX16" fmla="*/ 97192 w 378195"/>
                <a:gd name="connsiteY16" fmla="*/ 51529 h 315162"/>
                <a:gd name="connsiteX17" fmla="*/ 81938 w 378195"/>
                <a:gd name="connsiteY17" fmla="*/ 61740 h 315162"/>
                <a:gd name="connsiteX18" fmla="*/ 85468 w 378195"/>
                <a:gd name="connsiteY18" fmla="*/ 89979 h 315162"/>
                <a:gd name="connsiteX19" fmla="*/ 62272 w 378195"/>
                <a:gd name="connsiteY19" fmla="*/ 88844 h 315162"/>
                <a:gd name="connsiteX20" fmla="*/ 46262 w 378195"/>
                <a:gd name="connsiteY20" fmla="*/ 81028 h 315162"/>
                <a:gd name="connsiteX21" fmla="*/ 20419 w 378195"/>
                <a:gd name="connsiteY21" fmla="*/ 83802 h 315162"/>
                <a:gd name="connsiteX22" fmla="*/ 3904 w 378195"/>
                <a:gd name="connsiteY22" fmla="*/ 96408 h 315162"/>
                <a:gd name="connsiteX23" fmla="*/ 7055 w 378195"/>
                <a:gd name="connsiteY23" fmla="*/ 112923 h 315162"/>
                <a:gd name="connsiteX24" fmla="*/ 42354 w 378195"/>
                <a:gd name="connsiteY24" fmla="*/ 124269 h 315162"/>
                <a:gd name="connsiteX25" fmla="*/ 65550 w 378195"/>
                <a:gd name="connsiteY25" fmla="*/ 130572 h 315162"/>
                <a:gd name="connsiteX26" fmla="*/ 74248 w 378195"/>
                <a:gd name="connsiteY26" fmla="*/ 142296 h 315162"/>
                <a:gd name="connsiteX27" fmla="*/ 95049 w 378195"/>
                <a:gd name="connsiteY27" fmla="*/ 164988 h 315162"/>
                <a:gd name="connsiteX28" fmla="*/ 102108 w 378195"/>
                <a:gd name="connsiteY28" fmla="*/ 185788 h 315162"/>
                <a:gd name="connsiteX29" fmla="*/ 98201 w 378195"/>
                <a:gd name="connsiteY29" fmla="*/ 217557 h 315162"/>
                <a:gd name="connsiteX30" fmla="*/ 85594 w 378195"/>
                <a:gd name="connsiteY30" fmla="*/ 265461 h 315162"/>
                <a:gd name="connsiteX31" fmla="*/ 84081 w 378195"/>
                <a:gd name="connsiteY31" fmla="*/ 265713 h 315162"/>
                <a:gd name="connsiteX32" fmla="*/ 99209 w 378195"/>
                <a:gd name="connsiteY32" fmla="*/ 273151 h 315162"/>
                <a:gd name="connsiteX33" fmla="*/ 124926 w 378195"/>
                <a:gd name="connsiteY33" fmla="*/ 285506 h 315162"/>
                <a:gd name="connsiteX34" fmla="*/ 145979 w 378195"/>
                <a:gd name="connsiteY34" fmla="*/ 283615 h 315162"/>
                <a:gd name="connsiteX35" fmla="*/ 158333 w 378195"/>
                <a:gd name="connsiteY35" fmla="*/ 286514 h 315162"/>
                <a:gd name="connsiteX36" fmla="*/ 189850 w 378195"/>
                <a:gd name="connsiteY36" fmla="*/ 294204 h 315162"/>
                <a:gd name="connsiteX37" fmla="*/ 217080 w 378195"/>
                <a:gd name="connsiteY37" fmla="*/ 294961 h 315162"/>
                <a:gd name="connsiteX38" fmla="*/ 215441 w 378195"/>
                <a:gd name="connsiteY38" fmla="*/ 288153 h 315162"/>
                <a:gd name="connsiteX39" fmla="*/ 237376 w 378195"/>
                <a:gd name="connsiteY39" fmla="*/ 261805 h 315162"/>
                <a:gd name="connsiteX40" fmla="*/ 286037 w 378195"/>
                <a:gd name="connsiteY40" fmla="*/ 272395 h 315162"/>
                <a:gd name="connsiteX41" fmla="*/ 316671 w 378195"/>
                <a:gd name="connsiteY41" fmla="*/ 262184 h 315162"/>
                <a:gd name="connsiteX42" fmla="*/ 333312 w 378195"/>
                <a:gd name="connsiteY42" fmla="*/ 251342 h 315162"/>
                <a:gd name="connsiteX43" fmla="*/ 336338 w 378195"/>
                <a:gd name="connsiteY43" fmla="*/ 242392 h 315162"/>
                <a:gd name="connsiteX44" fmla="*/ 323983 w 378195"/>
                <a:gd name="connsiteY44" fmla="*/ 238231 h 315162"/>
                <a:gd name="connsiteX45" fmla="*/ 318058 w 378195"/>
                <a:gd name="connsiteY45" fmla="*/ 225247 h 315162"/>
                <a:gd name="connsiteX46" fmla="*/ 310368 w 378195"/>
                <a:gd name="connsiteY46" fmla="*/ 211758 h 315162"/>
                <a:gd name="connsiteX47" fmla="*/ 315663 w 378195"/>
                <a:gd name="connsiteY47" fmla="*/ 205328 h 315162"/>
                <a:gd name="connsiteX48" fmla="*/ 320958 w 378195"/>
                <a:gd name="connsiteY48" fmla="*/ 194739 h 315162"/>
                <a:gd name="connsiteX49" fmla="*/ 318058 w 378195"/>
                <a:gd name="connsiteY49" fmla="*/ 181754 h 315162"/>
                <a:gd name="connsiteX50" fmla="*/ 313394 w 378195"/>
                <a:gd name="connsiteY50" fmla="*/ 168770 h 315162"/>
                <a:gd name="connsiteX51" fmla="*/ 301670 w 378195"/>
                <a:gd name="connsiteY51" fmla="*/ 167635 h 315162"/>
                <a:gd name="connsiteX52" fmla="*/ 298140 w 378195"/>
                <a:gd name="connsiteY52" fmla="*/ 158810 h 315162"/>
                <a:gd name="connsiteX53" fmla="*/ 315158 w 378195"/>
                <a:gd name="connsiteY53" fmla="*/ 137632 h 315162"/>
                <a:gd name="connsiteX54" fmla="*/ 328647 w 378195"/>
                <a:gd name="connsiteY54" fmla="*/ 126412 h 315162"/>
                <a:gd name="connsiteX55" fmla="*/ 334572 w 378195"/>
                <a:gd name="connsiteY55" fmla="*/ 106367 h 315162"/>
                <a:gd name="connsiteX56" fmla="*/ 345162 w 378195"/>
                <a:gd name="connsiteY56" fmla="*/ 84558 h 315162"/>
                <a:gd name="connsiteX57" fmla="*/ 339615 w 378195"/>
                <a:gd name="connsiteY57" fmla="*/ 75734 h 315162"/>
                <a:gd name="connsiteX58" fmla="*/ 381595 w 378195"/>
                <a:gd name="connsiteY58" fmla="*/ 275421 h 315162"/>
                <a:gd name="connsiteX59" fmla="*/ 365080 w 378195"/>
                <a:gd name="connsiteY59" fmla="*/ 289540 h 315162"/>
                <a:gd name="connsiteX60" fmla="*/ 376048 w 378195"/>
                <a:gd name="connsiteY60" fmla="*/ 324838 h 315162"/>
                <a:gd name="connsiteX61" fmla="*/ 381595 w 378195"/>
                <a:gd name="connsiteY61" fmla="*/ 275421 h 31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8195" h="315162">
                  <a:moveTo>
                    <a:pt x="339615" y="75734"/>
                  </a:moveTo>
                  <a:cubicBezTo>
                    <a:pt x="336085" y="76364"/>
                    <a:pt x="333186" y="71069"/>
                    <a:pt x="325496" y="71069"/>
                  </a:cubicBezTo>
                  <a:cubicBezTo>
                    <a:pt x="317806" y="71069"/>
                    <a:pt x="312007" y="67539"/>
                    <a:pt x="308477" y="62875"/>
                  </a:cubicBezTo>
                  <a:cubicBezTo>
                    <a:pt x="304947" y="58084"/>
                    <a:pt x="286668" y="56950"/>
                    <a:pt x="280869" y="58084"/>
                  </a:cubicBezTo>
                  <a:cubicBezTo>
                    <a:pt x="274944" y="59219"/>
                    <a:pt x="273179" y="48125"/>
                    <a:pt x="267380" y="49260"/>
                  </a:cubicBezTo>
                  <a:cubicBezTo>
                    <a:pt x="261455" y="50394"/>
                    <a:pt x="259690" y="41570"/>
                    <a:pt x="259690" y="36906"/>
                  </a:cubicBezTo>
                  <a:cubicBezTo>
                    <a:pt x="259690" y="32241"/>
                    <a:pt x="253261" y="40435"/>
                    <a:pt x="247966" y="42831"/>
                  </a:cubicBezTo>
                  <a:cubicBezTo>
                    <a:pt x="242671" y="45226"/>
                    <a:pt x="240906" y="37536"/>
                    <a:pt x="240276" y="34006"/>
                  </a:cubicBezTo>
                  <a:cubicBezTo>
                    <a:pt x="239645" y="30476"/>
                    <a:pt x="229056" y="26946"/>
                    <a:pt x="223761" y="24047"/>
                  </a:cubicBezTo>
                  <a:cubicBezTo>
                    <a:pt x="218467" y="21147"/>
                    <a:pt x="212542" y="11693"/>
                    <a:pt x="210273" y="15853"/>
                  </a:cubicBezTo>
                  <a:cubicBezTo>
                    <a:pt x="207877" y="20013"/>
                    <a:pt x="201448" y="9928"/>
                    <a:pt x="200818" y="5894"/>
                  </a:cubicBezTo>
                  <a:cubicBezTo>
                    <a:pt x="200439" y="3120"/>
                    <a:pt x="198548" y="4003"/>
                    <a:pt x="197414" y="2364"/>
                  </a:cubicBezTo>
                  <a:cubicBezTo>
                    <a:pt x="195397" y="2742"/>
                    <a:pt x="193380" y="2994"/>
                    <a:pt x="191363" y="2868"/>
                  </a:cubicBezTo>
                  <a:cubicBezTo>
                    <a:pt x="181908" y="2490"/>
                    <a:pt x="173713" y="9928"/>
                    <a:pt x="175352" y="25686"/>
                  </a:cubicBezTo>
                  <a:cubicBezTo>
                    <a:pt x="176865" y="41318"/>
                    <a:pt x="164006" y="42957"/>
                    <a:pt x="147870" y="44091"/>
                  </a:cubicBezTo>
                  <a:cubicBezTo>
                    <a:pt x="131734" y="45226"/>
                    <a:pt x="137281" y="57832"/>
                    <a:pt x="130599" y="62875"/>
                  </a:cubicBezTo>
                  <a:cubicBezTo>
                    <a:pt x="123918" y="68044"/>
                    <a:pt x="100344" y="60102"/>
                    <a:pt x="97192" y="51529"/>
                  </a:cubicBezTo>
                  <a:cubicBezTo>
                    <a:pt x="94041" y="42957"/>
                    <a:pt x="72861" y="51529"/>
                    <a:pt x="81938" y="61740"/>
                  </a:cubicBezTo>
                  <a:cubicBezTo>
                    <a:pt x="91015" y="71952"/>
                    <a:pt x="90511" y="86071"/>
                    <a:pt x="85468" y="89979"/>
                  </a:cubicBezTo>
                  <a:cubicBezTo>
                    <a:pt x="80425" y="93887"/>
                    <a:pt x="69332" y="83676"/>
                    <a:pt x="62272" y="88844"/>
                  </a:cubicBezTo>
                  <a:cubicBezTo>
                    <a:pt x="55212" y="94013"/>
                    <a:pt x="54834" y="84180"/>
                    <a:pt x="46262" y="81028"/>
                  </a:cubicBezTo>
                  <a:cubicBezTo>
                    <a:pt x="37689" y="77877"/>
                    <a:pt x="34033" y="84936"/>
                    <a:pt x="20419" y="83802"/>
                  </a:cubicBezTo>
                  <a:cubicBezTo>
                    <a:pt x="6677" y="82667"/>
                    <a:pt x="-1139" y="90483"/>
                    <a:pt x="3904" y="96408"/>
                  </a:cubicBezTo>
                  <a:cubicBezTo>
                    <a:pt x="8947" y="102333"/>
                    <a:pt x="3147" y="107754"/>
                    <a:pt x="7055" y="112923"/>
                  </a:cubicBezTo>
                  <a:cubicBezTo>
                    <a:pt x="10964" y="117965"/>
                    <a:pt x="28991" y="117209"/>
                    <a:pt x="42354" y="124269"/>
                  </a:cubicBezTo>
                  <a:cubicBezTo>
                    <a:pt x="55717" y="131328"/>
                    <a:pt x="58868" y="125403"/>
                    <a:pt x="65550" y="130572"/>
                  </a:cubicBezTo>
                  <a:cubicBezTo>
                    <a:pt x="72231" y="135614"/>
                    <a:pt x="73744" y="132463"/>
                    <a:pt x="74248" y="142296"/>
                  </a:cubicBezTo>
                  <a:cubicBezTo>
                    <a:pt x="74626" y="152129"/>
                    <a:pt x="82064" y="161458"/>
                    <a:pt x="95049" y="164988"/>
                  </a:cubicBezTo>
                  <a:cubicBezTo>
                    <a:pt x="108034" y="168517"/>
                    <a:pt x="98201" y="177090"/>
                    <a:pt x="102108" y="185788"/>
                  </a:cubicBezTo>
                  <a:cubicBezTo>
                    <a:pt x="106016" y="194361"/>
                    <a:pt x="96183" y="206967"/>
                    <a:pt x="98201" y="217557"/>
                  </a:cubicBezTo>
                  <a:cubicBezTo>
                    <a:pt x="100218" y="228146"/>
                    <a:pt x="91897" y="262310"/>
                    <a:pt x="85594" y="265461"/>
                  </a:cubicBezTo>
                  <a:cubicBezTo>
                    <a:pt x="85216" y="265713"/>
                    <a:pt x="84586" y="265713"/>
                    <a:pt x="84081" y="265713"/>
                  </a:cubicBezTo>
                  <a:cubicBezTo>
                    <a:pt x="90006" y="268613"/>
                    <a:pt x="96183" y="271260"/>
                    <a:pt x="99209" y="273151"/>
                  </a:cubicBezTo>
                  <a:cubicBezTo>
                    <a:pt x="105008" y="276933"/>
                    <a:pt x="117362" y="280841"/>
                    <a:pt x="124926" y="285506"/>
                  </a:cubicBezTo>
                  <a:cubicBezTo>
                    <a:pt x="132616" y="290296"/>
                    <a:pt x="145979" y="289288"/>
                    <a:pt x="145979" y="283615"/>
                  </a:cubicBezTo>
                  <a:cubicBezTo>
                    <a:pt x="145979" y="277942"/>
                    <a:pt x="153669" y="281724"/>
                    <a:pt x="158333" y="286514"/>
                  </a:cubicBezTo>
                  <a:cubicBezTo>
                    <a:pt x="163124" y="291305"/>
                    <a:pt x="181277" y="292313"/>
                    <a:pt x="189850" y="294204"/>
                  </a:cubicBezTo>
                  <a:cubicBezTo>
                    <a:pt x="197035" y="295843"/>
                    <a:pt x="207625" y="294835"/>
                    <a:pt x="217080" y="294961"/>
                  </a:cubicBezTo>
                  <a:cubicBezTo>
                    <a:pt x="216702" y="292818"/>
                    <a:pt x="216198" y="290548"/>
                    <a:pt x="215441" y="288153"/>
                  </a:cubicBezTo>
                  <a:cubicBezTo>
                    <a:pt x="210776" y="272899"/>
                    <a:pt x="224392" y="263823"/>
                    <a:pt x="237376" y="261805"/>
                  </a:cubicBezTo>
                  <a:cubicBezTo>
                    <a:pt x="250361" y="259915"/>
                    <a:pt x="278600" y="267731"/>
                    <a:pt x="286037" y="272395"/>
                  </a:cubicBezTo>
                  <a:cubicBezTo>
                    <a:pt x="293475" y="277059"/>
                    <a:pt x="303687" y="275925"/>
                    <a:pt x="316671" y="262184"/>
                  </a:cubicBezTo>
                  <a:cubicBezTo>
                    <a:pt x="323227" y="255250"/>
                    <a:pt x="328521" y="252729"/>
                    <a:pt x="333312" y="251342"/>
                  </a:cubicBezTo>
                  <a:cubicBezTo>
                    <a:pt x="333690" y="248317"/>
                    <a:pt x="335203" y="245165"/>
                    <a:pt x="336338" y="242392"/>
                  </a:cubicBezTo>
                  <a:cubicBezTo>
                    <a:pt x="338102" y="237601"/>
                    <a:pt x="329908" y="238862"/>
                    <a:pt x="323983" y="238231"/>
                  </a:cubicBezTo>
                  <a:cubicBezTo>
                    <a:pt x="318058" y="237601"/>
                    <a:pt x="314024" y="231802"/>
                    <a:pt x="318058" y="225247"/>
                  </a:cubicBezTo>
                  <a:cubicBezTo>
                    <a:pt x="322218" y="218817"/>
                    <a:pt x="314528" y="218187"/>
                    <a:pt x="310368" y="211758"/>
                  </a:cubicBezTo>
                  <a:cubicBezTo>
                    <a:pt x="306208" y="205328"/>
                    <a:pt x="312133" y="207093"/>
                    <a:pt x="315663" y="205328"/>
                  </a:cubicBezTo>
                  <a:cubicBezTo>
                    <a:pt x="319193" y="203563"/>
                    <a:pt x="323857" y="196504"/>
                    <a:pt x="320958" y="194739"/>
                  </a:cubicBezTo>
                  <a:cubicBezTo>
                    <a:pt x="318058" y="192974"/>
                    <a:pt x="315663" y="188814"/>
                    <a:pt x="318058" y="181754"/>
                  </a:cubicBezTo>
                  <a:cubicBezTo>
                    <a:pt x="320453" y="174695"/>
                    <a:pt x="313394" y="174064"/>
                    <a:pt x="313394" y="168770"/>
                  </a:cubicBezTo>
                  <a:cubicBezTo>
                    <a:pt x="313394" y="163475"/>
                    <a:pt x="306964" y="161080"/>
                    <a:pt x="301670" y="167635"/>
                  </a:cubicBezTo>
                  <a:cubicBezTo>
                    <a:pt x="296375" y="174064"/>
                    <a:pt x="294610" y="169400"/>
                    <a:pt x="298140" y="158810"/>
                  </a:cubicBezTo>
                  <a:cubicBezTo>
                    <a:pt x="301670" y="148221"/>
                    <a:pt x="314024" y="143557"/>
                    <a:pt x="315158" y="137632"/>
                  </a:cubicBezTo>
                  <a:cubicBezTo>
                    <a:pt x="316293" y="131706"/>
                    <a:pt x="323353" y="126412"/>
                    <a:pt x="328647" y="126412"/>
                  </a:cubicBezTo>
                  <a:cubicBezTo>
                    <a:pt x="333942" y="126412"/>
                    <a:pt x="332808" y="114057"/>
                    <a:pt x="334572" y="106367"/>
                  </a:cubicBezTo>
                  <a:cubicBezTo>
                    <a:pt x="336338" y="98677"/>
                    <a:pt x="337472" y="91114"/>
                    <a:pt x="345162" y="84558"/>
                  </a:cubicBezTo>
                  <a:cubicBezTo>
                    <a:pt x="352600" y="78129"/>
                    <a:pt x="343145" y="75103"/>
                    <a:pt x="339615" y="75734"/>
                  </a:cubicBezTo>
                  <a:close/>
                  <a:moveTo>
                    <a:pt x="381595" y="275421"/>
                  </a:moveTo>
                  <a:cubicBezTo>
                    <a:pt x="377309" y="275042"/>
                    <a:pt x="376048" y="282858"/>
                    <a:pt x="365080" y="289540"/>
                  </a:cubicBezTo>
                  <a:cubicBezTo>
                    <a:pt x="354113" y="296221"/>
                    <a:pt x="365206" y="326351"/>
                    <a:pt x="376048" y="324838"/>
                  </a:cubicBezTo>
                  <a:cubicBezTo>
                    <a:pt x="387520" y="323325"/>
                    <a:pt x="386007" y="275799"/>
                    <a:pt x="381595" y="27542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" name="자유형: 도형 128">
              <a:extLst>
                <a:ext uri="{FF2B5EF4-FFF2-40B4-BE49-F238E27FC236}">
                  <a16:creationId xmlns:a16="http://schemas.microsoft.com/office/drawing/2014/main" id="{ED225622-E5FB-4899-9D67-4AD10C06AF52}"/>
                </a:ext>
              </a:extLst>
            </p:cNvPr>
            <p:cNvSpPr/>
            <p:nvPr/>
          </p:nvSpPr>
          <p:spPr>
            <a:xfrm>
              <a:off x="1830431" y="3604036"/>
              <a:ext cx="187726" cy="107271"/>
            </a:xfrm>
            <a:custGeom>
              <a:avLst/>
              <a:gdLst>
                <a:gd name="connsiteX0" fmla="*/ 2558 w 88245"/>
                <a:gd name="connsiteY0" fmla="*/ 45521 h 50426"/>
                <a:gd name="connsiteX1" fmla="*/ 19451 w 88245"/>
                <a:gd name="connsiteY1" fmla="*/ 43378 h 50426"/>
                <a:gd name="connsiteX2" fmla="*/ 24115 w 88245"/>
                <a:gd name="connsiteY2" fmla="*/ 51320 h 50426"/>
                <a:gd name="connsiteX3" fmla="*/ 42773 w 88245"/>
                <a:gd name="connsiteY3" fmla="*/ 47664 h 50426"/>
                <a:gd name="connsiteX4" fmla="*/ 59287 w 88245"/>
                <a:gd name="connsiteY4" fmla="*/ 48294 h 50426"/>
                <a:gd name="connsiteX5" fmla="*/ 68742 w 88245"/>
                <a:gd name="connsiteY5" fmla="*/ 36570 h 50426"/>
                <a:gd name="connsiteX6" fmla="*/ 75171 w 88245"/>
                <a:gd name="connsiteY6" fmla="*/ 23585 h 50426"/>
                <a:gd name="connsiteX7" fmla="*/ 91686 w 88245"/>
                <a:gd name="connsiteY7" fmla="*/ 12366 h 50426"/>
                <a:gd name="connsiteX8" fmla="*/ 85257 w 88245"/>
                <a:gd name="connsiteY8" fmla="*/ 2406 h 50426"/>
                <a:gd name="connsiteX9" fmla="*/ 66977 w 88245"/>
                <a:gd name="connsiteY9" fmla="*/ 8331 h 50426"/>
                <a:gd name="connsiteX10" fmla="*/ 44033 w 88245"/>
                <a:gd name="connsiteY10" fmla="*/ 16526 h 50426"/>
                <a:gd name="connsiteX11" fmla="*/ 14660 w 88245"/>
                <a:gd name="connsiteY11" fmla="*/ 11231 h 50426"/>
                <a:gd name="connsiteX12" fmla="*/ 4071 w 88245"/>
                <a:gd name="connsiteY12" fmla="*/ 10349 h 50426"/>
                <a:gd name="connsiteX13" fmla="*/ 2558 w 88245"/>
                <a:gd name="connsiteY13" fmla="*/ 4552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50426">
                  <a:moveTo>
                    <a:pt x="2558" y="45521"/>
                  </a:moveTo>
                  <a:cubicBezTo>
                    <a:pt x="8861" y="42999"/>
                    <a:pt x="16047" y="41991"/>
                    <a:pt x="19451" y="43378"/>
                  </a:cubicBezTo>
                  <a:cubicBezTo>
                    <a:pt x="22476" y="44638"/>
                    <a:pt x="23485" y="47790"/>
                    <a:pt x="24115" y="51320"/>
                  </a:cubicBezTo>
                  <a:cubicBezTo>
                    <a:pt x="29536" y="50563"/>
                    <a:pt x="39495" y="49051"/>
                    <a:pt x="42773" y="47664"/>
                  </a:cubicBezTo>
                  <a:cubicBezTo>
                    <a:pt x="47563" y="45899"/>
                    <a:pt x="58027" y="51824"/>
                    <a:pt x="59287" y="48294"/>
                  </a:cubicBezTo>
                  <a:cubicBezTo>
                    <a:pt x="60422" y="44764"/>
                    <a:pt x="63952" y="36570"/>
                    <a:pt x="68742" y="36570"/>
                  </a:cubicBezTo>
                  <a:cubicBezTo>
                    <a:pt x="73407" y="36570"/>
                    <a:pt x="70507" y="24216"/>
                    <a:pt x="75171" y="23585"/>
                  </a:cubicBezTo>
                  <a:cubicBezTo>
                    <a:pt x="79836" y="22955"/>
                    <a:pt x="91686" y="12366"/>
                    <a:pt x="91686" y="12366"/>
                  </a:cubicBezTo>
                  <a:cubicBezTo>
                    <a:pt x="91686" y="12366"/>
                    <a:pt x="87021" y="2911"/>
                    <a:pt x="85257" y="2406"/>
                  </a:cubicBezTo>
                  <a:cubicBezTo>
                    <a:pt x="83492" y="1776"/>
                    <a:pt x="77567" y="8331"/>
                    <a:pt x="66977" y="8331"/>
                  </a:cubicBezTo>
                  <a:cubicBezTo>
                    <a:pt x="56388" y="8331"/>
                    <a:pt x="48698" y="16526"/>
                    <a:pt x="44033" y="16526"/>
                  </a:cubicBezTo>
                  <a:cubicBezTo>
                    <a:pt x="39369" y="16526"/>
                    <a:pt x="24620" y="11861"/>
                    <a:pt x="14660" y="11231"/>
                  </a:cubicBezTo>
                  <a:cubicBezTo>
                    <a:pt x="11130" y="10979"/>
                    <a:pt x="7474" y="10727"/>
                    <a:pt x="4071" y="10349"/>
                  </a:cubicBezTo>
                  <a:cubicBezTo>
                    <a:pt x="2936" y="19299"/>
                    <a:pt x="1928" y="33040"/>
                    <a:pt x="2558" y="4552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129">
              <a:extLst>
                <a:ext uri="{FF2B5EF4-FFF2-40B4-BE49-F238E27FC236}">
                  <a16:creationId xmlns:a16="http://schemas.microsoft.com/office/drawing/2014/main" id="{9E60628A-2F9A-47C5-81CA-666A8DCC900C}"/>
                </a:ext>
              </a:extLst>
            </p:cNvPr>
            <p:cNvSpPr/>
            <p:nvPr/>
          </p:nvSpPr>
          <p:spPr>
            <a:xfrm>
              <a:off x="2220775" y="3961339"/>
              <a:ext cx="348633" cy="455905"/>
            </a:xfrm>
            <a:custGeom>
              <a:avLst/>
              <a:gdLst>
                <a:gd name="connsiteX0" fmla="*/ 168518 w 163884"/>
                <a:gd name="connsiteY0" fmla="*/ 2364 h 214310"/>
                <a:gd name="connsiteX1" fmla="*/ 155785 w 163884"/>
                <a:gd name="connsiteY1" fmla="*/ 8541 h 214310"/>
                <a:gd name="connsiteX2" fmla="*/ 145574 w 163884"/>
                <a:gd name="connsiteY2" fmla="*/ 14844 h 214310"/>
                <a:gd name="connsiteX3" fmla="*/ 117335 w 163884"/>
                <a:gd name="connsiteY3" fmla="*/ 10180 h 214310"/>
                <a:gd name="connsiteX4" fmla="*/ 81785 w 163884"/>
                <a:gd name="connsiteY4" fmla="*/ 9802 h 214310"/>
                <a:gd name="connsiteX5" fmla="*/ 81281 w 163884"/>
                <a:gd name="connsiteY5" fmla="*/ 11062 h 214310"/>
                <a:gd name="connsiteX6" fmla="*/ 56572 w 163884"/>
                <a:gd name="connsiteY6" fmla="*/ 22408 h 214310"/>
                <a:gd name="connsiteX7" fmla="*/ 44217 w 163884"/>
                <a:gd name="connsiteY7" fmla="*/ 30098 h 214310"/>
                <a:gd name="connsiteX8" fmla="*/ 25938 w 163884"/>
                <a:gd name="connsiteY8" fmla="*/ 32493 h 214310"/>
                <a:gd name="connsiteX9" fmla="*/ 16483 w 163884"/>
                <a:gd name="connsiteY9" fmla="*/ 47747 h 214310"/>
                <a:gd name="connsiteX10" fmla="*/ 10054 w 163884"/>
                <a:gd name="connsiteY10" fmla="*/ 57706 h 214310"/>
                <a:gd name="connsiteX11" fmla="*/ 2364 w 163884"/>
                <a:gd name="connsiteY11" fmla="*/ 72078 h 214310"/>
                <a:gd name="connsiteX12" fmla="*/ 3499 w 163884"/>
                <a:gd name="connsiteY12" fmla="*/ 72708 h 214310"/>
                <a:gd name="connsiteX13" fmla="*/ 17618 w 163884"/>
                <a:gd name="connsiteY13" fmla="*/ 95400 h 214310"/>
                <a:gd name="connsiteX14" fmla="*/ 36401 w 163884"/>
                <a:gd name="connsiteY14" fmla="*/ 101703 h 214310"/>
                <a:gd name="connsiteX15" fmla="*/ 60354 w 163884"/>
                <a:gd name="connsiteY15" fmla="*/ 110401 h 214310"/>
                <a:gd name="connsiteX16" fmla="*/ 32115 w 163884"/>
                <a:gd name="connsiteY16" fmla="*/ 112797 h 214310"/>
                <a:gd name="connsiteX17" fmla="*/ 37662 w 163884"/>
                <a:gd name="connsiteY17" fmla="*/ 135110 h 214310"/>
                <a:gd name="connsiteX18" fmla="*/ 51403 w 163884"/>
                <a:gd name="connsiteY18" fmla="*/ 153516 h 214310"/>
                <a:gd name="connsiteX19" fmla="*/ 76112 w 163884"/>
                <a:gd name="connsiteY19" fmla="*/ 165240 h 214310"/>
                <a:gd name="connsiteX20" fmla="*/ 71447 w 163884"/>
                <a:gd name="connsiteY20" fmla="*/ 138514 h 214310"/>
                <a:gd name="connsiteX21" fmla="*/ 89853 w 163884"/>
                <a:gd name="connsiteY21" fmla="*/ 137758 h 214310"/>
                <a:gd name="connsiteX22" fmla="*/ 77751 w 163884"/>
                <a:gd name="connsiteY22" fmla="*/ 127168 h 214310"/>
                <a:gd name="connsiteX23" fmla="*/ 87206 w 163884"/>
                <a:gd name="connsiteY23" fmla="*/ 122125 h 214310"/>
                <a:gd name="connsiteX24" fmla="*/ 106367 w 163884"/>
                <a:gd name="connsiteY24" fmla="*/ 119730 h 214310"/>
                <a:gd name="connsiteX25" fmla="*/ 97795 w 163884"/>
                <a:gd name="connsiteY25" fmla="*/ 98173 h 214310"/>
                <a:gd name="connsiteX26" fmla="*/ 75860 w 163884"/>
                <a:gd name="connsiteY26" fmla="*/ 98930 h 214310"/>
                <a:gd name="connsiteX27" fmla="*/ 84558 w 163884"/>
                <a:gd name="connsiteY27" fmla="*/ 84810 h 214310"/>
                <a:gd name="connsiteX28" fmla="*/ 63001 w 163884"/>
                <a:gd name="connsiteY28" fmla="*/ 54933 h 214310"/>
                <a:gd name="connsiteX29" fmla="*/ 76742 w 163884"/>
                <a:gd name="connsiteY29" fmla="*/ 47495 h 214310"/>
                <a:gd name="connsiteX30" fmla="*/ 97921 w 163884"/>
                <a:gd name="connsiteY30" fmla="*/ 50647 h 214310"/>
                <a:gd name="connsiteX31" fmla="*/ 102964 w 163884"/>
                <a:gd name="connsiteY31" fmla="*/ 30602 h 214310"/>
                <a:gd name="connsiteX32" fmla="*/ 119100 w 163884"/>
                <a:gd name="connsiteY32" fmla="*/ 35771 h 214310"/>
                <a:gd name="connsiteX33" fmla="*/ 139144 w 163884"/>
                <a:gd name="connsiteY33" fmla="*/ 25938 h 214310"/>
                <a:gd name="connsiteX34" fmla="*/ 157046 w 163884"/>
                <a:gd name="connsiteY34" fmla="*/ 34510 h 214310"/>
                <a:gd name="connsiteX35" fmla="*/ 163223 w 163884"/>
                <a:gd name="connsiteY35" fmla="*/ 25434 h 214310"/>
                <a:gd name="connsiteX36" fmla="*/ 170913 w 163884"/>
                <a:gd name="connsiteY36" fmla="*/ 13079 h 214310"/>
                <a:gd name="connsiteX37" fmla="*/ 168518 w 163884"/>
                <a:gd name="connsiteY37" fmla="*/ 2364 h 214310"/>
                <a:gd name="connsiteX38" fmla="*/ 146330 w 163884"/>
                <a:gd name="connsiteY38" fmla="*/ 200286 h 214310"/>
                <a:gd name="connsiteX39" fmla="*/ 104351 w 163884"/>
                <a:gd name="connsiteY39" fmla="*/ 195621 h 214310"/>
                <a:gd name="connsiteX40" fmla="*/ 88214 w 163884"/>
                <a:gd name="connsiteY40" fmla="*/ 202303 h 214310"/>
                <a:gd name="connsiteX41" fmla="*/ 127042 w 163884"/>
                <a:gd name="connsiteY41" fmla="*/ 212514 h 214310"/>
                <a:gd name="connsiteX42" fmla="*/ 162718 w 163884"/>
                <a:gd name="connsiteY42" fmla="*/ 201547 h 214310"/>
                <a:gd name="connsiteX43" fmla="*/ 146330 w 163884"/>
                <a:gd name="connsiteY43" fmla="*/ 200286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3884" h="214310">
                  <a:moveTo>
                    <a:pt x="168518" y="2364"/>
                  </a:moveTo>
                  <a:cubicBezTo>
                    <a:pt x="162593" y="2994"/>
                    <a:pt x="154399" y="5137"/>
                    <a:pt x="155785" y="8541"/>
                  </a:cubicBezTo>
                  <a:cubicBezTo>
                    <a:pt x="157298" y="12449"/>
                    <a:pt x="151877" y="14844"/>
                    <a:pt x="145574" y="14844"/>
                  </a:cubicBezTo>
                  <a:cubicBezTo>
                    <a:pt x="145574" y="14844"/>
                    <a:pt x="123639" y="13331"/>
                    <a:pt x="117335" y="10180"/>
                  </a:cubicBezTo>
                  <a:cubicBezTo>
                    <a:pt x="112545" y="7784"/>
                    <a:pt x="91618" y="9045"/>
                    <a:pt x="81785" y="9802"/>
                  </a:cubicBezTo>
                  <a:cubicBezTo>
                    <a:pt x="81785" y="10180"/>
                    <a:pt x="81659" y="10558"/>
                    <a:pt x="81281" y="11062"/>
                  </a:cubicBezTo>
                  <a:cubicBezTo>
                    <a:pt x="78885" y="14592"/>
                    <a:pt x="60102" y="24173"/>
                    <a:pt x="56572" y="22408"/>
                  </a:cubicBezTo>
                  <a:cubicBezTo>
                    <a:pt x="53042" y="20643"/>
                    <a:pt x="51277" y="28333"/>
                    <a:pt x="44217" y="30098"/>
                  </a:cubicBezTo>
                  <a:cubicBezTo>
                    <a:pt x="37158" y="31863"/>
                    <a:pt x="26568" y="29468"/>
                    <a:pt x="25938" y="32493"/>
                  </a:cubicBezTo>
                  <a:cubicBezTo>
                    <a:pt x="25308" y="35393"/>
                    <a:pt x="20643" y="43713"/>
                    <a:pt x="16483" y="47747"/>
                  </a:cubicBezTo>
                  <a:cubicBezTo>
                    <a:pt x="12323" y="51907"/>
                    <a:pt x="15853" y="56572"/>
                    <a:pt x="10054" y="57706"/>
                  </a:cubicBezTo>
                  <a:cubicBezTo>
                    <a:pt x="6146" y="58463"/>
                    <a:pt x="4507" y="65648"/>
                    <a:pt x="2364" y="72078"/>
                  </a:cubicBezTo>
                  <a:cubicBezTo>
                    <a:pt x="2742" y="72330"/>
                    <a:pt x="3120" y="72582"/>
                    <a:pt x="3499" y="72708"/>
                  </a:cubicBezTo>
                  <a:cubicBezTo>
                    <a:pt x="12071" y="75481"/>
                    <a:pt x="18752" y="85693"/>
                    <a:pt x="17618" y="95400"/>
                  </a:cubicBezTo>
                  <a:cubicBezTo>
                    <a:pt x="16483" y="105233"/>
                    <a:pt x="30224" y="108763"/>
                    <a:pt x="36401" y="101703"/>
                  </a:cubicBezTo>
                  <a:cubicBezTo>
                    <a:pt x="42705" y="94643"/>
                    <a:pt x="60354" y="105611"/>
                    <a:pt x="60354" y="110401"/>
                  </a:cubicBezTo>
                  <a:cubicBezTo>
                    <a:pt x="60354" y="115066"/>
                    <a:pt x="42327" y="105359"/>
                    <a:pt x="32115" y="112797"/>
                  </a:cubicBezTo>
                  <a:cubicBezTo>
                    <a:pt x="21904" y="120234"/>
                    <a:pt x="39931" y="127294"/>
                    <a:pt x="37662" y="135110"/>
                  </a:cubicBezTo>
                  <a:cubicBezTo>
                    <a:pt x="35267" y="142926"/>
                    <a:pt x="42327" y="153894"/>
                    <a:pt x="51403" y="153516"/>
                  </a:cubicBezTo>
                  <a:cubicBezTo>
                    <a:pt x="60480" y="153137"/>
                    <a:pt x="70565" y="168013"/>
                    <a:pt x="76112" y="165240"/>
                  </a:cubicBezTo>
                  <a:cubicBezTo>
                    <a:pt x="81659" y="162466"/>
                    <a:pt x="69430" y="141666"/>
                    <a:pt x="71447" y="138514"/>
                  </a:cubicBezTo>
                  <a:cubicBezTo>
                    <a:pt x="73465" y="135362"/>
                    <a:pt x="84432" y="144061"/>
                    <a:pt x="89853" y="137758"/>
                  </a:cubicBezTo>
                  <a:cubicBezTo>
                    <a:pt x="95400" y="131454"/>
                    <a:pt x="85945" y="126790"/>
                    <a:pt x="77751" y="127168"/>
                  </a:cubicBezTo>
                  <a:cubicBezTo>
                    <a:pt x="69557" y="127546"/>
                    <a:pt x="77373" y="116200"/>
                    <a:pt x="87206" y="122125"/>
                  </a:cubicBezTo>
                  <a:cubicBezTo>
                    <a:pt x="97039" y="128051"/>
                    <a:pt x="101703" y="120613"/>
                    <a:pt x="106367" y="119730"/>
                  </a:cubicBezTo>
                  <a:cubicBezTo>
                    <a:pt x="111032" y="118974"/>
                    <a:pt x="112292" y="102081"/>
                    <a:pt x="97795" y="98173"/>
                  </a:cubicBezTo>
                  <a:cubicBezTo>
                    <a:pt x="83298" y="94265"/>
                    <a:pt x="85189" y="108763"/>
                    <a:pt x="75860" y="98930"/>
                  </a:cubicBezTo>
                  <a:cubicBezTo>
                    <a:pt x="66405" y="89097"/>
                    <a:pt x="84558" y="93005"/>
                    <a:pt x="84558" y="84810"/>
                  </a:cubicBezTo>
                  <a:cubicBezTo>
                    <a:pt x="84558" y="76616"/>
                    <a:pt x="70061" y="64766"/>
                    <a:pt x="63001" y="54933"/>
                  </a:cubicBezTo>
                  <a:cubicBezTo>
                    <a:pt x="55941" y="45100"/>
                    <a:pt x="72834" y="40435"/>
                    <a:pt x="76742" y="47495"/>
                  </a:cubicBezTo>
                  <a:cubicBezTo>
                    <a:pt x="80650" y="54555"/>
                    <a:pt x="91240" y="53420"/>
                    <a:pt x="97921" y="50647"/>
                  </a:cubicBezTo>
                  <a:cubicBezTo>
                    <a:pt x="104603" y="47873"/>
                    <a:pt x="90862" y="35393"/>
                    <a:pt x="102964" y="30602"/>
                  </a:cubicBezTo>
                  <a:cubicBezTo>
                    <a:pt x="115192" y="25938"/>
                    <a:pt x="115192" y="34132"/>
                    <a:pt x="119100" y="35771"/>
                  </a:cubicBezTo>
                  <a:cubicBezTo>
                    <a:pt x="123008" y="37284"/>
                    <a:pt x="126538" y="25938"/>
                    <a:pt x="139144" y="25938"/>
                  </a:cubicBezTo>
                  <a:cubicBezTo>
                    <a:pt x="145700" y="25938"/>
                    <a:pt x="151499" y="30224"/>
                    <a:pt x="157046" y="34510"/>
                  </a:cubicBezTo>
                  <a:cubicBezTo>
                    <a:pt x="160449" y="30728"/>
                    <a:pt x="163223" y="28585"/>
                    <a:pt x="163223" y="25434"/>
                  </a:cubicBezTo>
                  <a:cubicBezTo>
                    <a:pt x="163223" y="21273"/>
                    <a:pt x="170913" y="19509"/>
                    <a:pt x="170913" y="13079"/>
                  </a:cubicBezTo>
                  <a:cubicBezTo>
                    <a:pt x="170661" y="9676"/>
                    <a:pt x="169400" y="5768"/>
                    <a:pt x="168518" y="2364"/>
                  </a:cubicBezTo>
                  <a:close/>
                  <a:moveTo>
                    <a:pt x="146330" y="200286"/>
                  </a:moveTo>
                  <a:cubicBezTo>
                    <a:pt x="140027" y="196756"/>
                    <a:pt x="111788" y="202681"/>
                    <a:pt x="104351" y="195621"/>
                  </a:cubicBezTo>
                  <a:cubicBezTo>
                    <a:pt x="96912" y="188562"/>
                    <a:pt x="81659" y="201168"/>
                    <a:pt x="88214" y="202303"/>
                  </a:cubicBezTo>
                  <a:cubicBezTo>
                    <a:pt x="97669" y="203816"/>
                    <a:pt x="111788" y="212136"/>
                    <a:pt x="127042" y="212514"/>
                  </a:cubicBezTo>
                  <a:cubicBezTo>
                    <a:pt x="142296" y="212892"/>
                    <a:pt x="163097" y="205454"/>
                    <a:pt x="162718" y="201547"/>
                  </a:cubicBezTo>
                  <a:cubicBezTo>
                    <a:pt x="162340" y="197512"/>
                    <a:pt x="152633" y="203816"/>
                    <a:pt x="146330" y="20028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5" name="자유형: 도형 130">
              <a:extLst>
                <a:ext uri="{FF2B5EF4-FFF2-40B4-BE49-F238E27FC236}">
                  <a16:creationId xmlns:a16="http://schemas.microsoft.com/office/drawing/2014/main" id="{0AD97C37-F351-4BE0-AEE3-15B047E987EE}"/>
                </a:ext>
              </a:extLst>
            </p:cNvPr>
            <p:cNvSpPr/>
            <p:nvPr/>
          </p:nvSpPr>
          <p:spPr>
            <a:xfrm>
              <a:off x="2896202" y="4354914"/>
              <a:ext cx="134092" cy="80452"/>
            </a:xfrm>
            <a:custGeom>
              <a:avLst/>
              <a:gdLst>
                <a:gd name="connsiteX0" fmla="*/ 44146 w 63032"/>
                <a:gd name="connsiteY0" fmla="*/ 26242 h 37819"/>
                <a:gd name="connsiteX1" fmla="*/ 58265 w 63032"/>
                <a:gd name="connsiteY1" fmla="*/ 9350 h 37819"/>
                <a:gd name="connsiteX2" fmla="*/ 57887 w 63032"/>
                <a:gd name="connsiteY2" fmla="*/ 4181 h 37819"/>
                <a:gd name="connsiteX3" fmla="*/ 20193 w 63032"/>
                <a:gd name="connsiteY3" fmla="*/ 15527 h 37819"/>
                <a:gd name="connsiteX4" fmla="*/ 8091 w 63032"/>
                <a:gd name="connsiteY4" fmla="*/ 34310 h 37819"/>
                <a:gd name="connsiteX5" fmla="*/ 44146 w 63032"/>
                <a:gd name="connsiteY5" fmla="*/ 26242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032" h="37819">
                  <a:moveTo>
                    <a:pt x="44146" y="26242"/>
                  </a:moveTo>
                  <a:cubicBezTo>
                    <a:pt x="43389" y="21956"/>
                    <a:pt x="49314" y="12879"/>
                    <a:pt x="58265" y="9350"/>
                  </a:cubicBezTo>
                  <a:cubicBezTo>
                    <a:pt x="67216" y="5820"/>
                    <a:pt x="63812" y="-862"/>
                    <a:pt x="57887" y="4181"/>
                  </a:cubicBezTo>
                  <a:cubicBezTo>
                    <a:pt x="51962" y="9350"/>
                    <a:pt x="37842" y="14771"/>
                    <a:pt x="20193" y="15527"/>
                  </a:cubicBezTo>
                  <a:cubicBezTo>
                    <a:pt x="2544" y="16283"/>
                    <a:pt x="-3002" y="27881"/>
                    <a:pt x="8091" y="34310"/>
                  </a:cubicBezTo>
                  <a:cubicBezTo>
                    <a:pt x="22211" y="42757"/>
                    <a:pt x="45028" y="30529"/>
                    <a:pt x="44146" y="2624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6" name="자유형: 도형 132">
              <a:extLst>
                <a:ext uri="{FF2B5EF4-FFF2-40B4-BE49-F238E27FC236}">
                  <a16:creationId xmlns:a16="http://schemas.microsoft.com/office/drawing/2014/main" id="{01FA309D-7AB1-4AD3-AC11-C3699A951DEA}"/>
                </a:ext>
              </a:extLst>
            </p:cNvPr>
            <p:cNvSpPr/>
            <p:nvPr/>
          </p:nvSpPr>
          <p:spPr>
            <a:xfrm>
              <a:off x="512954" y="2983116"/>
              <a:ext cx="241361" cy="268178"/>
            </a:xfrm>
            <a:custGeom>
              <a:avLst/>
              <a:gdLst>
                <a:gd name="connsiteX0" fmla="*/ 107153 w 113458"/>
                <a:gd name="connsiteY0" fmla="*/ 42788 h 126065"/>
                <a:gd name="connsiteX1" fmla="*/ 98328 w 113458"/>
                <a:gd name="connsiteY1" fmla="*/ 34846 h 126065"/>
                <a:gd name="connsiteX2" fmla="*/ 82948 w 113458"/>
                <a:gd name="connsiteY2" fmla="*/ 39637 h 126065"/>
                <a:gd name="connsiteX3" fmla="*/ 66308 w 113458"/>
                <a:gd name="connsiteY3" fmla="*/ 36107 h 126065"/>
                <a:gd name="connsiteX4" fmla="*/ 72233 w 113458"/>
                <a:gd name="connsiteY4" fmla="*/ 20727 h 126065"/>
                <a:gd name="connsiteX5" fmla="*/ 79418 w 113458"/>
                <a:gd name="connsiteY5" fmla="*/ 5599 h 126065"/>
                <a:gd name="connsiteX6" fmla="*/ 76141 w 113458"/>
                <a:gd name="connsiteY6" fmla="*/ 5095 h 126065"/>
                <a:gd name="connsiteX7" fmla="*/ 49415 w 113458"/>
                <a:gd name="connsiteY7" fmla="*/ 10642 h 126065"/>
                <a:gd name="connsiteX8" fmla="*/ 62021 w 113458"/>
                <a:gd name="connsiteY8" fmla="*/ 23248 h 126065"/>
                <a:gd name="connsiteX9" fmla="*/ 40464 w 113458"/>
                <a:gd name="connsiteY9" fmla="*/ 34216 h 126065"/>
                <a:gd name="connsiteX10" fmla="*/ 12226 w 113458"/>
                <a:gd name="connsiteY10" fmla="*/ 34594 h 126065"/>
                <a:gd name="connsiteX11" fmla="*/ 15377 w 113458"/>
                <a:gd name="connsiteY11" fmla="*/ 54638 h 126065"/>
                <a:gd name="connsiteX12" fmla="*/ 27480 w 113458"/>
                <a:gd name="connsiteY12" fmla="*/ 73422 h 126065"/>
                <a:gd name="connsiteX13" fmla="*/ 20420 w 113458"/>
                <a:gd name="connsiteY13" fmla="*/ 95736 h 126065"/>
                <a:gd name="connsiteX14" fmla="*/ 2771 w 113458"/>
                <a:gd name="connsiteY14" fmla="*/ 113006 h 126065"/>
                <a:gd name="connsiteX15" fmla="*/ 29118 w 113458"/>
                <a:gd name="connsiteY15" fmla="*/ 134185 h 126065"/>
                <a:gd name="connsiteX16" fmla="*/ 75006 w 113458"/>
                <a:gd name="connsiteY16" fmla="*/ 115402 h 126065"/>
                <a:gd name="connsiteX17" fmla="*/ 107531 w 113458"/>
                <a:gd name="connsiteY17" fmla="*/ 108720 h 126065"/>
                <a:gd name="connsiteX18" fmla="*/ 107531 w 113458"/>
                <a:gd name="connsiteY18" fmla="*/ 47075 h 126065"/>
                <a:gd name="connsiteX19" fmla="*/ 107153 w 113458"/>
                <a:gd name="connsiteY19" fmla="*/ 42788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458" h="126065">
                  <a:moveTo>
                    <a:pt x="107153" y="42788"/>
                  </a:moveTo>
                  <a:cubicBezTo>
                    <a:pt x="103875" y="40267"/>
                    <a:pt x="100723" y="37620"/>
                    <a:pt x="98328" y="34846"/>
                  </a:cubicBezTo>
                  <a:cubicBezTo>
                    <a:pt x="88243" y="22996"/>
                    <a:pt x="84083" y="32451"/>
                    <a:pt x="82948" y="39637"/>
                  </a:cubicBezTo>
                  <a:cubicBezTo>
                    <a:pt x="81688" y="46696"/>
                    <a:pt x="72233" y="37241"/>
                    <a:pt x="66308" y="36107"/>
                  </a:cubicBezTo>
                  <a:cubicBezTo>
                    <a:pt x="60383" y="34846"/>
                    <a:pt x="68073" y="23626"/>
                    <a:pt x="72233" y="20727"/>
                  </a:cubicBezTo>
                  <a:cubicBezTo>
                    <a:pt x="75006" y="18710"/>
                    <a:pt x="77780" y="13289"/>
                    <a:pt x="79418" y="5599"/>
                  </a:cubicBezTo>
                  <a:cubicBezTo>
                    <a:pt x="78284" y="5599"/>
                    <a:pt x="77149" y="5473"/>
                    <a:pt x="76141" y="5095"/>
                  </a:cubicBezTo>
                  <a:cubicBezTo>
                    <a:pt x="65173" y="809"/>
                    <a:pt x="49793" y="809"/>
                    <a:pt x="49415" y="10642"/>
                  </a:cubicBezTo>
                  <a:cubicBezTo>
                    <a:pt x="49037" y="20475"/>
                    <a:pt x="61517" y="16945"/>
                    <a:pt x="62021" y="23248"/>
                  </a:cubicBezTo>
                  <a:cubicBezTo>
                    <a:pt x="62400" y="29552"/>
                    <a:pt x="49415" y="27913"/>
                    <a:pt x="40464" y="34216"/>
                  </a:cubicBezTo>
                  <a:cubicBezTo>
                    <a:pt x="31514" y="40519"/>
                    <a:pt x="21680" y="29930"/>
                    <a:pt x="12226" y="34594"/>
                  </a:cubicBezTo>
                  <a:cubicBezTo>
                    <a:pt x="2771" y="39258"/>
                    <a:pt x="22437" y="44805"/>
                    <a:pt x="15377" y="54638"/>
                  </a:cubicBezTo>
                  <a:cubicBezTo>
                    <a:pt x="8318" y="64471"/>
                    <a:pt x="15755" y="64093"/>
                    <a:pt x="27480" y="73422"/>
                  </a:cubicBezTo>
                  <a:cubicBezTo>
                    <a:pt x="39204" y="82877"/>
                    <a:pt x="20420" y="85146"/>
                    <a:pt x="20420" y="95736"/>
                  </a:cubicBezTo>
                  <a:cubicBezTo>
                    <a:pt x="20420" y="106325"/>
                    <a:pt x="5922" y="105947"/>
                    <a:pt x="2771" y="113006"/>
                  </a:cubicBezTo>
                  <a:cubicBezTo>
                    <a:pt x="-381" y="120066"/>
                    <a:pt x="15377" y="134185"/>
                    <a:pt x="29118" y="134185"/>
                  </a:cubicBezTo>
                  <a:cubicBezTo>
                    <a:pt x="38951" y="134185"/>
                    <a:pt x="61643" y="127882"/>
                    <a:pt x="75006" y="115402"/>
                  </a:cubicBezTo>
                  <a:cubicBezTo>
                    <a:pt x="88369" y="102795"/>
                    <a:pt x="95429" y="115024"/>
                    <a:pt x="107531" y="108720"/>
                  </a:cubicBezTo>
                  <a:cubicBezTo>
                    <a:pt x="119759" y="102417"/>
                    <a:pt x="112195" y="56529"/>
                    <a:pt x="107531" y="47075"/>
                  </a:cubicBezTo>
                  <a:cubicBezTo>
                    <a:pt x="106774" y="45310"/>
                    <a:pt x="106774" y="43923"/>
                    <a:pt x="107153" y="42788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133">
              <a:extLst>
                <a:ext uri="{FF2B5EF4-FFF2-40B4-BE49-F238E27FC236}">
                  <a16:creationId xmlns:a16="http://schemas.microsoft.com/office/drawing/2014/main" id="{72F17B7C-CB1C-4E8C-85AF-C865E0769C7A}"/>
                </a:ext>
              </a:extLst>
            </p:cNvPr>
            <p:cNvSpPr/>
            <p:nvPr/>
          </p:nvSpPr>
          <p:spPr>
            <a:xfrm>
              <a:off x="644652" y="2522652"/>
              <a:ext cx="563176" cy="858170"/>
            </a:xfrm>
            <a:custGeom>
              <a:avLst/>
              <a:gdLst>
                <a:gd name="connsiteX0" fmla="*/ 50791 w 264736"/>
                <a:gd name="connsiteY0" fmla="*/ 216758 h 403408"/>
                <a:gd name="connsiteX1" fmla="*/ 17636 w 264736"/>
                <a:gd name="connsiteY1" fmla="*/ 222053 h 403408"/>
                <a:gd name="connsiteX2" fmla="*/ 10451 w 264736"/>
                <a:gd name="connsiteY2" fmla="*/ 237181 h 403408"/>
                <a:gd name="connsiteX3" fmla="*/ 4526 w 264736"/>
                <a:gd name="connsiteY3" fmla="*/ 252561 h 403408"/>
                <a:gd name="connsiteX4" fmla="*/ 21166 w 264736"/>
                <a:gd name="connsiteY4" fmla="*/ 256091 h 403408"/>
                <a:gd name="connsiteX5" fmla="*/ 36546 w 264736"/>
                <a:gd name="connsiteY5" fmla="*/ 251300 h 403408"/>
                <a:gd name="connsiteX6" fmla="*/ 45370 w 264736"/>
                <a:gd name="connsiteY6" fmla="*/ 259242 h 403408"/>
                <a:gd name="connsiteX7" fmla="*/ 65793 w 264736"/>
                <a:gd name="connsiteY7" fmla="*/ 246510 h 403408"/>
                <a:gd name="connsiteX8" fmla="*/ 50791 w 264736"/>
                <a:gd name="connsiteY8" fmla="*/ 216758 h 403408"/>
                <a:gd name="connsiteX9" fmla="*/ 265354 w 264736"/>
                <a:gd name="connsiteY9" fmla="*/ 313955 h 403408"/>
                <a:gd name="connsiteX10" fmla="*/ 237493 w 264736"/>
                <a:gd name="connsiteY10" fmla="*/ 300213 h 403408"/>
                <a:gd name="connsiteX11" fmla="*/ 224509 w 264736"/>
                <a:gd name="connsiteY11" fmla="*/ 298701 h 403408"/>
                <a:gd name="connsiteX12" fmla="*/ 224131 w 264736"/>
                <a:gd name="connsiteY12" fmla="*/ 284203 h 403408"/>
                <a:gd name="connsiteX13" fmla="*/ 215558 w 264736"/>
                <a:gd name="connsiteY13" fmla="*/ 269706 h 403408"/>
                <a:gd name="connsiteX14" fmla="*/ 195514 w 264736"/>
                <a:gd name="connsiteY14" fmla="*/ 237559 h 403408"/>
                <a:gd name="connsiteX15" fmla="*/ 177865 w 264736"/>
                <a:gd name="connsiteY15" fmla="*/ 205413 h 403408"/>
                <a:gd name="connsiteX16" fmla="*/ 160216 w 264736"/>
                <a:gd name="connsiteY16" fmla="*/ 192050 h 403408"/>
                <a:gd name="connsiteX17" fmla="*/ 136263 w 264736"/>
                <a:gd name="connsiteY17" fmla="*/ 188142 h 403408"/>
                <a:gd name="connsiteX18" fmla="*/ 145718 w 264736"/>
                <a:gd name="connsiteY18" fmla="*/ 170871 h 403408"/>
                <a:gd name="connsiteX19" fmla="*/ 166141 w 264736"/>
                <a:gd name="connsiteY19" fmla="*/ 124605 h 403408"/>
                <a:gd name="connsiteX20" fmla="*/ 117101 w 264736"/>
                <a:gd name="connsiteY20" fmla="*/ 122210 h 403408"/>
                <a:gd name="connsiteX21" fmla="*/ 108025 w 264736"/>
                <a:gd name="connsiteY21" fmla="*/ 113511 h 403408"/>
                <a:gd name="connsiteX22" fmla="*/ 128069 w 264736"/>
                <a:gd name="connsiteY22" fmla="*/ 91576 h 403408"/>
                <a:gd name="connsiteX23" fmla="*/ 131977 w 264736"/>
                <a:gd name="connsiteY23" fmla="*/ 75818 h 403408"/>
                <a:gd name="connsiteX24" fmla="*/ 120253 w 264736"/>
                <a:gd name="connsiteY24" fmla="*/ 86407 h 403408"/>
                <a:gd name="connsiteX25" fmla="*/ 91637 w 264736"/>
                <a:gd name="connsiteY25" fmla="*/ 86785 h 403408"/>
                <a:gd name="connsiteX26" fmla="*/ 75122 w 264736"/>
                <a:gd name="connsiteY26" fmla="*/ 109099 h 403408"/>
                <a:gd name="connsiteX27" fmla="*/ 63398 w 264736"/>
                <a:gd name="connsiteY27" fmla="*/ 127126 h 403408"/>
                <a:gd name="connsiteX28" fmla="*/ 56716 w 264736"/>
                <a:gd name="connsiteY28" fmla="*/ 134564 h 403408"/>
                <a:gd name="connsiteX29" fmla="*/ 40580 w 264736"/>
                <a:gd name="connsiteY29" fmla="*/ 128639 h 403408"/>
                <a:gd name="connsiteX30" fmla="*/ 59742 w 264736"/>
                <a:gd name="connsiteY30" fmla="*/ 144397 h 403408"/>
                <a:gd name="connsiteX31" fmla="*/ 49909 w 264736"/>
                <a:gd name="connsiteY31" fmla="*/ 163937 h 403408"/>
                <a:gd name="connsiteX32" fmla="*/ 64028 w 264736"/>
                <a:gd name="connsiteY32" fmla="*/ 178057 h 403408"/>
                <a:gd name="connsiteX33" fmla="*/ 42093 w 264736"/>
                <a:gd name="connsiteY33" fmla="*/ 194571 h 403408"/>
                <a:gd name="connsiteX34" fmla="*/ 60877 w 264736"/>
                <a:gd name="connsiteY34" fmla="*/ 187890 h 403408"/>
                <a:gd name="connsiteX35" fmla="*/ 71844 w 264736"/>
                <a:gd name="connsiteY35" fmla="*/ 204026 h 403408"/>
                <a:gd name="connsiteX36" fmla="*/ 87098 w 264736"/>
                <a:gd name="connsiteY36" fmla="*/ 183225 h 403408"/>
                <a:gd name="connsiteX37" fmla="*/ 89115 w 264736"/>
                <a:gd name="connsiteY37" fmla="*/ 201631 h 403408"/>
                <a:gd name="connsiteX38" fmla="*/ 79660 w 264736"/>
                <a:gd name="connsiteY38" fmla="*/ 228356 h 403408"/>
                <a:gd name="connsiteX39" fmla="*/ 117732 w 264736"/>
                <a:gd name="connsiteY39" fmla="*/ 224827 h 403408"/>
                <a:gd name="connsiteX40" fmla="*/ 124791 w 264736"/>
                <a:gd name="connsiteY40" fmla="*/ 232643 h 403408"/>
                <a:gd name="connsiteX41" fmla="*/ 129078 w 264736"/>
                <a:gd name="connsiteY41" fmla="*/ 249157 h 403408"/>
                <a:gd name="connsiteX42" fmla="*/ 136137 w 264736"/>
                <a:gd name="connsiteY42" fmla="*/ 258990 h 403408"/>
                <a:gd name="connsiteX43" fmla="*/ 133742 w 264736"/>
                <a:gd name="connsiteY43" fmla="*/ 282943 h 403408"/>
                <a:gd name="connsiteX44" fmla="*/ 106638 w 264736"/>
                <a:gd name="connsiteY44" fmla="*/ 284077 h 403408"/>
                <a:gd name="connsiteX45" fmla="*/ 98444 w 264736"/>
                <a:gd name="connsiteY45" fmla="*/ 288363 h 403408"/>
                <a:gd name="connsiteX46" fmla="*/ 90628 w 264736"/>
                <a:gd name="connsiteY46" fmla="*/ 304878 h 403408"/>
                <a:gd name="connsiteX47" fmla="*/ 106260 w 264736"/>
                <a:gd name="connsiteY47" fmla="*/ 315089 h 403408"/>
                <a:gd name="connsiteX48" fmla="*/ 80795 w 264736"/>
                <a:gd name="connsiteY48" fmla="*/ 333116 h 403408"/>
                <a:gd name="connsiteX49" fmla="*/ 91006 w 264736"/>
                <a:gd name="connsiteY49" fmla="*/ 344084 h 403408"/>
                <a:gd name="connsiteX50" fmla="*/ 106764 w 264736"/>
                <a:gd name="connsiteY50" fmla="*/ 347614 h 403408"/>
                <a:gd name="connsiteX51" fmla="*/ 134624 w 264736"/>
                <a:gd name="connsiteY51" fmla="*/ 351522 h 403408"/>
                <a:gd name="connsiteX52" fmla="*/ 137020 w 264736"/>
                <a:gd name="connsiteY52" fmla="*/ 358203 h 403408"/>
                <a:gd name="connsiteX53" fmla="*/ 107647 w 264736"/>
                <a:gd name="connsiteY53" fmla="*/ 362111 h 403408"/>
                <a:gd name="connsiteX54" fmla="*/ 73861 w 264736"/>
                <a:gd name="connsiteY54" fmla="*/ 403713 h 403408"/>
                <a:gd name="connsiteX55" fmla="*/ 93401 w 264736"/>
                <a:gd name="connsiteY55" fmla="*/ 392745 h 403408"/>
                <a:gd name="connsiteX56" fmla="*/ 113067 w 264736"/>
                <a:gd name="connsiteY56" fmla="*/ 396653 h 403408"/>
                <a:gd name="connsiteX57" fmla="*/ 124791 w 264736"/>
                <a:gd name="connsiteY57" fmla="*/ 384929 h 403408"/>
                <a:gd name="connsiteX58" fmla="*/ 143953 w 264736"/>
                <a:gd name="connsiteY58" fmla="*/ 382156 h 403408"/>
                <a:gd name="connsiteX59" fmla="*/ 164754 w 264736"/>
                <a:gd name="connsiteY59" fmla="*/ 376231 h 403408"/>
                <a:gd name="connsiteX60" fmla="*/ 185933 w 264736"/>
                <a:gd name="connsiteY60" fmla="*/ 381273 h 403408"/>
                <a:gd name="connsiteX61" fmla="*/ 215684 w 264736"/>
                <a:gd name="connsiteY61" fmla="*/ 375727 h 403408"/>
                <a:gd name="connsiteX62" fmla="*/ 252495 w 264736"/>
                <a:gd name="connsiteY62" fmla="*/ 360473 h 403408"/>
                <a:gd name="connsiteX63" fmla="*/ 241149 w 264736"/>
                <a:gd name="connsiteY63" fmla="*/ 354926 h 403408"/>
                <a:gd name="connsiteX64" fmla="*/ 243167 w 264736"/>
                <a:gd name="connsiteY64" fmla="*/ 339294 h 403408"/>
                <a:gd name="connsiteX65" fmla="*/ 265354 w 264736"/>
                <a:gd name="connsiteY65" fmla="*/ 313955 h 403408"/>
                <a:gd name="connsiteX66" fmla="*/ 29612 w 264736"/>
                <a:gd name="connsiteY66" fmla="*/ 117041 h 403408"/>
                <a:gd name="connsiteX67" fmla="*/ 47261 w 264736"/>
                <a:gd name="connsiteY67" fmla="*/ 93467 h 403408"/>
                <a:gd name="connsiteX68" fmla="*/ 29612 w 264736"/>
                <a:gd name="connsiteY68" fmla="*/ 117041 h 403408"/>
                <a:gd name="connsiteX69" fmla="*/ 181521 w 264736"/>
                <a:gd name="connsiteY69" fmla="*/ 31947 h 403408"/>
                <a:gd name="connsiteX70" fmla="*/ 185807 w 264736"/>
                <a:gd name="connsiteY70" fmla="*/ 2574 h 403408"/>
                <a:gd name="connsiteX71" fmla="*/ 181521 w 264736"/>
                <a:gd name="connsiteY71" fmla="*/ 31947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4736" h="403408">
                  <a:moveTo>
                    <a:pt x="50791" y="216758"/>
                  </a:moveTo>
                  <a:cubicBezTo>
                    <a:pt x="40832" y="207178"/>
                    <a:pt x="28100" y="222179"/>
                    <a:pt x="17636" y="222053"/>
                  </a:cubicBezTo>
                  <a:cubicBezTo>
                    <a:pt x="15871" y="229743"/>
                    <a:pt x="13224" y="235164"/>
                    <a:pt x="10451" y="237181"/>
                  </a:cubicBezTo>
                  <a:cubicBezTo>
                    <a:pt x="6290" y="240207"/>
                    <a:pt x="-1400" y="251426"/>
                    <a:pt x="4526" y="252561"/>
                  </a:cubicBezTo>
                  <a:cubicBezTo>
                    <a:pt x="10451" y="253696"/>
                    <a:pt x="19905" y="263276"/>
                    <a:pt x="21166" y="256091"/>
                  </a:cubicBezTo>
                  <a:cubicBezTo>
                    <a:pt x="22301" y="249031"/>
                    <a:pt x="26461" y="239450"/>
                    <a:pt x="36546" y="251300"/>
                  </a:cubicBezTo>
                  <a:cubicBezTo>
                    <a:pt x="38941" y="254074"/>
                    <a:pt x="41967" y="256847"/>
                    <a:pt x="45370" y="259242"/>
                  </a:cubicBezTo>
                  <a:cubicBezTo>
                    <a:pt x="47009" y="253822"/>
                    <a:pt x="59363" y="252939"/>
                    <a:pt x="65793" y="246510"/>
                  </a:cubicBezTo>
                  <a:cubicBezTo>
                    <a:pt x="73609" y="238694"/>
                    <a:pt x="61759" y="227348"/>
                    <a:pt x="50791" y="216758"/>
                  </a:cubicBezTo>
                  <a:close/>
                  <a:moveTo>
                    <a:pt x="265354" y="313955"/>
                  </a:moveTo>
                  <a:cubicBezTo>
                    <a:pt x="266110" y="302231"/>
                    <a:pt x="240267" y="293910"/>
                    <a:pt x="237493" y="300213"/>
                  </a:cubicBezTo>
                  <a:cubicBezTo>
                    <a:pt x="234720" y="306517"/>
                    <a:pt x="228921" y="305760"/>
                    <a:pt x="224509" y="298701"/>
                  </a:cubicBezTo>
                  <a:cubicBezTo>
                    <a:pt x="220223" y="291641"/>
                    <a:pt x="228417" y="284960"/>
                    <a:pt x="224131" y="284203"/>
                  </a:cubicBezTo>
                  <a:cubicBezTo>
                    <a:pt x="219844" y="283447"/>
                    <a:pt x="214298" y="273614"/>
                    <a:pt x="215558" y="269706"/>
                  </a:cubicBezTo>
                  <a:cubicBezTo>
                    <a:pt x="216693" y="265798"/>
                    <a:pt x="208877" y="240711"/>
                    <a:pt x="195514" y="237559"/>
                  </a:cubicBezTo>
                  <a:cubicBezTo>
                    <a:pt x="182151" y="234408"/>
                    <a:pt x="180260" y="215624"/>
                    <a:pt x="177865" y="205413"/>
                  </a:cubicBezTo>
                  <a:cubicBezTo>
                    <a:pt x="175470" y="195201"/>
                    <a:pt x="166897" y="200622"/>
                    <a:pt x="160216" y="192050"/>
                  </a:cubicBezTo>
                  <a:cubicBezTo>
                    <a:pt x="153534" y="183477"/>
                    <a:pt x="142188" y="187764"/>
                    <a:pt x="136263" y="188142"/>
                  </a:cubicBezTo>
                  <a:cubicBezTo>
                    <a:pt x="130338" y="188520"/>
                    <a:pt x="136263" y="177174"/>
                    <a:pt x="145718" y="170871"/>
                  </a:cubicBezTo>
                  <a:cubicBezTo>
                    <a:pt x="155173" y="164568"/>
                    <a:pt x="166141" y="131286"/>
                    <a:pt x="166141" y="124605"/>
                  </a:cubicBezTo>
                  <a:cubicBezTo>
                    <a:pt x="166141" y="117923"/>
                    <a:pt x="124917" y="118302"/>
                    <a:pt x="117101" y="122210"/>
                  </a:cubicBezTo>
                  <a:cubicBezTo>
                    <a:pt x="109286" y="126118"/>
                    <a:pt x="101470" y="116285"/>
                    <a:pt x="108025" y="113511"/>
                  </a:cubicBezTo>
                  <a:cubicBezTo>
                    <a:pt x="114706" y="110738"/>
                    <a:pt x="128825" y="96997"/>
                    <a:pt x="128069" y="91576"/>
                  </a:cubicBezTo>
                  <a:cubicBezTo>
                    <a:pt x="127313" y="86029"/>
                    <a:pt x="137902" y="80986"/>
                    <a:pt x="131977" y="75818"/>
                  </a:cubicBezTo>
                  <a:cubicBezTo>
                    <a:pt x="126052" y="70775"/>
                    <a:pt x="125296" y="82499"/>
                    <a:pt x="120253" y="86407"/>
                  </a:cubicBezTo>
                  <a:cubicBezTo>
                    <a:pt x="115211" y="90315"/>
                    <a:pt x="103739" y="89181"/>
                    <a:pt x="91637" y="86785"/>
                  </a:cubicBezTo>
                  <a:cubicBezTo>
                    <a:pt x="79534" y="84390"/>
                    <a:pt x="74743" y="101661"/>
                    <a:pt x="75122" y="109099"/>
                  </a:cubicBezTo>
                  <a:cubicBezTo>
                    <a:pt x="75500" y="116537"/>
                    <a:pt x="61002" y="120823"/>
                    <a:pt x="63398" y="127126"/>
                  </a:cubicBezTo>
                  <a:cubicBezTo>
                    <a:pt x="65793" y="133430"/>
                    <a:pt x="60624" y="138094"/>
                    <a:pt x="56716" y="134564"/>
                  </a:cubicBezTo>
                  <a:cubicBezTo>
                    <a:pt x="52808" y="131034"/>
                    <a:pt x="48522" y="122462"/>
                    <a:pt x="40580" y="128639"/>
                  </a:cubicBezTo>
                  <a:cubicBezTo>
                    <a:pt x="32764" y="134942"/>
                    <a:pt x="49657" y="143136"/>
                    <a:pt x="59742" y="144397"/>
                  </a:cubicBezTo>
                  <a:cubicBezTo>
                    <a:pt x="69953" y="145532"/>
                    <a:pt x="51926" y="152970"/>
                    <a:pt x="49909" y="163937"/>
                  </a:cubicBezTo>
                  <a:cubicBezTo>
                    <a:pt x="47892" y="174905"/>
                    <a:pt x="63272" y="170240"/>
                    <a:pt x="64028" y="178057"/>
                  </a:cubicBezTo>
                  <a:cubicBezTo>
                    <a:pt x="64785" y="185873"/>
                    <a:pt x="42093" y="187133"/>
                    <a:pt x="42093" y="194571"/>
                  </a:cubicBezTo>
                  <a:cubicBezTo>
                    <a:pt x="42093" y="202009"/>
                    <a:pt x="55077" y="191041"/>
                    <a:pt x="60877" y="187890"/>
                  </a:cubicBezTo>
                  <a:cubicBezTo>
                    <a:pt x="66802" y="184738"/>
                    <a:pt x="57725" y="206295"/>
                    <a:pt x="71844" y="204026"/>
                  </a:cubicBezTo>
                  <a:cubicBezTo>
                    <a:pt x="85963" y="201631"/>
                    <a:pt x="82055" y="182469"/>
                    <a:pt x="87098" y="183225"/>
                  </a:cubicBezTo>
                  <a:cubicBezTo>
                    <a:pt x="92267" y="183982"/>
                    <a:pt x="84703" y="193436"/>
                    <a:pt x="89115" y="201631"/>
                  </a:cubicBezTo>
                  <a:cubicBezTo>
                    <a:pt x="93401" y="209825"/>
                    <a:pt x="78904" y="222431"/>
                    <a:pt x="79660" y="228356"/>
                  </a:cubicBezTo>
                  <a:cubicBezTo>
                    <a:pt x="80417" y="234282"/>
                    <a:pt x="108655" y="234282"/>
                    <a:pt x="117732" y="224827"/>
                  </a:cubicBezTo>
                  <a:cubicBezTo>
                    <a:pt x="126808" y="215372"/>
                    <a:pt x="131095" y="225583"/>
                    <a:pt x="124791" y="232643"/>
                  </a:cubicBezTo>
                  <a:cubicBezTo>
                    <a:pt x="118488" y="239702"/>
                    <a:pt x="121261" y="246384"/>
                    <a:pt x="129078" y="249157"/>
                  </a:cubicBezTo>
                  <a:cubicBezTo>
                    <a:pt x="136894" y="251931"/>
                    <a:pt x="139667" y="252687"/>
                    <a:pt x="136137" y="258990"/>
                  </a:cubicBezTo>
                  <a:cubicBezTo>
                    <a:pt x="132608" y="265294"/>
                    <a:pt x="135759" y="277018"/>
                    <a:pt x="133742" y="282943"/>
                  </a:cubicBezTo>
                  <a:cubicBezTo>
                    <a:pt x="131725" y="288868"/>
                    <a:pt x="107520" y="288111"/>
                    <a:pt x="106638" y="284077"/>
                  </a:cubicBezTo>
                  <a:cubicBezTo>
                    <a:pt x="105882" y="280169"/>
                    <a:pt x="95670" y="282943"/>
                    <a:pt x="98444" y="288363"/>
                  </a:cubicBezTo>
                  <a:cubicBezTo>
                    <a:pt x="101217" y="293910"/>
                    <a:pt x="89745" y="299709"/>
                    <a:pt x="90628" y="304878"/>
                  </a:cubicBezTo>
                  <a:cubicBezTo>
                    <a:pt x="91384" y="310047"/>
                    <a:pt x="105882" y="308786"/>
                    <a:pt x="106260" y="315089"/>
                  </a:cubicBezTo>
                  <a:cubicBezTo>
                    <a:pt x="106638" y="321392"/>
                    <a:pt x="95670" y="328830"/>
                    <a:pt x="80795" y="333116"/>
                  </a:cubicBezTo>
                  <a:cubicBezTo>
                    <a:pt x="65919" y="337403"/>
                    <a:pt x="83946" y="349253"/>
                    <a:pt x="91006" y="344084"/>
                  </a:cubicBezTo>
                  <a:cubicBezTo>
                    <a:pt x="98066" y="339042"/>
                    <a:pt x="96553" y="347614"/>
                    <a:pt x="106764" y="347614"/>
                  </a:cubicBezTo>
                  <a:cubicBezTo>
                    <a:pt x="116975" y="347614"/>
                    <a:pt x="123279" y="355808"/>
                    <a:pt x="134624" y="351522"/>
                  </a:cubicBezTo>
                  <a:cubicBezTo>
                    <a:pt x="145971" y="347236"/>
                    <a:pt x="145592" y="351522"/>
                    <a:pt x="137020" y="358203"/>
                  </a:cubicBezTo>
                  <a:cubicBezTo>
                    <a:pt x="128321" y="364885"/>
                    <a:pt x="115463" y="357825"/>
                    <a:pt x="107647" y="362111"/>
                  </a:cubicBezTo>
                  <a:cubicBezTo>
                    <a:pt x="99831" y="366398"/>
                    <a:pt x="67936" y="396401"/>
                    <a:pt x="73861" y="403713"/>
                  </a:cubicBezTo>
                  <a:cubicBezTo>
                    <a:pt x="77391" y="407999"/>
                    <a:pt x="82055" y="397410"/>
                    <a:pt x="93401" y="392745"/>
                  </a:cubicBezTo>
                  <a:cubicBezTo>
                    <a:pt x="104747" y="388081"/>
                    <a:pt x="106764" y="395897"/>
                    <a:pt x="113067" y="396653"/>
                  </a:cubicBezTo>
                  <a:cubicBezTo>
                    <a:pt x="119371" y="397410"/>
                    <a:pt x="119749" y="383669"/>
                    <a:pt x="124791" y="384929"/>
                  </a:cubicBezTo>
                  <a:cubicBezTo>
                    <a:pt x="129834" y="386064"/>
                    <a:pt x="134624" y="380643"/>
                    <a:pt x="143953" y="382156"/>
                  </a:cubicBezTo>
                  <a:cubicBezTo>
                    <a:pt x="153408" y="383669"/>
                    <a:pt x="160090" y="380139"/>
                    <a:pt x="164754" y="376231"/>
                  </a:cubicBezTo>
                  <a:cubicBezTo>
                    <a:pt x="169418" y="372323"/>
                    <a:pt x="182025" y="384047"/>
                    <a:pt x="185933" y="381273"/>
                  </a:cubicBezTo>
                  <a:cubicBezTo>
                    <a:pt x="189841" y="378500"/>
                    <a:pt x="207112" y="375348"/>
                    <a:pt x="215684" y="375727"/>
                  </a:cubicBezTo>
                  <a:cubicBezTo>
                    <a:pt x="224257" y="376105"/>
                    <a:pt x="246696" y="365893"/>
                    <a:pt x="252495" y="360473"/>
                  </a:cubicBezTo>
                  <a:cubicBezTo>
                    <a:pt x="258420" y="354926"/>
                    <a:pt x="248965" y="353791"/>
                    <a:pt x="241149" y="354926"/>
                  </a:cubicBezTo>
                  <a:cubicBezTo>
                    <a:pt x="233333" y="356060"/>
                    <a:pt x="234846" y="347110"/>
                    <a:pt x="243167" y="339294"/>
                  </a:cubicBezTo>
                  <a:cubicBezTo>
                    <a:pt x="251613" y="331604"/>
                    <a:pt x="264598" y="325805"/>
                    <a:pt x="265354" y="313955"/>
                  </a:cubicBezTo>
                  <a:close/>
                  <a:moveTo>
                    <a:pt x="29612" y="117041"/>
                  </a:moveTo>
                  <a:cubicBezTo>
                    <a:pt x="40202" y="116663"/>
                    <a:pt x="52304" y="98636"/>
                    <a:pt x="47261" y="93467"/>
                  </a:cubicBezTo>
                  <a:cubicBezTo>
                    <a:pt x="42219" y="88424"/>
                    <a:pt x="21796" y="117293"/>
                    <a:pt x="29612" y="117041"/>
                  </a:cubicBezTo>
                  <a:close/>
                  <a:moveTo>
                    <a:pt x="181521" y="31947"/>
                  </a:moveTo>
                  <a:cubicBezTo>
                    <a:pt x="188202" y="25266"/>
                    <a:pt x="196018" y="-199"/>
                    <a:pt x="185807" y="2574"/>
                  </a:cubicBezTo>
                  <a:cubicBezTo>
                    <a:pt x="175595" y="5221"/>
                    <a:pt x="178495" y="34847"/>
                    <a:pt x="181521" y="3194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8" name="자유형: 도형 134">
              <a:extLst>
                <a:ext uri="{FF2B5EF4-FFF2-40B4-BE49-F238E27FC236}">
                  <a16:creationId xmlns:a16="http://schemas.microsoft.com/office/drawing/2014/main" id="{0BACC8E0-79F3-4CAF-8632-189036E454E1}"/>
                </a:ext>
              </a:extLst>
            </p:cNvPr>
            <p:cNvSpPr/>
            <p:nvPr/>
          </p:nvSpPr>
          <p:spPr>
            <a:xfrm>
              <a:off x="644652" y="2522652"/>
              <a:ext cx="563176" cy="858170"/>
            </a:xfrm>
            <a:custGeom>
              <a:avLst/>
              <a:gdLst>
                <a:gd name="connsiteX0" fmla="*/ 50791 w 264736"/>
                <a:gd name="connsiteY0" fmla="*/ 216758 h 403408"/>
                <a:gd name="connsiteX1" fmla="*/ 17636 w 264736"/>
                <a:gd name="connsiteY1" fmla="*/ 222053 h 403408"/>
                <a:gd name="connsiteX2" fmla="*/ 10451 w 264736"/>
                <a:gd name="connsiteY2" fmla="*/ 237181 h 403408"/>
                <a:gd name="connsiteX3" fmla="*/ 4526 w 264736"/>
                <a:gd name="connsiteY3" fmla="*/ 252561 h 403408"/>
                <a:gd name="connsiteX4" fmla="*/ 21166 w 264736"/>
                <a:gd name="connsiteY4" fmla="*/ 256091 h 403408"/>
                <a:gd name="connsiteX5" fmla="*/ 36546 w 264736"/>
                <a:gd name="connsiteY5" fmla="*/ 251300 h 403408"/>
                <a:gd name="connsiteX6" fmla="*/ 45370 w 264736"/>
                <a:gd name="connsiteY6" fmla="*/ 259242 h 403408"/>
                <a:gd name="connsiteX7" fmla="*/ 65793 w 264736"/>
                <a:gd name="connsiteY7" fmla="*/ 246510 h 403408"/>
                <a:gd name="connsiteX8" fmla="*/ 50791 w 264736"/>
                <a:gd name="connsiteY8" fmla="*/ 216758 h 403408"/>
                <a:gd name="connsiteX9" fmla="*/ 265354 w 264736"/>
                <a:gd name="connsiteY9" fmla="*/ 313955 h 403408"/>
                <a:gd name="connsiteX10" fmla="*/ 237493 w 264736"/>
                <a:gd name="connsiteY10" fmla="*/ 300213 h 403408"/>
                <a:gd name="connsiteX11" fmla="*/ 224509 w 264736"/>
                <a:gd name="connsiteY11" fmla="*/ 298701 h 403408"/>
                <a:gd name="connsiteX12" fmla="*/ 224131 w 264736"/>
                <a:gd name="connsiteY12" fmla="*/ 284203 h 403408"/>
                <a:gd name="connsiteX13" fmla="*/ 215558 w 264736"/>
                <a:gd name="connsiteY13" fmla="*/ 269706 h 403408"/>
                <a:gd name="connsiteX14" fmla="*/ 195514 w 264736"/>
                <a:gd name="connsiteY14" fmla="*/ 237559 h 403408"/>
                <a:gd name="connsiteX15" fmla="*/ 177865 w 264736"/>
                <a:gd name="connsiteY15" fmla="*/ 205413 h 403408"/>
                <a:gd name="connsiteX16" fmla="*/ 160216 w 264736"/>
                <a:gd name="connsiteY16" fmla="*/ 192050 h 403408"/>
                <a:gd name="connsiteX17" fmla="*/ 136263 w 264736"/>
                <a:gd name="connsiteY17" fmla="*/ 188142 h 403408"/>
                <a:gd name="connsiteX18" fmla="*/ 145718 w 264736"/>
                <a:gd name="connsiteY18" fmla="*/ 170871 h 403408"/>
                <a:gd name="connsiteX19" fmla="*/ 166141 w 264736"/>
                <a:gd name="connsiteY19" fmla="*/ 124605 h 403408"/>
                <a:gd name="connsiteX20" fmla="*/ 117101 w 264736"/>
                <a:gd name="connsiteY20" fmla="*/ 122210 h 403408"/>
                <a:gd name="connsiteX21" fmla="*/ 108025 w 264736"/>
                <a:gd name="connsiteY21" fmla="*/ 113511 h 403408"/>
                <a:gd name="connsiteX22" fmla="*/ 128069 w 264736"/>
                <a:gd name="connsiteY22" fmla="*/ 91576 h 403408"/>
                <a:gd name="connsiteX23" fmla="*/ 131977 w 264736"/>
                <a:gd name="connsiteY23" fmla="*/ 75818 h 403408"/>
                <a:gd name="connsiteX24" fmla="*/ 120253 w 264736"/>
                <a:gd name="connsiteY24" fmla="*/ 86407 h 403408"/>
                <a:gd name="connsiteX25" fmla="*/ 91637 w 264736"/>
                <a:gd name="connsiteY25" fmla="*/ 86785 h 403408"/>
                <a:gd name="connsiteX26" fmla="*/ 75122 w 264736"/>
                <a:gd name="connsiteY26" fmla="*/ 109099 h 403408"/>
                <a:gd name="connsiteX27" fmla="*/ 63398 w 264736"/>
                <a:gd name="connsiteY27" fmla="*/ 127126 h 403408"/>
                <a:gd name="connsiteX28" fmla="*/ 56716 w 264736"/>
                <a:gd name="connsiteY28" fmla="*/ 134564 h 403408"/>
                <a:gd name="connsiteX29" fmla="*/ 40580 w 264736"/>
                <a:gd name="connsiteY29" fmla="*/ 128639 h 403408"/>
                <a:gd name="connsiteX30" fmla="*/ 59742 w 264736"/>
                <a:gd name="connsiteY30" fmla="*/ 144397 h 403408"/>
                <a:gd name="connsiteX31" fmla="*/ 49909 w 264736"/>
                <a:gd name="connsiteY31" fmla="*/ 163937 h 403408"/>
                <a:gd name="connsiteX32" fmla="*/ 64028 w 264736"/>
                <a:gd name="connsiteY32" fmla="*/ 178057 h 403408"/>
                <a:gd name="connsiteX33" fmla="*/ 42093 w 264736"/>
                <a:gd name="connsiteY33" fmla="*/ 194571 h 403408"/>
                <a:gd name="connsiteX34" fmla="*/ 60877 w 264736"/>
                <a:gd name="connsiteY34" fmla="*/ 187890 h 403408"/>
                <a:gd name="connsiteX35" fmla="*/ 71844 w 264736"/>
                <a:gd name="connsiteY35" fmla="*/ 204026 h 403408"/>
                <a:gd name="connsiteX36" fmla="*/ 87098 w 264736"/>
                <a:gd name="connsiteY36" fmla="*/ 183225 h 403408"/>
                <a:gd name="connsiteX37" fmla="*/ 89115 w 264736"/>
                <a:gd name="connsiteY37" fmla="*/ 201631 h 403408"/>
                <a:gd name="connsiteX38" fmla="*/ 79660 w 264736"/>
                <a:gd name="connsiteY38" fmla="*/ 228356 h 403408"/>
                <a:gd name="connsiteX39" fmla="*/ 117732 w 264736"/>
                <a:gd name="connsiteY39" fmla="*/ 224827 h 403408"/>
                <a:gd name="connsiteX40" fmla="*/ 124791 w 264736"/>
                <a:gd name="connsiteY40" fmla="*/ 232643 h 403408"/>
                <a:gd name="connsiteX41" fmla="*/ 129078 w 264736"/>
                <a:gd name="connsiteY41" fmla="*/ 249157 h 403408"/>
                <a:gd name="connsiteX42" fmla="*/ 136137 w 264736"/>
                <a:gd name="connsiteY42" fmla="*/ 258990 h 403408"/>
                <a:gd name="connsiteX43" fmla="*/ 133742 w 264736"/>
                <a:gd name="connsiteY43" fmla="*/ 282943 h 403408"/>
                <a:gd name="connsiteX44" fmla="*/ 106638 w 264736"/>
                <a:gd name="connsiteY44" fmla="*/ 284077 h 403408"/>
                <a:gd name="connsiteX45" fmla="*/ 98444 w 264736"/>
                <a:gd name="connsiteY45" fmla="*/ 288363 h 403408"/>
                <a:gd name="connsiteX46" fmla="*/ 90628 w 264736"/>
                <a:gd name="connsiteY46" fmla="*/ 304878 h 403408"/>
                <a:gd name="connsiteX47" fmla="*/ 106260 w 264736"/>
                <a:gd name="connsiteY47" fmla="*/ 315089 h 403408"/>
                <a:gd name="connsiteX48" fmla="*/ 80795 w 264736"/>
                <a:gd name="connsiteY48" fmla="*/ 333116 h 403408"/>
                <a:gd name="connsiteX49" fmla="*/ 91006 w 264736"/>
                <a:gd name="connsiteY49" fmla="*/ 344084 h 403408"/>
                <a:gd name="connsiteX50" fmla="*/ 106764 w 264736"/>
                <a:gd name="connsiteY50" fmla="*/ 347614 h 403408"/>
                <a:gd name="connsiteX51" fmla="*/ 134624 w 264736"/>
                <a:gd name="connsiteY51" fmla="*/ 351522 h 403408"/>
                <a:gd name="connsiteX52" fmla="*/ 137020 w 264736"/>
                <a:gd name="connsiteY52" fmla="*/ 358203 h 403408"/>
                <a:gd name="connsiteX53" fmla="*/ 107647 w 264736"/>
                <a:gd name="connsiteY53" fmla="*/ 362111 h 403408"/>
                <a:gd name="connsiteX54" fmla="*/ 73861 w 264736"/>
                <a:gd name="connsiteY54" fmla="*/ 403713 h 403408"/>
                <a:gd name="connsiteX55" fmla="*/ 93401 w 264736"/>
                <a:gd name="connsiteY55" fmla="*/ 392745 h 403408"/>
                <a:gd name="connsiteX56" fmla="*/ 113067 w 264736"/>
                <a:gd name="connsiteY56" fmla="*/ 396653 h 403408"/>
                <a:gd name="connsiteX57" fmla="*/ 124791 w 264736"/>
                <a:gd name="connsiteY57" fmla="*/ 384929 h 403408"/>
                <a:gd name="connsiteX58" fmla="*/ 143953 w 264736"/>
                <a:gd name="connsiteY58" fmla="*/ 382156 h 403408"/>
                <a:gd name="connsiteX59" fmla="*/ 164754 w 264736"/>
                <a:gd name="connsiteY59" fmla="*/ 376231 h 403408"/>
                <a:gd name="connsiteX60" fmla="*/ 185933 w 264736"/>
                <a:gd name="connsiteY60" fmla="*/ 381273 h 403408"/>
                <a:gd name="connsiteX61" fmla="*/ 215684 w 264736"/>
                <a:gd name="connsiteY61" fmla="*/ 375727 h 403408"/>
                <a:gd name="connsiteX62" fmla="*/ 252495 w 264736"/>
                <a:gd name="connsiteY62" fmla="*/ 360473 h 403408"/>
                <a:gd name="connsiteX63" fmla="*/ 241149 w 264736"/>
                <a:gd name="connsiteY63" fmla="*/ 354926 h 403408"/>
                <a:gd name="connsiteX64" fmla="*/ 243167 w 264736"/>
                <a:gd name="connsiteY64" fmla="*/ 339294 h 403408"/>
                <a:gd name="connsiteX65" fmla="*/ 265354 w 264736"/>
                <a:gd name="connsiteY65" fmla="*/ 313955 h 403408"/>
                <a:gd name="connsiteX66" fmla="*/ 29612 w 264736"/>
                <a:gd name="connsiteY66" fmla="*/ 117041 h 403408"/>
                <a:gd name="connsiteX67" fmla="*/ 47261 w 264736"/>
                <a:gd name="connsiteY67" fmla="*/ 93467 h 403408"/>
                <a:gd name="connsiteX68" fmla="*/ 29612 w 264736"/>
                <a:gd name="connsiteY68" fmla="*/ 117041 h 403408"/>
                <a:gd name="connsiteX69" fmla="*/ 181521 w 264736"/>
                <a:gd name="connsiteY69" fmla="*/ 31947 h 403408"/>
                <a:gd name="connsiteX70" fmla="*/ 185807 w 264736"/>
                <a:gd name="connsiteY70" fmla="*/ 2574 h 403408"/>
                <a:gd name="connsiteX71" fmla="*/ 181521 w 264736"/>
                <a:gd name="connsiteY71" fmla="*/ 31947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4736" h="403408">
                  <a:moveTo>
                    <a:pt x="50791" y="216758"/>
                  </a:moveTo>
                  <a:cubicBezTo>
                    <a:pt x="40832" y="207178"/>
                    <a:pt x="28100" y="222179"/>
                    <a:pt x="17636" y="222053"/>
                  </a:cubicBezTo>
                  <a:cubicBezTo>
                    <a:pt x="15871" y="229743"/>
                    <a:pt x="13224" y="235164"/>
                    <a:pt x="10451" y="237181"/>
                  </a:cubicBezTo>
                  <a:cubicBezTo>
                    <a:pt x="6290" y="240207"/>
                    <a:pt x="-1400" y="251426"/>
                    <a:pt x="4526" y="252561"/>
                  </a:cubicBezTo>
                  <a:cubicBezTo>
                    <a:pt x="10451" y="253696"/>
                    <a:pt x="19905" y="263276"/>
                    <a:pt x="21166" y="256091"/>
                  </a:cubicBezTo>
                  <a:cubicBezTo>
                    <a:pt x="22301" y="249031"/>
                    <a:pt x="26461" y="239450"/>
                    <a:pt x="36546" y="251300"/>
                  </a:cubicBezTo>
                  <a:cubicBezTo>
                    <a:pt x="38941" y="254074"/>
                    <a:pt x="41967" y="256847"/>
                    <a:pt x="45370" y="259242"/>
                  </a:cubicBezTo>
                  <a:cubicBezTo>
                    <a:pt x="47009" y="253822"/>
                    <a:pt x="59363" y="252939"/>
                    <a:pt x="65793" y="246510"/>
                  </a:cubicBezTo>
                  <a:cubicBezTo>
                    <a:pt x="73609" y="238694"/>
                    <a:pt x="61759" y="227348"/>
                    <a:pt x="50791" y="216758"/>
                  </a:cubicBezTo>
                  <a:close/>
                  <a:moveTo>
                    <a:pt x="265354" y="313955"/>
                  </a:moveTo>
                  <a:cubicBezTo>
                    <a:pt x="266110" y="302231"/>
                    <a:pt x="240267" y="293910"/>
                    <a:pt x="237493" y="300213"/>
                  </a:cubicBezTo>
                  <a:cubicBezTo>
                    <a:pt x="234720" y="306517"/>
                    <a:pt x="228921" y="305760"/>
                    <a:pt x="224509" y="298701"/>
                  </a:cubicBezTo>
                  <a:cubicBezTo>
                    <a:pt x="220223" y="291641"/>
                    <a:pt x="228417" y="284960"/>
                    <a:pt x="224131" y="284203"/>
                  </a:cubicBezTo>
                  <a:cubicBezTo>
                    <a:pt x="219844" y="283447"/>
                    <a:pt x="214298" y="273614"/>
                    <a:pt x="215558" y="269706"/>
                  </a:cubicBezTo>
                  <a:cubicBezTo>
                    <a:pt x="216693" y="265798"/>
                    <a:pt x="208877" y="240711"/>
                    <a:pt x="195514" y="237559"/>
                  </a:cubicBezTo>
                  <a:cubicBezTo>
                    <a:pt x="182151" y="234408"/>
                    <a:pt x="180260" y="215624"/>
                    <a:pt x="177865" y="205413"/>
                  </a:cubicBezTo>
                  <a:cubicBezTo>
                    <a:pt x="175470" y="195201"/>
                    <a:pt x="166897" y="200622"/>
                    <a:pt x="160216" y="192050"/>
                  </a:cubicBezTo>
                  <a:cubicBezTo>
                    <a:pt x="153534" y="183477"/>
                    <a:pt x="142188" y="187764"/>
                    <a:pt x="136263" y="188142"/>
                  </a:cubicBezTo>
                  <a:cubicBezTo>
                    <a:pt x="130338" y="188520"/>
                    <a:pt x="136263" y="177174"/>
                    <a:pt x="145718" y="170871"/>
                  </a:cubicBezTo>
                  <a:cubicBezTo>
                    <a:pt x="155173" y="164568"/>
                    <a:pt x="166141" y="131286"/>
                    <a:pt x="166141" y="124605"/>
                  </a:cubicBezTo>
                  <a:cubicBezTo>
                    <a:pt x="166141" y="117923"/>
                    <a:pt x="124917" y="118302"/>
                    <a:pt x="117101" y="122210"/>
                  </a:cubicBezTo>
                  <a:cubicBezTo>
                    <a:pt x="109286" y="126118"/>
                    <a:pt x="101470" y="116285"/>
                    <a:pt x="108025" y="113511"/>
                  </a:cubicBezTo>
                  <a:cubicBezTo>
                    <a:pt x="114706" y="110738"/>
                    <a:pt x="128825" y="96997"/>
                    <a:pt x="128069" y="91576"/>
                  </a:cubicBezTo>
                  <a:cubicBezTo>
                    <a:pt x="127313" y="86029"/>
                    <a:pt x="137902" y="80986"/>
                    <a:pt x="131977" y="75818"/>
                  </a:cubicBezTo>
                  <a:cubicBezTo>
                    <a:pt x="126052" y="70775"/>
                    <a:pt x="125296" y="82499"/>
                    <a:pt x="120253" y="86407"/>
                  </a:cubicBezTo>
                  <a:cubicBezTo>
                    <a:pt x="115211" y="90315"/>
                    <a:pt x="103739" y="89181"/>
                    <a:pt x="91637" y="86785"/>
                  </a:cubicBezTo>
                  <a:cubicBezTo>
                    <a:pt x="79534" y="84390"/>
                    <a:pt x="74743" y="101661"/>
                    <a:pt x="75122" y="109099"/>
                  </a:cubicBezTo>
                  <a:cubicBezTo>
                    <a:pt x="75500" y="116537"/>
                    <a:pt x="61002" y="120823"/>
                    <a:pt x="63398" y="127126"/>
                  </a:cubicBezTo>
                  <a:cubicBezTo>
                    <a:pt x="65793" y="133430"/>
                    <a:pt x="60624" y="138094"/>
                    <a:pt x="56716" y="134564"/>
                  </a:cubicBezTo>
                  <a:cubicBezTo>
                    <a:pt x="52808" y="131034"/>
                    <a:pt x="48522" y="122462"/>
                    <a:pt x="40580" y="128639"/>
                  </a:cubicBezTo>
                  <a:cubicBezTo>
                    <a:pt x="32764" y="134942"/>
                    <a:pt x="49657" y="143136"/>
                    <a:pt x="59742" y="144397"/>
                  </a:cubicBezTo>
                  <a:cubicBezTo>
                    <a:pt x="69953" y="145532"/>
                    <a:pt x="51926" y="152970"/>
                    <a:pt x="49909" y="163937"/>
                  </a:cubicBezTo>
                  <a:cubicBezTo>
                    <a:pt x="47892" y="174905"/>
                    <a:pt x="63272" y="170240"/>
                    <a:pt x="64028" y="178057"/>
                  </a:cubicBezTo>
                  <a:cubicBezTo>
                    <a:pt x="64785" y="185873"/>
                    <a:pt x="42093" y="187133"/>
                    <a:pt x="42093" y="194571"/>
                  </a:cubicBezTo>
                  <a:cubicBezTo>
                    <a:pt x="42093" y="202009"/>
                    <a:pt x="55077" y="191041"/>
                    <a:pt x="60877" y="187890"/>
                  </a:cubicBezTo>
                  <a:cubicBezTo>
                    <a:pt x="66802" y="184738"/>
                    <a:pt x="57725" y="206295"/>
                    <a:pt x="71844" y="204026"/>
                  </a:cubicBezTo>
                  <a:cubicBezTo>
                    <a:pt x="85963" y="201631"/>
                    <a:pt x="82055" y="182469"/>
                    <a:pt x="87098" y="183225"/>
                  </a:cubicBezTo>
                  <a:cubicBezTo>
                    <a:pt x="92267" y="183982"/>
                    <a:pt x="84703" y="193436"/>
                    <a:pt x="89115" y="201631"/>
                  </a:cubicBezTo>
                  <a:cubicBezTo>
                    <a:pt x="93401" y="209825"/>
                    <a:pt x="78904" y="222431"/>
                    <a:pt x="79660" y="228356"/>
                  </a:cubicBezTo>
                  <a:cubicBezTo>
                    <a:pt x="80417" y="234282"/>
                    <a:pt x="108655" y="234282"/>
                    <a:pt x="117732" y="224827"/>
                  </a:cubicBezTo>
                  <a:cubicBezTo>
                    <a:pt x="126808" y="215372"/>
                    <a:pt x="131095" y="225583"/>
                    <a:pt x="124791" y="232643"/>
                  </a:cubicBezTo>
                  <a:cubicBezTo>
                    <a:pt x="118488" y="239702"/>
                    <a:pt x="121261" y="246384"/>
                    <a:pt x="129078" y="249157"/>
                  </a:cubicBezTo>
                  <a:cubicBezTo>
                    <a:pt x="136894" y="251931"/>
                    <a:pt x="139667" y="252687"/>
                    <a:pt x="136137" y="258990"/>
                  </a:cubicBezTo>
                  <a:cubicBezTo>
                    <a:pt x="132608" y="265294"/>
                    <a:pt x="135759" y="277018"/>
                    <a:pt x="133742" y="282943"/>
                  </a:cubicBezTo>
                  <a:cubicBezTo>
                    <a:pt x="131725" y="288868"/>
                    <a:pt x="107520" y="288111"/>
                    <a:pt x="106638" y="284077"/>
                  </a:cubicBezTo>
                  <a:cubicBezTo>
                    <a:pt x="105882" y="280169"/>
                    <a:pt x="95670" y="282943"/>
                    <a:pt x="98444" y="288363"/>
                  </a:cubicBezTo>
                  <a:cubicBezTo>
                    <a:pt x="101217" y="293910"/>
                    <a:pt x="89745" y="299709"/>
                    <a:pt x="90628" y="304878"/>
                  </a:cubicBezTo>
                  <a:cubicBezTo>
                    <a:pt x="91384" y="310047"/>
                    <a:pt x="105882" y="308786"/>
                    <a:pt x="106260" y="315089"/>
                  </a:cubicBezTo>
                  <a:cubicBezTo>
                    <a:pt x="106638" y="321392"/>
                    <a:pt x="95670" y="328830"/>
                    <a:pt x="80795" y="333116"/>
                  </a:cubicBezTo>
                  <a:cubicBezTo>
                    <a:pt x="65919" y="337403"/>
                    <a:pt x="83946" y="349253"/>
                    <a:pt x="91006" y="344084"/>
                  </a:cubicBezTo>
                  <a:cubicBezTo>
                    <a:pt x="98066" y="339042"/>
                    <a:pt x="96553" y="347614"/>
                    <a:pt x="106764" y="347614"/>
                  </a:cubicBezTo>
                  <a:cubicBezTo>
                    <a:pt x="116975" y="347614"/>
                    <a:pt x="123279" y="355808"/>
                    <a:pt x="134624" y="351522"/>
                  </a:cubicBezTo>
                  <a:cubicBezTo>
                    <a:pt x="145971" y="347236"/>
                    <a:pt x="145592" y="351522"/>
                    <a:pt x="137020" y="358203"/>
                  </a:cubicBezTo>
                  <a:cubicBezTo>
                    <a:pt x="128321" y="364885"/>
                    <a:pt x="115463" y="357825"/>
                    <a:pt x="107647" y="362111"/>
                  </a:cubicBezTo>
                  <a:cubicBezTo>
                    <a:pt x="99831" y="366398"/>
                    <a:pt x="67936" y="396401"/>
                    <a:pt x="73861" y="403713"/>
                  </a:cubicBezTo>
                  <a:cubicBezTo>
                    <a:pt x="77391" y="407999"/>
                    <a:pt x="82055" y="397410"/>
                    <a:pt x="93401" y="392745"/>
                  </a:cubicBezTo>
                  <a:cubicBezTo>
                    <a:pt x="104747" y="388081"/>
                    <a:pt x="106764" y="395897"/>
                    <a:pt x="113067" y="396653"/>
                  </a:cubicBezTo>
                  <a:cubicBezTo>
                    <a:pt x="119371" y="397410"/>
                    <a:pt x="119749" y="383669"/>
                    <a:pt x="124791" y="384929"/>
                  </a:cubicBezTo>
                  <a:cubicBezTo>
                    <a:pt x="129834" y="386064"/>
                    <a:pt x="134624" y="380643"/>
                    <a:pt x="143953" y="382156"/>
                  </a:cubicBezTo>
                  <a:cubicBezTo>
                    <a:pt x="153408" y="383669"/>
                    <a:pt x="160090" y="380139"/>
                    <a:pt x="164754" y="376231"/>
                  </a:cubicBezTo>
                  <a:cubicBezTo>
                    <a:pt x="169418" y="372323"/>
                    <a:pt x="182025" y="384047"/>
                    <a:pt x="185933" y="381273"/>
                  </a:cubicBezTo>
                  <a:cubicBezTo>
                    <a:pt x="189841" y="378500"/>
                    <a:pt x="207112" y="375348"/>
                    <a:pt x="215684" y="375727"/>
                  </a:cubicBezTo>
                  <a:cubicBezTo>
                    <a:pt x="224257" y="376105"/>
                    <a:pt x="246696" y="365893"/>
                    <a:pt x="252495" y="360473"/>
                  </a:cubicBezTo>
                  <a:cubicBezTo>
                    <a:pt x="258420" y="354926"/>
                    <a:pt x="248965" y="353791"/>
                    <a:pt x="241149" y="354926"/>
                  </a:cubicBezTo>
                  <a:cubicBezTo>
                    <a:pt x="233333" y="356060"/>
                    <a:pt x="234846" y="347110"/>
                    <a:pt x="243167" y="339294"/>
                  </a:cubicBezTo>
                  <a:cubicBezTo>
                    <a:pt x="251613" y="331604"/>
                    <a:pt x="264598" y="325805"/>
                    <a:pt x="265354" y="313955"/>
                  </a:cubicBezTo>
                  <a:close/>
                  <a:moveTo>
                    <a:pt x="29612" y="117041"/>
                  </a:moveTo>
                  <a:cubicBezTo>
                    <a:pt x="40202" y="116663"/>
                    <a:pt x="52304" y="98636"/>
                    <a:pt x="47261" y="93467"/>
                  </a:cubicBezTo>
                  <a:cubicBezTo>
                    <a:pt x="42219" y="88424"/>
                    <a:pt x="21796" y="117293"/>
                    <a:pt x="29612" y="117041"/>
                  </a:cubicBezTo>
                  <a:close/>
                  <a:moveTo>
                    <a:pt x="181521" y="31947"/>
                  </a:moveTo>
                  <a:cubicBezTo>
                    <a:pt x="188202" y="25266"/>
                    <a:pt x="196018" y="-199"/>
                    <a:pt x="185807" y="2574"/>
                  </a:cubicBezTo>
                  <a:cubicBezTo>
                    <a:pt x="175595" y="5221"/>
                    <a:pt x="178495" y="34847"/>
                    <a:pt x="181521" y="3194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9" name="자유형: 도형 135">
              <a:extLst>
                <a:ext uri="{FF2B5EF4-FFF2-40B4-BE49-F238E27FC236}">
                  <a16:creationId xmlns:a16="http://schemas.microsoft.com/office/drawing/2014/main" id="{09C41E52-491D-4515-AB62-CA8F38C6A88F}"/>
                </a:ext>
              </a:extLst>
            </p:cNvPr>
            <p:cNvSpPr/>
            <p:nvPr/>
          </p:nvSpPr>
          <p:spPr>
            <a:xfrm>
              <a:off x="1559064" y="2773372"/>
              <a:ext cx="268178" cy="241361"/>
            </a:xfrm>
            <a:custGeom>
              <a:avLst/>
              <a:gdLst>
                <a:gd name="connsiteX0" fmla="*/ 65073 w 126065"/>
                <a:gd name="connsiteY0" fmla="*/ 45071 h 113458"/>
                <a:gd name="connsiteX1" fmla="*/ 64316 w 126065"/>
                <a:gd name="connsiteY1" fmla="*/ 26665 h 113458"/>
                <a:gd name="connsiteX2" fmla="*/ 67090 w 126065"/>
                <a:gd name="connsiteY2" fmla="*/ 3847 h 113458"/>
                <a:gd name="connsiteX3" fmla="*/ 47802 w 126065"/>
                <a:gd name="connsiteY3" fmla="*/ 14437 h 113458"/>
                <a:gd name="connsiteX4" fmla="*/ 32169 w 126065"/>
                <a:gd name="connsiteY4" fmla="*/ 22631 h 113458"/>
                <a:gd name="connsiteX5" fmla="*/ 33304 w 126065"/>
                <a:gd name="connsiteY5" fmla="*/ 34355 h 113458"/>
                <a:gd name="connsiteX6" fmla="*/ 18050 w 126065"/>
                <a:gd name="connsiteY6" fmla="*/ 26539 h 113458"/>
                <a:gd name="connsiteX7" fmla="*/ 4687 w 126065"/>
                <a:gd name="connsiteY7" fmla="*/ 45701 h 113458"/>
                <a:gd name="connsiteX8" fmla="*/ 4687 w 126065"/>
                <a:gd name="connsiteY8" fmla="*/ 75957 h 113458"/>
                <a:gd name="connsiteX9" fmla="*/ 14899 w 126065"/>
                <a:gd name="connsiteY9" fmla="*/ 99153 h 113458"/>
                <a:gd name="connsiteX10" fmla="*/ 18933 w 126065"/>
                <a:gd name="connsiteY10" fmla="*/ 110877 h 113458"/>
                <a:gd name="connsiteX11" fmla="*/ 43137 w 126065"/>
                <a:gd name="connsiteY11" fmla="*/ 113272 h 113458"/>
                <a:gd name="connsiteX12" fmla="*/ 52970 w 126065"/>
                <a:gd name="connsiteY12" fmla="*/ 113020 h 113458"/>
                <a:gd name="connsiteX13" fmla="*/ 42381 w 126065"/>
                <a:gd name="connsiteY13" fmla="*/ 98774 h 113458"/>
                <a:gd name="connsiteX14" fmla="*/ 56122 w 126065"/>
                <a:gd name="connsiteY14" fmla="*/ 101548 h 113458"/>
                <a:gd name="connsiteX15" fmla="*/ 74906 w 126065"/>
                <a:gd name="connsiteY15" fmla="*/ 101170 h 113458"/>
                <a:gd name="connsiteX16" fmla="*/ 65451 w 126065"/>
                <a:gd name="connsiteY16" fmla="*/ 84655 h 113458"/>
                <a:gd name="connsiteX17" fmla="*/ 53222 w 126065"/>
                <a:gd name="connsiteY17" fmla="*/ 83016 h 113458"/>
                <a:gd name="connsiteX18" fmla="*/ 60660 w 126065"/>
                <a:gd name="connsiteY18" fmla="*/ 66502 h 113458"/>
                <a:gd name="connsiteX19" fmla="*/ 77553 w 126065"/>
                <a:gd name="connsiteY19" fmla="*/ 57425 h 113458"/>
                <a:gd name="connsiteX20" fmla="*/ 65073 w 126065"/>
                <a:gd name="connsiteY20" fmla="*/ 45071 h 113458"/>
                <a:gd name="connsiteX21" fmla="*/ 124323 w 126065"/>
                <a:gd name="connsiteY21" fmla="*/ 69023 h 113458"/>
                <a:gd name="connsiteX22" fmla="*/ 115247 w 126065"/>
                <a:gd name="connsiteY22" fmla="*/ 75326 h 113458"/>
                <a:gd name="connsiteX23" fmla="*/ 106170 w 126065"/>
                <a:gd name="connsiteY23" fmla="*/ 69023 h 113458"/>
                <a:gd name="connsiteX24" fmla="*/ 88899 w 126065"/>
                <a:gd name="connsiteY24" fmla="*/ 76461 h 113458"/>
                <a:gd name="connsiteX25" fmla="*/ 99110 w 126065"/>
                <a:gd name="connsiteY25" fmla="*/ 100791 h 113458"/>
                <a:gd name="connsiteX26" fmla="*/ 91672 w 126065"/>
                <a:gd name="connsiteY26" fmla="*/ 107851 h 113458"/>
                <a:gd name="connsiteX27" fmla="*/ 98732 w 126065"/>
                <a:gd name="connsiteY27" fmla="*/ 119575 h 113458"/>
                <a:gd name="connsiteX28" fmla="*/ 118020 w 126065"/>
                <a:gd name="connsiteY28" fmla="*/ 97640 h 113458"/>
                <a:gd name="connsiteX29" fmla="*/ 124323 w 126065"/>
                <a:gd name="connsiteY29" fmla="*/ 69023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065" h="113458">
                  <a:moveTo>
                    <a:pt x="65073" y="45071"/>
                  </a:moveTo>
                  <a:cubicBezTo>
                    <a:pt x="61165" y="43180"/>
                    <a:pt x="59526" y="30573"/>
                    <a:pt x="64316" y="26665"/>
                  </a:cubicBezTo>
                  <a:cubicBezTo>
                    <a:pt x="68981" y="22757"/>
                    <a:pt x="70998" y="7755"/>
                    <a:pt x="67090" y="3847"/>
                  </a:cubicBezTo>
                  <a:cubicBezTo>
                    <a:pt x="63182" y="-61"/>
                    <a:pt x="49063" y="3847"/>
                    <a:pt x="47802" y="14437"/>
                  </a:cubicBezTo>
                  <a:cubicBezTo>
                    <a:pt x="46667" y="25026"/>
                    <a:pt x="35195" y="20362"/>
                    <a:pt x="32169" y="22631"/>
                  </a:cubicBezTo>
                  <a:cubicBezTo>
                    <a:pt x="29018" y="25026"/>
                    <a:pt x="38473" y="29691"/>
                    <a:pt x="33304" y="34355"/>
                  </a:cubicBezTo>
                  <a:cubicBezTo>
                    <a:pt x="28261" y="39020"/>
                    <a:pt x="26244" y="27296"/>
                    <a:pt x="18050" y="26539"/>
                  </a:cubicBezTo>
                  <a:cubicBezTo>
                    <a:pt x="9856" y="25783"/>
                    <a:pt x="8974" y="39020"/>
                    <a:pt x="4687" y="45701"/>
                  </a:cubicBezTo>
                  <a:cubicBezTo>
                    <a:pt x="401" y="52383"/>
                    <a:pt x="3048" y="66502"/>
                    <a:pt x="4687" y="75957"/>
                  </a:cubicBezTo>
                  <a:cubicBezTo>
                    <a:pt x="6200" y="85412"/>
                    <a:pt x="17672" y="91211"/>
                    <a:pt x="14899" y="99153"/>
                  </a:cubicBezTo>
                  <a:cubicBezTo>
                    <a:pt x="13638" y="102809"/>
                    <a:pt x="16159" y="106843"/>
                    <a:pt x="18933" y="110877"/>
                  </a:cubicBezTo>
                  <a:cubicBezTo>
                    <a:pt x="29396" y="111129"/>
                    <a:pt x="38977" y="111885"/>
                    <a:pt x="43137" y="113272"/>
                  </a:cubicBezTo>
                  <a:cubicBezTo>
                    <a:pt x="44776" y="113776"/>
                    <a:pt x="48306" y="113650"/>
                    <a:pt x="52970" y="113020"/>
                  </a:cubicBezTo>
                  <a:cubicBezTo>
                    <a:pt x="49566" y="107347"/>
                    <a:pt x="41751" y="102809"/>
                    <a:pt x="42381" y="98774"/>
                  </a:cubicBezTo>
                  <a:cubicBezTo>
                    <a:pt x="43137" y="93354"/>
                    <a:pt x="50575" y="96757"/>
                    <a:pt x="56122" y="101548"/>
                  </a:cubicBezTo>
                  <a:cubicBezTo>
                    <a:pt x="61543" y="106212"/>
                    <a:pt x="73771" y="107095"/>
                    <a:pt x="74906" y="101170"/>
                  </a:cubicBezTo>
                  <a:cubicBezTo>
                    <a:pt x="75662" y="97514"/>
                    <a:pt x="72889" y="80747"/>
                    <a:pt x="65451" y="84655"/>
                  </a:cubicBezTo>
                  <a:cubicBezTo>
                    <a:pt x="58013" y="88563"/>
                    <a:pt x="55996" y="87050"/>
                    <a:pt x="53222" y="83016"/>
                  </a:cubicBezTo>
                  <a:cubicBezTo>
                    <a:pt x="50449" y="79108"/>
                    <a:pt x="58769" y="72805"/>
                    <a:pt x="60660" y="66502"/>
                  </a:cubicBezTo>
                  <a:cubicBezTo>
                    <a:pt x="62551" y="60199"/>
                    <a:pt x="75536" y="62594"/>
                    <a:pt x="77553" y="57425"/>
                  </a:cubicBezTo>
                  <a:cubicBezTo>
                    <a:pt x="79570" y="52509"/>
                    <a:pt x="68981" y="47088"/>
                    <a:pt x="65073" y="45071"/>
                  </a:cubicBezTo>
                  <a:close/>
                  <a:moveTo>
                    <a:pt x="124323" y="69023"/>
                  </a:moveTo>
                  <a:cubicBezTo>
                    <a:pt x="121171" y="67006"/>
                    <a:pt x="118776" y="74570"/>
                    <a:pt x="115247" y="75326"/>
                  </a:cubicBezTo>
                  <a:cubicBezTo>
                    <a:pt x="111716" y="76083"/>
                    <a:pt x="107808" y="60451"/>
                    <a:pt x="106170" y="69023"/>
                  </a:cubicBezTo>
                  <a:cubicBezTo>
                    <a:pt x="104531" y="77596"/>
                    <a:pt x="96715" y="65493"/>
                    <a:pt x="88899" y="76461"/>
                  </a:cubicBezTo>
                  <a:cubicBezTo>
                    <a:pt x="81083" y="87429"/>
                    <a:pt x="93563" y="97262"/>
                    <a:pt x="99110" y="100791"/>
                  </a:cubicBezTo>
                  <a:cubicBezTo>
                    <a:pt x="104657" y="104321"/>
                    <a:pt x="98732" y="109364"/>
                    <a:pt x="91672" y="107851"/>
                  </a:cubicBezTo>
                  <a:cubicBezTo>
                    <a:pt x="84613" y="106338"/>
                    <a:pt x="88899" y="118062"/>
                    <a:pt x="98732" y="119575"/>
                  </a:cubicBezTo>
                  <a:cubicBezTo>
                    <a:pt x="108565" y="121088"/>
                    <a:pt x="119155" y="102304"/>
                    <a:pt x="118020" y="97640"/>
                  </a:cubicBezTo>
                  <a:cubicBezTo>
                    <a:pt x="116885" y="92975"/>
                    <a:pt x="127979" y="71292"/>
                    <a:pt x="124323" y="6902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0" name="자유형: 도형 136">
              <a:extLst>
                <a:ext uri="{FF2B5EF4-FFF2-40B4-BE49-F238E27FC236}">
                  <a16:creationId xmlns:a16="http://schemas.microsoft.com/office/drawing/2014/main" id="{74905F5D-F331-4850-B196-E6904A2183D0}"/>
                </a:ext>
              </a:extLst>
            </p:cNvPr>
            <p:cNvSpPr/>
            <p:nvPr/>
          </p:nvSpPr>
          <p:spPr>
            <a:xfrm>
              <a:off x="1739876" y="1745612"/>
              <a:ext cx="697264" cy="1206804"/>
            </a:xfrm>
            <a:custGeom>
              <a:avLst/>
              <a:gdLst>
                <a:gd name="connsiteX0" fmla="*/ 329656 w 327769"/>
                <a:gd name="connsiteY0" fmla="*/ 134875 h 567292"/>
                <a:gd name="connsiteX1" fmla="*/ 324613 w 327769"/>
                <a:gd name="connsiteY1" fmla="*/ 121008 h 567292"/>
                <a:gd name="connsiteX2" fmla="*/ 325874 w 327769"/>
                <a:gd name="connsiteY2" fmla="*/ 98316 h 567292"/>
                <a:gd name="connsiteX3" fmla="*/ 319571 w 327769"/>
                <a:gd name="connsiteY3" fmla="*/ 74364 h 567292"/>
                <a:gd name="connsiteX4" fmla="*/ 318310 w 327769"/>
                <a:gd name="connsiteY4" fmla="*/ 49151 h 567292"/>
                <a:gd name="connsiteX5" fmla="*/ 280490 w 327769"/>
                <a:gd name="connsiteY5" fmla="*/ 26459 h 567292"/>
                <a:gd name="connsiteX6" fmla="*/ 248974 w 327769"/>
                <a:gd name="connsiteY6" fmla="*/ 3767 h 567292"/>
                <a:gd name="connsiteX7" fmla="*/ 233847 w 327769"/>
                <a:gd name="connsiteY7" fmla="*/ 23938 h 567292"/>
                <a:gd name="connsiteX8" fmla="*/ 216198 w 327769"/>
                <a:gd name="connsiteY8" fmla="*/ 28980 h 567292"/>
                <a:gd name="connsiteX9" fmla="*/ 188463 w 327769"/>
                <a:gd name="connsiteY9" fmla="*/ 23938 h 567292"/>
                <a:gd name="connsiteX10" fmla="*/ 182160 w 327769"/>
                <a:gd name="connsiteY10" fmla="*/ 42847 h 567292"/>
                <a:gd name="connsiteX11" fmla="*/ 161989 w 327769"/>
                <a:gd name="connsiteY11" fmla="*/ 50411 h 567292"/>
                <a:gd name="connsiteX12" fmla="*/ 141819 w 327769"/>
                <a:gd name="connsiteY12" fmla="*/ 65539 h 567292"/>
                <a:gd name="connsiteX13" fmla="*/ 134255 w 327769"/>
                <a:gd name="connsiteY13" fmla="*/ 84449 h 567292"/>
                <a:gd name="connsiteX14" fmla="*/ 127952 w 327769"/>
                <a:gd name="connsiteY14" fmla="*/ 98316 h 567292"/>
                <a:gd name="connsiteX15" fmla="*/ 114085 w 327769"/>
                <a:gd name="connsiteY15" fmla="*/ 118486 h 567292"/>
                <a:gd name="connsiteX16" fmla="*/ 109042 w 327769"/>
                <a:gd name="connsiteY16" fmla="*/ 133614 h 567292"/>
                <a:gd name="connsiteX17" fmla="*/ 88872 w 327769"/>
                <a:gd name="connsiteY17" fmla="*/ 138657 h 567292"/>
                <a:gd name="connsiteX18" fmla="*/ 87611 w 327769"/>
                <a:gd name="connsiteY18" fmla="*/ 162609 h 567292"/>
                <a:gd name="connsiteX19" fmla="*/ 69962 w 327769"/>
                <a:gd name="connsiteY19" fmla="*/ 196647 h 567292"/>
                <a:gd name="connsiteX20" fmla="*/ 76265 w 327769"/>
                <a:gd name="connsiteY20" fmla="*/ 210514 h 567292"/>
                <a:gd name="connsiteX21" fmla="*/ 76265 w 327769"/>
                <a:gd name="connsiteY21" fmla="*/ 225642 h 567292"/>
                <a:gd name="connsiteX22" fmla="*/ 58616 w 327769"/>
                <a:gd name="connsiteY22" fmla="*/ 226902 h 567292"/>
                <a:gd name="connsiteX23" fmla="*/ 32143 w 327769"/>
                <a:gd name="connsiteY23" fmla="*/ 244551 h 567292"/>
                <a:gd name="connsiteX24" fmla="*/ 29621 w 327769"/>
                <a:gd name="connsiteY24" fmla="*/ 271025 h 567292"/>
                <a:gd name="connsiteX25" fmla="*/ 29621 w 327769"/>
                <a:gd name="connsiteY25" fmla="*/ 297499 h 567292"/>
                <a:gd name="connsiteX26" fmla="*/ 28360 w 327769"/>
                <a:gd name="connsiteY26" fmla="*/ 322712 h 567292"/>
                <a:gd name="connsiteX27" fmla="*/ 46010 w 327769"/>
                <a:gd name="connsiteY27" fmla="*/ 341622 h 567292"/>
                <a:gd name="connsiteX28" fmla="*/ 35924 w 327769"/>
                <a:gd name="connsiteY28" fmla="*/ 355489 h 567292"/>
                <a:gd name="connsiteX29" fmla="*/ 37185 w 327769"/>
                <a:gd name="connsiteY29" fmla="*/ 368095 h 567292"/>
                <a:gd name="connsiteX30" fmla="*/ 38446 w 327769"/>
                <a:gd name="connsiteY30" fmla="*/ 393308 h 567292"/>
                <a:gd name="connsiteX31" fmla="*/ 20797 w 327769"/>
                <a:gd name="connsiteY31" fmla="*/ 399611 h 567292"/>
                <a:gd name="connsiteX32" fmla="*/ 17015 w 327769"/>
                <a:gd name="connsiteY32" fmla="*/ 421042 h 567292"/>
                <a:gd name="connsiteX33" fmla="*/ 10711 w 327769"/>
                <a:gd name="connsiteY33" fmla="*/ 438692 h 567292"/>
                <a:gd name="connsiteX34" fmla="*/ 2391 w 327769"/>
                <a:gd name="connsiteY34" fmla="*/ 437557 h 567292"/>
                <a:gd name="connsiteX35" fmla="*/ 2391 w 327769"/>
                <a:gd name="connsiteY35" fmla="*/ 440078 h 567292"/>
                <a:gd name="connsiteX36" fmla="*/ 14115 w 327769"/>
                <a:gd name="connsiteY36" fmla="*/ 466804 h 567292"/>
                <a:gd name="connsiteX37" fmla="*/ 23570 w 327769"/>
                <a:gd name="connsiteY37" fmla="*/ 494286 h 567292"/>
                <a:gd name="connsiteX38" fmla="*/ 36933 w 327769"/>
                <a:gd name="connsiteY38" fmla="*/ 518239 h 567292"/>
                <a:gd name="connsiteX39" fmla="*/ 42480 w 327769"/>
                <a:gd name="connsiteY39" fmla="*/ 538283 h 567292"/>
                <a:gd name="connsiteX40" fmla="*/ 49918 w 327769"/>
                <a:gd name="connsiteY40" fmla="*/ 550385 h 567292"/>
                <a:gd name="connsiteX41" fmla="*/ 50296 w 327769"/>
                <a:gd name="connsiteY41" fmla="*/ 572699 h 567292"/>
                <a:gd name="connsiteX42" fmla="*/ 71097 w 327769"/>
                <a:gd name="connsiteY42" fmla="*/ 572321 h 567292"/>
                <a:gd name="connsiteX43" fmla="*/ 80930 w 327769"/>
                <a:gd name="connsiteY43" fmla="*/ 556562 h 567292"/>
                <a:gd name="connsiteX44" fmla="*/ 89124 w 327769"/>
                <a:gd name="connsiteY44" fmla="*/ 547990 h 567292"/>
                <a:gd name="connsiteX45" fmla="*/ 111059 w 327769"/>
                <a:gd name="connsiteY45" fmla="*/ 545973 h 567292"/>
                <a:gd name="connsiteX46" fmla="*/ 126313 w 327769"/>
                <a:gd name="connsiteY46" fmla="*/ 533871 h 567292"/>
                <a:gd name="connsiteX47" fmla="*/ 135768 w 327769"/>
                <a:gd name="connsiteY47" fmla="*/ 537779 h 567292"/>
                <a:gd name="connsiteX48" fmla="*/ 150644 w 327769"/>
                <a:gd name="connsiteY48" fmla="*/ 512692 h 567292"/>
                <a:gd name="connsiteX49" fmla="*/ 141189 w 327769"/>
                <a:gd name="connsiteY49" fmla="*/ 514205 h 567292"/>
                <a:gd name="connsiteX50" fmla="*/ 140811 w 327769"/>
                <a:gd name="connsiteY50" fmla="*/ 495799 h 567292"/>
                <a:gd name="connsiteX51" fmla="*/ 145097 w 327769"/>
                <a:gd name="connsiteY51" fmla="*/ 458106 h 567292"/>
                <a:gd name="connsiteX52" fmla="*/ 159972 w 327769"/>
                <a:gd name="connsiteY52" fmla="*/ 441969 h 567292"/>
                <a:gd name="connsiteX53" fmla="*/ 183925 w 327769"/>
                <a:gd name="connsiteY53" fmla="*/ 419656 h 567292"/>
                <a:gd name="connsiteX54" fmla="*/ 199557 w 327769"/>
                <a:gd name="connsiteY54" fmla="*/ 398099 h 567292"/>
                <a:gd name="connsiteX55" fmla="*/ 174470 w 327769"/>
                <a:gd name="connsiteY55" fmla="*/ 370238 h 567292"/>
                <a:gd name="connsiteX56" fmla="*/ 155686 w 327769"/>
                <a:gd name="connsiteY56" fmla="*/ 365196 h 567292"/>
                <a:gd name="connsiteX57" fmla="*/ 152535 w 327769"/>
                <a:gd name="connsiteY57" fmla="*/ 335318 h 567292"/>
                <a:gd name="connsiteX58" fmla="*/ 162368 w 327769"/>
                <a:gd name="connsiteY58" fmla="*/ 309475 h 567292"/>
                <a:gd name="connsiteX59" fmla="*/ 169427 w 327769"/>
                <a:gd name="connsiteY59" fmla="*/ 289052 h 567292"/>
                <a:gd name="connsiteX60" fmla="*/ 182034 w 327769"/>
                <a:gd name="connsiteY60" fmla="*/ 276950 h 567292"/>
                <a:gd name="connsiteX61" fmla="*/ 200439 w 327769"/>
                <a:gd name="connsiteY61" fmla="*/ 256149 h 567292"/>
                <a:gd name="connsiteX62" fmla="*/ 225526 w 327769"/>
                <a:gd name="connsiteY62" fmla="*/ 241652 h 567292"/>
                <a:gd name="connsiteX63" fmla="*/ 266371 w 327769"/>
                <a:gd name="connsiteY63" fmla="*/ 211018 h 567292"/>
                <a:gd name="connsiteX64" fmla="*/ 263598 w 327769"/>
                <a:gd name="connsiteY64" fmla="*/ 185553 h 567292"/>
                <a:gd name="connsiteX65" fmla="*/ 273809 w 327769"/>
                <a:gd name="connsiteY65" fmla="*/ 163996 h 567292"/>
                <a:gd name="connsiteX66" fmla="*/ 291080 w 327769"/>
                <a:gd name="connsiteY66" fmla="*/ 150255 h 567292"/>
                <a:gd name="connsiteX67" fmla="*/ 318941 w 327769"/>
                <a:gd name="connsiteY67" fmla="*/ 147481 h 567292"/>
                <a:gd name="connsiteX68" fmla="*/ 333312 w 327769"/>
                <a:gd name="connsiteY68" fmla="*/ 148112 h 567292"/>
                <a:gd name="connsiteX69" fmla="*/ 329656 w 327769"/>
                <a:gd name="connsiteY69" fmla="*/ 134875 h 567292"/>
                <a:gd name="connsiteX70" fmla="*/ 197035 w 327769"/>
                <a:gd name="connsiteY70" fmla="*/ 479915 h 567292"/>
                <a:gd name="connsiteX71" fmla="*/ 179008 w 327769"/>
                <a:gd name="connsiteY71" fmla="*/ 514457 h 567292"/>
                <a:gd name="connsiteX72" fmla="*/ 197035 w 327769"/>
                <a:gd name="connsiteY72" fmla="*/ 479915 h 56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7769" h="567292">
                  <a:moveTo>
                    <a:pt x="329656" y="134875"/>
                  </a:moveTo>
                  <a:cubicBezTo>
                    <a:pt x="325874" y="131093"/>
                    <a:pt x="318310" y="121008"/>
                    <a:pt x="324613" y="121008"/>
                  </a:cubicBezTo>
                  <a:cubicBezTo>
                    <a:pt x="330917" y="121008"/>
                    <a:pt x="333438" y="102098"/>
                    <a:pt x="325874" y="98316"/>
                  </a:cubicBezTo>
                  <a:cubicBezTo>
                    <a:pt x="318310" y="94534"/>
                    <a:pt x="325874" y="78146"/>
                    <a:pt x="319571" y="74364"/>
                  </a:cubicBezTo>
                  <a:cubicBezTo>
                    <a:pt x="313267" y="70582"/>
                    <a:pt x="317050" y="57975"/>
                    <a:pt x="318310" y="49151"/>
                  </a:cubicBezTo>
                  <a:cubicBezTo>
                    <a:pt x="319571" y="40326"/>
                    <a:pt x="294358" y="32762"/>
                    <a:pt x="280490" y="26459"/>
                  </a:cubicBezTo>
                  <a:cubicBezTo>
                    <a:pt x="266624" y="20156"/>
                    <a:pt x="260320" y="10070"/>
                    <a:pt x="248974" y="3767"/>
                  </a:cubicBezTo>
                  <a:cubicBezTo>
                    <a:pt x="237628" y="-2536"/>
                    <a:pt x="233847" y="13852"/>
                    <a:pt x="233847" y="23938"/>
                  </a:cubicBezTo>
                  <a:cubicBezTo>
                    <a:pt x="233847" y="34023"/>
                    <a:pt x="223761" y="35284"/>
                    <a:pt x="216198" y="28980"/>
                  </a:cubicBezTo>
                  <a:cubicBezTo>
                    <a:pt x="208634" y="22677"/>
                    <a:pt x="199809" y="28980"/>
                    <a:pt x="188463" y="23938"/>
                  </a:cubicBezTo>
                  <a:cubicBezTo>
                    <a:pt x="177117" y="18895"/>
                    <a:pt x="182160" y="35284"/>
                    <a:pt x="182160" y="42847"/>
                  </a:cubicBezTo>
                  <a:cubicBezTo>
                    <a:pt x="182160" y="50411"/>
                    <a:pt x="169553" y="50411"/>
                    <a:pt x="161989" y="50411"/>
                  </a:cubicBezTo>
                  <a:cubicBezTo>
                    <a:pt x="154425" y="50411"/>
                    <a:pt x="141819" y="56715"/>
                    <a:pt x="141819" y="65539"/>
                  </a:cubicBezTo>
                  <a:cubicBezTo>
                    <a:pt x="141819" y="74364"/>
                    <a:pt x="130473" y="79406"/>
                    <a:pt x="134255" y="84449"/>
                  </a:cubicBezTo>
                  <a:cubicBezTo>
                    <a:pt x="138037" y="89492"/>
                    <a:pt x="132995" y="94534"/>
                    <a:pt x="127952" y="98316"/>
                  </a:cubicBezTo>
                  <a:cubicBezTo>
                    <a:pt x="122909" y="102098"/>
                    <a:pt x="117867" y="114705"/>
                    <a:pt x="114085" y="118486"/>
                  </a:cubicBezTo>
                  <a:cubicBezTo>
                    <a:pt x="110303" y="122268"/>
                    <a:pt x="116606" y="128572"/>
                    <a:pt x="109042" y="133614"/>
                  </a:cubicBezTo>
                  <a:cubicBezTo>
                    <a:pt x="101478" y="138657"/>
                    <a:pt x="92654" y="134875"/>
                    <a:pt x="88872" y="138657"/>
                  </a:cubicBezTo>
                  <a:cubicBezTo>
                    <a:pt x="85090" y="142439"/>
                    <a:pt x="88872" y="151263"/>
                    <a:pt x="87611" y="162609"/>
                  </a:cubicBezTo>
                  <a:cubicBezTo>
                    <a:pt x="86350" y="173955"/>
                    <a:pt x="77526" y="186562"/>
                    <a:pt x="69962" y="196647"/>
                  </a:cubicBezTo>
                  <a:cubicBezTo>
                    <a:pt x="62398" y="206732"/>
                    <a:pt x="72483" y="209253"/>
                    <a:pt x="76265" y="210514"/>
                  </a:cubicBezTo>
                  <a:cubicBezTo>
                    <a:pt x="80047" y="211775"/>
                    <a:pt x="80047" y="218078"/>
                    <a:pt x="76265" y="225642"/>
                  </a:cubicBezTo>
                  <a:cubicBezTo>
                    <a:pt x="72483" y="233206"/>
                    <a:pt x="63659" y="228163"/>
                    <a:pt x="58616" y="226902"/>
                  </a:cubicBezTo>
                  <a:cubicBezTo>
                    <a:pt x="53573" y="225642"/>
                    <a:pt x="39707" y="231945"/>
                    <a:pt x="32143" y="244551"/>
                  </a:cubicBezTo>
                  <a:cubicBezTo>
                    <a:pt x="24579" y="257158"/>
                    <a:pt x="27100" y="264722"/>
                    <a:pt x="29621" y="271025"/>
                  </a:cubicBezTo>
                  <a:cubicBezTo>
                    <a:pt x="32143" y="277328"/>
                    <a:pt x="23318" y="284892"/>
                    <a:pt x="29621" y="297499"/>
                  </a:cubicBezTo>
                  <a:cubicBezTo>
                    <a:pt x="35924" y="310105"/>
                    <a:pt x="27100" y="312627"/>
                    <a:pt x="28360" y="322712"/>
                  </a:cubicBezTo>
                  <a:cubicBezTo>
                    <a:pt x="29621" y="332797"/>
                    <a:pt x="44749" y="331536"/>
                    <a:pt x="46010" y="341622"/>
                  </a:cubicBezTo>
                  <a:cubicBezTo>
                    <a:pt x="47270" y="351707"/>
                    <a:pt x="40967" y="355489"/>
                    <a:pt x="35924" y="355489"/>
                  </a:cubicBezTo>
                  <a:cubicBezTo>
                    <a:pt x="30882" y="355489"/>
                    <a:pt x="32143" y="365574"/>
                    <a:pt x="37185" y="368095"/>
                  </a:cubicBezTo>
                  <a:cubicBezTo>
                    <a:pt x="42228" y="370616"/>
                    <a:pt x="40967" y="388266"/>
                    <a:pt x="38446" y="393308"/>
                  </a:cubicBezTo>
                  <a:cubicBezTo>
                    <a:pt x="35924" y="398351"/>
                    <a:pt x="19536" y="393308"/>
                    <a:pt x="20797" y="399611"/>
                  </a:cubicBezTo>
                  <a:cubicBezTo>
                    <a:pt x="22057" y="405915"/>
                    <a:pt x="17015" y="416000"/>
                    <a:pt x="17015" y="421042"/>
                  </a:cubicBezTo>
                  <a:cubicBezTo>
                    <a:pt x="17015" y="426085"/>
                    <a:pt x="15754" y="442474"/>
                    <a:pt x="10711" y="438692"/>
                  </a:cubicBezTo>
                  <a:cubicBezTo>
                    <a:pt x="8694" y="437179"/>
                    <a:pt x="5543" y="437053"/>
                    <a:pt x="2391" y="437557"/>
                  </a:cubicBezTo>
                  <a:cubicBezTo>
                    <a:pt x="2391" y="438313"/>
                    <a:pt x="2391" y="439196"/>
                    <a:pt x="2391" y="440078"/>
                  </a:cubicBezTo>
                  <a:cubicBezTo>
                    <a:pt x="2013" y="449911"/>
                    <a:pt x="5543" y="459744"/>
                    <a:pt x="14115" y="466804"/>
                  </a:cubicBezTo>
                  <a:cubicBezTo>
                    <a:pt x="22688" y="473864"/>
                    <a:pt x="16132" y="484453"/>
                    <a:pt x="23570" y="494286"/>
                  </a:cubicBezTo>
                  <a:cubicBezTo>
                    <a:pt x="31008" y="504119"/>
                    <a:pt x="28613" y="511179"/>
                    <a:pt x="36933" y="518239"/>
                  </a:cubicBezTo>
                  <a:cubicBezTo>
                    <a:pt x="45127" y="525298"/>
                    <a:pt x="46010" y="529206"/>
                    <a:pt x="42480" y="538283"/>
                  </a:cubicBezTo>
                  <a:cubicBezTo>
                    <a:pt x="38950" y="547360"/>
                    <a:pt x="49540" y="544964"/>
                    <a:pt x="49918" y="550385"/>
                  </a:cubicBezTo>
                  <a:cubicBezTo>
                    <a:pt x="50296" y="555932"/>
                    <a:pt x="47648" y="567278"/>
                    <a:pt x="50296" y="572699"/>
                  </a:cubicBezTo>
                  <a:cubicBezTo>
                    <a:pt x="53069" y="578246"/>
                    <a:pt x="58490" y="572699"/>
                    <a:pt x="71097" y="572321"/>
                  </a:cubicBezTo>
                  <a:cubicBezTo>
                    <a:pt x="83703" y="571942"/>
                    <a:pt x="80552" y="564126"/>
                    <a:pt x="80930" y="556562"/>
                  </a:cubicBezTo>
                  <a:cubicBezTo>
                    <a:pt x="81308" y="549125"/>
                    <a:pt x="87611" y="552654"/>
                    <a:pt x="89124" y="547990"/>
                  </a:cubicBezTo>
                  <a:cubicBezTo>
                    <a:pt x="90763" y="543326"/>
                    <a:pt x="102109" y="542065"/>
                    <a:pt x="111059" y="545973"/>
                  </a:cubicBezTo>
                  <a:cubicBezTo>
                    <a:pt x="120010" y="549881"/>
                    <a:pt x="124800" y="543200"/>
                    <a:pt x="126313" y="533871"/>
                  </a:cubicBezTo>
                  <a:cubicBezTo>
                    <a:pt x="127826" y="524416"/>
                    <a:pt x="132995" y="535888"/>
                    <a:pt x="135768" y="537779"/>
                  </a:cubicBezTo>
                  <a:cubicBezTo>
                    <a:pt x="138542" y="539796"/>
                    <a:pt x="146736" y="523281"/>
                    <a:pt x="150644" y="512692"/>
                  </a:cubicBezTo>
                  <a:cubicBezTo>
                    <a:pt x="154552" y="502102"/>
                    <a:pt x="150265" y="504119"/>
                    <a:pt x="141189" y="514205"/>
                  </a:cubicBezTo>
                  <a:cubicBezTo>
                    <a:pt x="132112" y="524416"/>
                    <a:pt x="137281" y="503993"/>
                    <a:pt x="140811" y="495799"/>
                  </a:cubicBezTo>
                  <a:cubicBezTo>
                    <a:pt x="144340" y="487605"/>
                    <a:pt x="143962" y="463653"/>
                    <a:pt x="145097" y="458106"/>
                  </a:cubicBezTo>
                  <a:cubicBezTo>
                    <a:pt x="146231" y="452559"/>
                    <a:pt x="148627" y="444364"/>
                    <a:pt x="159972" y="441969"/>
                  </a:cubicBezTo>
                  <a:cubicBezTo>
                    <a:pt x="171318" y="439574"/>
                    <a:pt x="186320" y="425455"/>
                    <a:pt x="183925" y="419656"/>
                  </a:cubicBezTo>
                  <a:cubicBezTo>
                    <a:pt x="181530" y="413731"/>
                    <a:pt x="199557" y="404024"/>
                    <a:pt x="199557" y="398099"/>
                  </a:cubicBezTo>
                  <a:cubicBezTo>
                    <a:pt x="199557" y="392174"/>
                    <a:pt x="180773" y="374146"/>
                    <a:pt x="174470" y="370238"/>
                  </a:cubicBezTo>
                  <a:cubicBezTo>
                    <a:pt x="168166" y="366330"/>
                    <a:pt x="154425" y="369482"/>
                    <a:pt x="155686" y="365196"/>
                  </a:cubicBezTo>
                  <a:cubicBezTo>
                    <a:pt x="156821" y="360910"/>
                    <a:pt x="154047" y="344017"/>
                    <a:pt x="152535" y="335318"/>
                  </a:cubicBezTo>
                  <a:cubicBezTo>
                    <a:pt x="150896" y="326620"/>
                    <a:pt x="162368" y="317669"/>
                    <a:pt x="162368" y="309475"/>
                  </a:cubicBezTo>
                  <a:cubicBezTo>
                    <a:pt x="162368" y="301281"/>
                    <a:pt x="161989" y="291826"/>
                    <a:pt x="169427" y="289052"/>
                  </a:cubicBezTo>
                  <a:cubicBezTo>
                    <a:pt x="176865" y="286279"/>
                    <a:pt x="172201" y="279219"/>
                    <a:pt x="182034" y="276950"/>
                  </a:cubicBezTo>
                  <a:cubicBezTo>
                    <a:pt x="191867" y="274555"/>
                    <a:pt x="189850" y="260436"/>
                    <a:pt x="200439" y="256149"/>
                  </a:cubicBezTo>
                  <a:cubicBezTo>
                    <a:pt x="211029" y="251863"/>
                    <a:pt x="211785" y="248333"/>
                    <a:pt x="225526" y="241652"/>
                  </a:cubicBezTo>
                  <a:cubicBezTo>
                    <a:pt x="239267" y="234971"/>
                    <a:pt x="262337" y="219338"/>
                    <a:pt x="266371" y="211018"/>
                  </a:cubicBezTo>
                  <a:cubicBezTo>
                    <a:pt x="270279" y="202824"/>
                    <a:pt x="252252" y="194125"/>
                    <a:pt x="263598" y="185553"/>
                  </a:cubicBezTo>
                  <a:cubicBezTo>
                    <a:pt x="274944" y="176981"/>
                    <a:pt x="265615" y="167148"/>
                    <a:pt x="273809" y="163996"/>
                  </a:cubicBezTo>
                  <a:cubicBezTo>
                    <a:pt x="282003" y="160844"/>
                    <a:pt x="285155" y="156558"/>
                    <a:pt x="291080" y="150255"/>
                  </a:cubicBezTo>
                  <a:cubicBezTo>
                    <a:pt x="297005" y="143952"/>
                    <a:pt x="304821" y="149877"/>
                    <a:pt x="318941" y="147481"/>
                  </a:cubicBezTo>
                  <a:cubicBezTo>
                    <a:pt x="324109" y="146599"/>
                    <a:pt x="328899" y="146977"/>
                    <a:pt x="333312" y="148112"/>
                  </a:cubicBezTo>
                  <a:cubicBezTo>
                    <a:pt x="332808" y="141682"/>
                    <a:pt x="331295" y="136640"/>
                    <a:pt x="329656" y="134875"/>
                  </a:cubicBezTo>
                  <a:close/>
                  <a:moveTo>
                    <a:pt x="197035" y="479915"/>
                  </a:moveTo>
                  <a:cubicBezTo>
                    <a:pt x="182160" y="480293"/>
                    <a:pt x="175100" y="509666"/>
                    <a:pt x="179008" y="514457"/>
                  </a:cubicBezTo>
                  <a:cubicBezTo>
                    <a:pt x="182160" y="518365"/>
                    <a:pt x="211911" y="479537"/>
                    <a:pt x="197035" y="47991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1" name="자유형: 도형 137">
              <a:extLst>
                <a:ext uri="{FF2B5EF4-FFF2-40B4-BE49-F238E27FC236}">
                  <a16:creationId xmlns:a16="http://schemas.microsoft.com/office/drawing/2014/main" id="{241EECC4-4A1F-49FE-8662-95D2E9DE9720}"/>
                </a:ext>
              </a:extLst>
            </p:cNvPr>
            <p:cNvSpPr/>
            <p:nvPr/>
          </p:nvSpPr>
          <p:spPr>
            <a:xfrm>
              <a:off x="2324532" y="2612241"/>
              <a:ext cx="348633" cy="160909"/>
            </a:xfrm>
            <a:custGeom>
              <a:avLst/>
              <a:gdLst>
                <a:gd name="connsiteX0" fmla="*/ 154790 w 163884"/>
                <a:gd name="connsiteY0" fmla="*/ 22484 h 75639"/>
                <a:gd name="connsiteX1" fmla="*/ 160211 w 163884"/>
                <a:gd name="connsiteY1" fmla="*/ 5087 h 75639"/>
                <a:gd name="connsiteX2" fmla="*/ 154412 w 163884"/>
                <a:gd name="connsiteY2" fmla="*/ 7860 h 75639"/>
                <a:gd name="connsiteX3" fmla="*/ 104238 w 163884"/>
                <a:gd name="connsiteY3" fmla="*/ 2818 h 75639"/>
                <a:gd name="connsiteX4" fmla="*/ 54821 w 163884"/>
                <a:gd name="connsiteY4" fmla="*/ 12651 h 75639"/>
                <a:gd name="connsiteX5" fmla="*/ 38684 w 163884"/>
                <a:gd name="connsiteY5" fmla="*/ 27905 h 75639"/>
                <a:gd name="connsiteX6" fmla="*/ 44231 w 163884"/>
                <a:gd name="connsiteY6" fmla="*/ 44797 h 75639"/>
                <a:gd name="connsiteX7" fmla="*/ 59989 w 163884"/>
                <a:gd name="connsiteY7" fmla="*/ 53748 h 75639"/>
                <a:gd name="connsiteX8" fmla="*/ 65410 w 163884"/>
                <a:gd name="connsiteY8" fmla="*/ 64338 h 75639"/>
                <a:gd name="connsiteX9" fmla="*/ 65032 w 163884"/>
                <a:gd name="connsiteY9" fmla="*/ 64842 h 75639"/>
                <a:gd name="connsiteX10" fmla="*/ 93649 w 163884"/>
                <a:gd name="connsiteY10" fmla="*/ 64338 h 75639"/>
                <a:gd name="connsiteX11" fmla="*/ 120375 w 163884"/>
                <a:gd name="connsiteY11" fmla="*/ 80096 h 75639"/>
                <a:gd name="connsiteX12" fmla="*/ 145714 w 163884"/>
                <a:gd name="connsiteY12" fmla="*/ 81735 h 75639"/>
                <a:gd name="connsiteX13" fmla="*/ 146722 w 163884"/>
                <a:gd name="connsiteY13" fmla="*/ 74423 h 75639"/>
                <a:gd name="connsiteX14" fmla="*/ 153782 w 163884"/>
                <a:gd name="connsiteY14" fmla="*/ 65598 h 75639"/>
                <a:gd name="connsiteX15" fmla="*/ 147857 w 163884"/>
                <a:gd name="connsiteY15" fmla="*/ 51479 h 75639"/>
                <a:gd name="connsiteX16" fmla="*/ 146092 w 163884"/>
                <a:gd name="connsiteY16" fmla="*/ 36225 h 75639"/>
                <a:gd name="connsiteX17" fmla="*/ 154790 w 163884"/>
                <a:gd name="connsiteY17" fmla="*/ 22484 h 75639"/>
                <a:gd name="connsiteX18" fmla="*/ 15867 w 163884"/>
                <a:gd name="connsiteY18" fmla="*/ 41646 h 75639"/>
                <a:gd name="connsiteX19" fmla="*/ 5277 w 163884"/>
                <a:gd name="connsiteY19" fmla="*/ 64842 h 75639"/>
                <a:gd name="connsiteX20" fmla="*/ 32760 w 163884"/>
                <a:gd name="connsiteY20" fmla="*/ 46815 h 75639"/>
                <a:gd name="connsiteX21" fmla="*/ 15867 w 163884"/>
                <a:gd name="connsiteY21" fmla="*/ 41646 h 75639"/>
                <a:gd name="connsiteX22" fmla="*/ 27717 w 163884"/>
                <a:gd name="connsiteY22" fmla="*/ 30174 h 75639"/>
                <a:gd name="connsiteX23" fmla="*/ 10824 w 163884"/>
                <a:gd name="connsiteY23" fmla="*/ 32191 h 75639"/>
                <a:gd name="connsiteX24" fmla="*/ 27717 w 163884"/>
                <a:gd name="connsiteY24" fmla="*/ 30174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3884" h="75639">
                  <a:moveTo>
                    <a:pt x="154790" y="22484"/>
                  </a:moveTo>
                  <a:cubicBezTo>
                    <a:pt x="158068" y="15424"/>
                    <a:pt x="166514" y="14290"/>
                    <a:pt x="160211" y="5087"/>
                  </a:cubicBezTo>
                  <a:cubicBezTo>
                    <a:pt x="159077" y="6095"/>
                    <a:pt x="157312" y="6978"/>
                    <a:pt x="154412" y="7860"/>
                  </a:cubicBezTo>
                  <a:cubicBezTo>
                    <a:pt x="143066" y="11012"/>
                    <a:pt x="118357" y="44"/>
                    <a:pt x="104238" y="2818"/>
                  </a:cubicBezTo>
                  <a:cubicBezTo>
                    <a:pt x="90119" y="5591"/>
                    <a:pt x="61502" y="5591"/>
                    <a:pt x="54821" y="12651"/>
                  </a:cubicBezTo>
                  <a:cubicBezTo>
                    <a:pt x="48139" y="19711"/>
                    <a:pt x="31246" y="21728"/>
                    <a:pt x="38684" y="27905"/>
                  </a:cubicBezTo>
                  <a:cubicBezTo>
                    <a:pt x="46122" y="34208"/>
                    <a:pt x="38684" y="37360"/>
                    <a:pt x="44231" y="44797"/>
                  </a:cubicBezTo>
                  <a:cubicBezTo>
                    <a:pt x="49778" y="52235"/>
                    <a:pt x="52426" y="55387"/>
                    <a:pt x="59989" y="53748"/>
                  </a:cubicBezTo>
                  <a:cubicBezTo>
                    <a:pt x="67427" y="52235"/>
                    <a:pt x="73352" y="56143"/>
                    <a:pt x="65410" y="64338"/>
                  </a:cubicBezTo>
                  <a:cubicBezTo>
                    <a:pt x="65284" y="64464"/>
                    <a:pt x="65284" y="64590"/>
                    <a:pt x="65032" y="64842"/>
                  </a:cubicBezTo>
                  <a:cubicBezTo>
                    <a:pt x="77639" y="63707"/>
                    <a:pt x="91506" y="62825"/>
                    <a:pt x="93649" y="64338"/>
                  </a:cubicBezTo>
                  <a:cubicBezTo>
                    <a:pt x="96800" y="66733"/>
                    <a:pt x="115584" y="81608"/>
                    <a:pt x="120375" y="80096"/>
                  </a:cubicBezTo>
                  <a:cubicBezTo>
                    <a:pt x="123274" y="79087"/>
                    <a:pt x="136133" y="80474"/>
                    <a:pt x="145714" y="81735"/>
                  </a:cubicBezTo>
                  <a:cubicBezTo>
                    <a:pt x="144579" y="78835"/>
                    <a:pt x="144705" y="76062"/>
                    <a:pt x="146722" y="74423"/>
                  </a:cubicBezTo>
                  <a:cubicBezTo>
                    <a:pt x="150252" y="71523"/>
                    <a:pt x="157942" y="71523"/>
                    <a:pt x="153782" y="65598"/>
                  </a:cubicBezTo>
                  <a:cubicBezTo>
                    <a:pt x="149622" y="59673"/>
                    <a:pt x="148487" y="58539"/>
                    <a:pt x="147857" y="51479"/>
                  </a:cubicBezTo>
                  <a:cubicBezTo>
                    <a:pt x="147226" y="44419"/>
                    <a:pt x="145461" y="40889"/>
                    <a:pt x="146092" y="36225"/>
                  </a:cubicBezTo>
                  <a:cubicBezTo>
                    <a:pt x="146596" y="31435"/>
                    <a:pt x="151261" y="30174"/>
                    <a:pt x="154790" y="22484"/>
                  </a:cubicBezTo>
                  <a:close/>
                  <a:moveTo>
                    <a:pt x="15867" y="41646"/>
                  </a:moveTo>
                  <a:cubicBezTo>
                    <a:pt x="1747" y="45554"/>
                    <a:pt x="-396" y="65094"/>
                    <a:pt x="5277" y="64842"/>
                  </a:cubicBezTo>
                  <a:cubicBezTo>
                    <a:pt x="12337" y="64464"/>
                    <a:pt x="28473" y="51101"/>
                    <a:pt x="32760" y="46815"/>
                  </a:cubicBezTo>
                  <a:cubicBezTo>
                    <a:pt x="37172" y="42402"/>
                    <a:pt x="30112" y="37612"/>
                    <a:pt x="15867" y="41646"/>
                  </a:cubicBezTo>
                  <a:close/>
                  <a:moveTo>
                    <a:pt x="27717" y="30174"/>
                  </a:moveTo>
                  <a:cubicBezTo>
                    <a:pt x="30868" y="24249"/>
                    <a:pt x="5025" y="26896"/>
                    <a:pt x="10824" y="32191"/>
                  </a:cubicBezTo>
                  <a:cubicBezTo>
                    <a:pt x="15110" y="36099"/>
                    <a:pt x="24565" y="36099"/>
                    <a:pt x="27717" y="3017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140">
              <a:extLst>
                <a:ext uri="{FF2B5EF4-FFF2-40B4-BE49-F238E27FC236}">
                  <a16:creationId xmlns:a16="http://schemas.microsoft.com/office/drawing/2014/main" id="{332E2F28-9499-40FD-9D46-4826A9D79936}"/>
                </a:ext>
              </a:extLst>
            </p:cNvPr>
            <p:cNvSpPr/>
            <p:nvPr/>
          </p:nvSpPr>
          <p:spPr>
            <a:xfrm>
              <a:off x="4245522" y="3701476"/>
              <a:ext cx="965442" cy="589992"/>
            </a:xfrm>
            <a:custGeom>
              <a:avLst/>
              <a:gdLst>
                <a:gd name="connsiteX0" fmla="*/ 459224 w 453834"/>
                <a:gd name="connsiteY0" fmla="*/ 156541 h 277343"/>
                <a:gd name="connsiteX1" fmla="*/ 422539 w 453834"/>
                <a:gd name="connsiteY1" fmla="*/ 139775 h 277343"/>
                <a:gd name="connsiteX2" fmla="*/ 401612 w 453834"/>
                <a:gd name="connsiteY2" fmla="*/ 140783 h 277343"/>
                <a:gd name="connsiteX3" fmla="*/ 376399 w 453834"/>
                <a:gd name="connsiteY3" fmla="*/ 133471 h 277343"/>
                <a:gd name="connsiteX4" fmla="*/ 349169 w 453834"/>
                <a:gd name="connsiteY4" fmla="*/ 154398 h 277343"/>
                <a:gd name="connsiteX5" fmla="*/ 336562 w 453834"/>
                <a:gd name="connsiteY5" fmla="*/ 158558 h 277343"/>
                <a:gd name="connsiteX6" fmla="*/ 314627 w 453834"/>
                <a:gd name="connsiteY6" fmla="*/ 144943 h 277343"/>
                <a:gd name="connsiteX7" fmla="*/ 291557 w 453834"/>
                <a:gd name="connsiteY7" fmla="*/ 138640 h 277343"/>
                <a:gd name="connsiteX8" fmla="*/ 276934 w 453834"/>
                <a:gd name="connsiteY8" fmla="*/ 111410 h 277343"/>
                <a:gd name="connsiteX9" fmla="*/ 270630 w 453834"/>
                <a:gd name="connsiteY9" fmla="*/ 86323 h 277343"/>
                <a:gd name="connsiteX10" fmla="*/ 249704 w 453834"/>
                <a:gd name="connsiteY10" fmla="*/ 70565 h 277343"/>
                <a:gd name="connsiteX11" fmla="*/ 196252 w 453834"/>
                <a:gd name="connsiteY11" fmla="*/ 68422 h 277343"/>
                <a:gd name="connsiteX12" fmla="*/ 161710 w 453834"/>
                <a:gd name="connsiteY12" fmla="*/ 70565 h 277343"/>
                <a:gd name="connsiteX13" fmla="*/ 130698 w 453834"/>
                <a:gd name="connsiteY13" fmla="*/ 36653 h 277343"/>
                <a:gd name="connsiteX14" fmla="*/ 122882 w 453834"/>
                <a:gd name="connsiteY14" fmla="*/ 48125 h 277343"/>
                <a:gd name="connsiteX15" fmla="*/ 90735 w 453834"/>
                <a:gd name="connsiteY15" fmla="*/ 42578 h 277343"/>
                <a:gd name="connsiteX16" fmla="*/ 87584 w 453834"/>
                <a:gd name="connsiteY16" fmla="*/ 4885 h 277343"/>
                <a:gd name="connsiteX17" fmla="*/ 76616 w 453834"/>
                <a:gd name="connsiteY17" fmla="*/ 43335 h 277343"/>
                <a:gd name="connsiteX18" fmla="*/ 72834 w 453834"/>
                <a:gd name="connsiteY18" fmla="*/ 2364 h 277343"/>
                <a:gd name="connsiteX19" fmla="*/ 5768 w 453834"/>
                <a:gd name="connsiteY19" fmla="*/ 20265 h 277343"/>
                <a:gd name="connsiteX20" fmla="*/ 2616 w 453834"/>
                <a:gd name="connsiteY20" fmla="*/ 137631 h 277343"/>
                <a:gd name="connsiteX21" fmla="*/ 2364 w 453834"/>
                <a:gd name="connsiteY21" fmla="*/ 137884 h 277343"/>
                <a:gd name="connsiteX22" fmla="*/ 21021 w 453834"/>
                <a:gd name="connsiteY22" fmla="*/ 142296 h 277343"/>
                <a:gd name="connsiteX23" fmla="*/ 30476 w 453834"/>
                <a:gd name="connsiteY23" fmla="*/ 129689 h 277343"/>
                <a:gd name="connsiteX24" fmla="*/ 49386 w 453834"/>
                <a:gd name="connsiteY24" fmla="*/ 115570 h 277343"/>
                <a:gd name="connsiteX25" fmla="*/ 58841 w 453834"/>
                <a:gd name="connsiteY25" fmla="*/ 105359 h 277343"/>
                <a:gd name="connsiteX26" fmla="*/ 69809 w 453834"/>
                <a:gd name="connsiteY26" fmla="*/ 99938 h 277343"/>
                <a:gd name="connsiteX27" fmla="*/ 88718 w 453834"/>
                <a:gd name="connsiteY27" fmla="*/ 104602 h 277343"/>
                <a:gd name="connsiteX28" fmla="*/ 109141 w 453834"/>
                <a:gd name="connsiteY28" fmla="*/ 111662 h 277343"/>
                <a:gd name="connsiteX29" fmla="*/ 118596 w 453834"/>
                <a:gd name="connsiteY29" fmla="*/ 139901 h 277343"/>
                <a:gd name="connsiteX30" fmla="*/ 157802 w 453834"/>
                <a:gd name="connsiteY30" fmla="*/ 144565 h 277343"/>
                <a:gd name="connsiteX31" fmla="*/ 168770 w 453834"/>
                <a:gd name="connsiteY31" fmla="*/ 161836 h 277343"/>
                <a:gd name="connsiteX32" fmla="*/ 180494 w 453834"/>
                <a:gd name="connsiteY32" fmla="*/ 183771 h 277343"/>
                <a:gd name="connsiteX33" fmla="*/ 207219 w 453834"/>
                <a:gd name="connsiteY33" fmla="*/ 203437 h 277343"/>
                <a:gd name="connsiteX34" fmla="*/ 237854 w 453834"/>
                <a:gd name="connsiteY34" fmla="*/ 221465 h 277343"/>
                <a:gd name="connsiteX35" fmla="*/ 265336 w 453834"/>
                <a:gd name="connsiteY35" fmla="*/ 239492 h 277343"/>
                <a:gd name="connsiteX36" fmla="*/ 288910 w 453834"/>
                <a:gd name="connsiteY36" fmla="*/ 247308 h 277343"/>
                <a:gd name="connsiteX37" fmla="*/ 290927 w 453834"/>
                <a:gd name="connsiteY37" fmla="*/ 264831 h 277343"/>
                <a:gd name="connsiteX38" fmla="*/ 293196 w 453834"/>
                <a:gd name="connsiteY38" fmla="*/ 264327 h 277343"/>
                <a:gd name="connsiteX39" fmla="*/ 315257 w 453834"/>
                <a:gd name="connsiteY39" fmla="*/ 271639 h 277343"/>
                <a:gd name="connsiteX40" fmla="*/ 325847 w 453834"/>
                <a:gd name="connsiteY40" fmla="*/ 276555 h 277343"/>
                <a:gd name="connsiteX41" fmla="*/ 336815 w 453834"/>
                <a:gd name="connsiteY41" fmla="*/ 248821 h 277343"/>
                <a:gd name="connsiteX42" fmla="*/ 333663 w 453834"/>
                <a:gd name="connsiteY42" fmla="*/ 225247 h 277343"/>
                <a:gd name="connsiteX43" fmla="*/ 317148 w 453834"/>
                <a:gd name="connsiteY43" fmla="*/ 204824 h 277343"/>
                <a:gd name="connsiteX44" fmla="*/ 342235 w 453834"/>
                <a:gd name="connsiteY44" fmla="*/ 195369 h 277343"/>
                <a:gd name="connsiteX45" fmla="*/ 350808 w 453834"/>
                <a:gd name="connsiteY45" fmla="*/ 180494 h 277343"/>
                <a:gd name="connsiteX46" fmla="*/ 363414 w 453834"/>
                <a:gd name="connsiteY46" fmla="*/ 166374 h 277343"/>
                <a:gd name="connsiteX47" fmla="*/ 383837 w 453834"/>
                <a:gd name="connsiteY47" fmla="*/ 161710 h 277343"/>
                <a:gd name="connsiteX48" fmla="*/ 401864 w 453834"/>
                <a:gd name="connsiteY48" fmla="*/ 157802 h 277343"/>
                <a:gd name="connsiteX49" fmla="*/ 392535 w 453834"/>
                <a:gd name="connsiteY49" fmla="*/ 179611 h 277343"/>
                <a:gd name="connsiteX50" fmla="*/ 423169 w 453834"/>
                <a:gd name="connsiteY50" fmla="*/ 174190 h 277343"/>
                <a:gd name="connsiteX51" fmla="*/ 448256 w 453834"/>
                <a:gd name="connsiteY51" fmla="*/ 170030 h 277343"/>
                <a:gd name="connsiteX52" fmla="*/ 459224 w 453834"/>
                <a:gd name="connsiteY52" fmla="*/ 156541 h 27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3834" h="277343">
                  <a:moveTo>
                    <a:pt x="459224" y="156541"/>
                  </a:moveTo>
                  <a:cubicBezTo>
                    <a:pt x="446617" y="146078"/>
                    <a:pt x="424682" y="133471"/>
                    <a:pt x="422539" y="139775"/>
                  </a:cubicBezTo>
                  <a:cubicBezTo>
                    <a:pt x="420395" y="146078"/>
                    <a:pt x="406781" y="147086"/>
                    <a:pt x="401612" y="140783"/>
                  </a:cubicBezTo>
                  <a:cubicBezTo>
                    <a:pt x="396443" y="134480"/>
                    <a:pt x="392157" y="127168"/>
                    <a:pt x="376399" y="133471"/>
                  </a:cubicBezTo>
                  <a:cubicBezTo>
                    <a:pt x="360641" y="139775"/>
                    <a:pt x="350177" y="148095"/>
                    <a:pt x="349169" y="154398"/>
                  </a:cubicBezTo>
                  <a:cubicBezTo>
                    <a:pt x="348160" y="160701"/>
                    <a:pt x="337571" y="167005"/>
                    <a:pt x="336562" y="158558"/>
                  </a:cubicBezTo>
                  <a:cubicBezTo>
                    <a:pt x="335554" y="150112"/>
                    <a:pt x="322947" y="147086"/>
                    <a:pt x="314627" y="144943"/>
                  </a:cubicBezTo>
                  <a:cubicBezTo>
                    <a:pt x="306181" y="142800"/>
                    <a:pt x="292566" y="146960"/>
                    <a:pt x="291557" y="138640"/>
                  </a:cubicBezTo>
                  <a:cubicBezTo>
                    <a:pt x="290549" y="130194"/>
                    <a:pt x="277942" y="120739"/>
                    <a:pt x="276934" y="111410"/>
                  </a:cubicBezTo>
                  <a:cubicBezTo>
                    <a:pt x="275925" y="101955"/>
                    <a:pt x="279077" y="88340"/>
                    <a:pt x="270630" y="86323"/>
                  </a:cubicBezTo>
                  <a:cubicBezTo>
                    <a:pt x="262184" y="84180"/>
                    <a:pt x="257015" y="70565"/>
                    <a:pt x="249704" y="70565"/>
                  </a:cubicBezTo>
                  <a:cubicBezTo>
                    <a:pt x="242392" y="70565"/>
                    <a:pt x="201547" y="70565"/>
                    <a:pt x="196252" y="68422"/>
                  </a:cubicBezTo>
                  <a:cubicBezTo>
                    <a:pt x="190957" y="66405"/>
                    <a:pt x="163727" y="76742"/>
                    <a:pt x="161710" y="70565"/>
                  </a:cubicBezTo>
                  <a:cubicBezTo>
                    <a:pt x="160071" y="65522"/>
                    <a:pt x="141161" y="45226"/>
                    <a:pt x="130698" y="36653"/>
                  </a:cubicBezTo>
                  <a:cubicBezTo>
                    <a:pt x="129564" y="40940"/>
                    <a:pt x="127168" y="44974"/>
                    <a:pt x="122882" y="48125"/>
                  </a:cubicBezTo>
                  <a:cubicBezTo>
                    <a:pt x="103216" y="62245"/>
                    <a:pt x="84432" y="59849"/>
                    <a:pt x="90735" y="42578"/>
                  </a:cubicBezTo>
                  <a:cubicBezTo>
                    <a:pt x="97039" y="25308"/>
                    <a:pt x="97795" y="4885"/>
                    <a:pt x="87584" y="4885"/>
                  </a:cubicBezTo>
                  <a:cubicBezTo>
                    <a:pt x="77373" y="4885"/>
                    <a:pt x="84432" y="40940"/>
                    <a:pt x="76616" y="43335"/>
                  </a:cubicBezTo>
                  <a:cubicBezTo>
                    <a:pt x="69683" y="45478"/>
                    <a:pt x="67035" y="17113"/>
                    <a:pt x="72834" y="2364"/>
                  </a:cubicBezTo>
                  <a:lnTo>
                    <a:pt x="5768" y="20265"/>
                  </a:lnTo>
                  <a:lnTo>
                    <a:pt x="2616" y="137631"/>
                  </a:lnTo>
                  <a:cubicBezTo>
                    <a:pt x="2616" y="137631"/>
                    <a:pt x="2490" y="137758"/>
                    <a:pt x="2364" y="137884"/>
                  </a:cubicBezTo>
                  <a:cubicBezTo>
                    <a:pt x="8667" y="140909"/>
                    <a:pt x="15979" y="141918"/>
                    <a:pt x="21021" y="142296"/>
                  </a:cubicBezTo>
                  <a:cubicBezTo>
                    <a:pt x="31233" y="143052"/>
                    <a:pt x="30476" y="135236"/>
                    <a:pt x="30476" y="129689"/>
                  </a:cubicBezTo>
                  <a:cubicBezTo>
                    <a:pt x="30476" y="124269"/>
                    <a:pt x="41444" y="114814"/>
                    <a:pt x="49386" y="115570"/>
                  </a:cubicBezTo>
                  <a:cubicBezTo>
                    <a:pt x="57202" y="116326"/>
                    <a:pt x="56446" y="105359"/>
                    <a:pt x="58841" y="105359"/>
                  </a:cubicBezTo>
                  <a:cubicBezTo>
                    <a:pt x="61236" y="105359"/>
                    <a:pt x="67413" y="103720"/>
                    <a:pt x="69809" y="99938"/>
                  </a:cubicBezTo>
                  <a:cubicBezTo>
                    <a:pt x="72204" y="96030"/>
                    <a:pt x="84685" y="100694"/>
                    <a:pt x="88718" y="104602"/>
                  </a:cubicBezTo>
                  <a:cubicBezTo>
                    <a:pt x="92626" y="108510"/>
                    <a:pt x="102081" y="110023"/>
                    <a:pt x="109141" y="111662"/>
                  </a:cubicBezTo>
                  <a:cubicBezTo>
                    <a:pt x="116201" y="113175"/>
                    <a:pt x="118596" y="135236"/>
                    <a:pt x="118596" y="139901"/>
                  </a:cubicBezTo>
                  <a:cubicBezTo>
                    <a:pt x="118596" y="144565"/>
                    <a:pt x="152381" y="143809"/>
                    <a:pt x="157802" y="144565"/>
                  </a:cubicBezTo>
                  <a:cubicBezTo>
                    <a:pt x="163349" y="145321"/>
                    <a:pt x="163223" y="154776"/>
                    <a:pt x="168770" y="161836"/>
                  </a:cubicBezTo>
                  <a:cubicBezTo>
                    <a:pt x="174317" y="168896"/>
                    <a:pt x="178225" y="178351"/>
                    <a:pt x="180494" y="183771"/>
                  </a:cubicBezTo>
                  <a:cubicBezTo>
                    <a:pt x="182889" y="189318"/>
                    <a:pt x="202429" y="196378"/>
                    <a:pt x="207219" y="203437"/>
                  </a:cubicBezTo>
                  <a:cubicBezTo>
                    <a:pt x="211884" y="210497"/>
                    <a:pt x="226886" y="217557"/>
                    <a:pt x="237854" y="221465"/>
                  </a:cubicBezTo>
                  <a:cubicBezTo>
                    <a:pt x="248821" y="225373"/>
                    <a:pt x="259032" y="240248"/>
                    <a:pt x="265336" y="239492"/>
                  </a:cubicBezTo>
                  <a:cubicBezTo>
                    <a:pt x="271639" y="238736"/>
                    <a:pt x="288910" y="247308"/>
                    <a:pt x="288910" y="247308"/>
                  </a:cubicBezTo>
                  <a:lnTo>
                    <a:pt x="290927" y="264831"/>
                  </a:lnTo>
                  <a:cubicBezTo>
                    <a:pt x="291683" y="264705"/>
                    <a:pt x="292439" y="264579"/>
                    <a:pt x="293196" y="264327"/>
                  </a:cubicBezTo>
                  <a:cubicBezTo>
                    <a:pt x="302651" y="261175"/>
                    <a:pt x="307819" y="271639"/>
                    <a:pt x="315257" y="271639"/>
                  </a:cubicBezTo>
                  <a:cubicBezTo>
                    <a:pt x="318409" y="271639"/>
                    <a:pt x="322191" y="274286"/>
                    <a:pt x="325847" y="276555"/>
                  </a:cubicBezTo>
                  <a:cubicBezTo>
                    <a:pt x="325343" y="261175"/>
                    <a:pt x="330763" y="253611"/>
                    <a:pt x="336815" y="248821"/>
                  </a:cubicBezTo>
                  <a:cubicBezTo>
                    <a:pt x="343874" y="243274"/>
                    <a:pt x="332150" y="233945"/>
                    <a:pt x="333663" y="225247"/>
                  </a:cubicBezTo>
                  <a:cubicBezTo>
                    <a:pt x="335176" y="216674"/>
                    <a:pt x="315635" y="211884"/>
                    <a:pt x="317148" y="204824"/>
                  </a:cubicBezTo>
                  <a:cubicBezTo>
                    <a:pt x="318661" y="197765"/>
                    <a:pt x="335176" y="198521"/>
                    <a:pt x="342235" y="195369"/>
                  </a:cubicBezTo>
                  <a:cubicBezTo>
                    <a:pt x="349295" y="192218"/>
                    <a:pt x="343748" y="180494"/>
                    <a:pt x="350808" y="180494"/>
                  </a:cubicBezTo>
                  <a:cubicBezTo>
                    <a:pt x="357867" y="180494"/>
                    <a:pt x="361019" y="173434"/>
                    <a:pt x="363414" y="166374"/>
                  </a:cubicBezTo>
                  <a:cubicBezTo>
                    <a:pt x="365809" y="159315"/>
                    <a:pt x="377533" y="166374"/>
                    <a:pt x="383837" y="161710"/>
                  </a:cubicBezTo>
                  <a:cubicBezTo>
                    <a:pt x="390140" y="157046"/>
                    <a:pt x="399595" y="153894"/>
                    <a:pt x="401864" y="157802"/>
                  </a:cubicBezTo>
                  <a:cubicBezTo>
                    <a:pt x="403755" y="160954"/>
                    <a:pt x="395939" y="174064"/>
                    <a:pt x="392535" y="179611"/>
                  </a:cubicBezTo>
                  <a:cubicBezTo>
                    <a:pt x="403503" y="179233"/>
                    <a:pt x="419891" y="177342"/>
                    <a:pt x="423169" y="174190"/>
                  </a:cubicBezTo>
                  <a:cubicBezTo>
                    <a:pt x="427329" y="170030"/>
                    <a:pt x="443087" y="180494"/>
                    <a:pt x="448256" y="170030"/>
                  </a:cubicBezTo>
                  <a:cubicBezTo>
                    <a:pt x="452920" y="159693"/>
                    <a:pt x="471704" y="167005"/>
                    <a:pt x="459224" y="15654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949F662F-4161-4F24-88CD-B48C6B9254DC}"/>
                </a:ext>
              </a:extLst>
            </p:cNvPr>
            <p:cNvSpPr/>
            <p:nvPr/>
          </p:nvSpPr>
          <p:spPr>
            <a:xfrm>
              <a:off x="1391303" y="1535144"/>
              <a:ext cx="1452270" cy="1212707"/>
            </a:xfrm>
            <a:custGeom>
              <a:avLst/>
              <a:gdLst>
                <a:gd name="connsiteX0" fmla="*/ 1180815 w 1480981"/>
                <a:gd name="connsiteY0" fmla="*/ 736 h 1236682"/>
                <a:gd name="connsiteX1" fmla="*/ 1187653 w 1480981"/>
                <a:gd name="connsiteY1" fmla="*/ 22887 h 1236682"/>
                <a:gd name="connsiteX2" fmla="*/ 1150186 w 1480981"/>
                <a:gd name="connsiteY2" fmla="*/ 67192 h 1236682"/>
                <a:gd name="connsiteX3" fmla="*/ 1140066 w 1480981"/>
                <a:gd name="connsiteY3" fmla="*/ 103839 h 1236682"/>
                <a:gd name="connsiteX4" fmla="*/ 1195311 w 1480981"/>
                <a:gd name="connsiteY4" fmla="*/ 49416 h 1236682"/>
                <a:gd name="connsiteX5" fmla="*/ 1231956 w 1480981"/>
                <a:gd name="connsiteY5" fmla="*/ 29725 h 1236682"/>
                <a:gd name="connsiteX6" fmla="*/ 1231136 w 1480981"/>
                <a:gd name="connsiteY6" fmla="*/ 78132 h 1236682"/>
                <a:gd name="connsiteX7" fmla="*/ 1265320 w 1480981"/>
                <a:gd name="connsiteY7" fmla="*/ 33007 h 1236682"/>
                <a:gd name="connsiteX8" fmla="*/ 1301147 w 1480981"/>
                <a:gd name="connsiteY8" fmla="*/ 736 h 1236682"/>
                <a:gd name="connsiteX9" fmla="*/ 1324939 w 1480981"/>
                <a:gd name="connsiteY9" fmla="*/ 33007 h 1236682"/>
                <a:gd name="connsiteX10" fmla="*/ 1318103 w 1480981"/>
                <a:gd name="connsiteY10" fmla="*/ 65279 h 1236682"/>
                <a:gd name="connsiteX11" fmla="*/ 1331776 w 1480981"/>
                <a:gd name="connsiteY11" fmla="*/ 60081 h 1236682"/>
                <a:gd name="connsiteX12" fmla="*/ 1376901 w 1480981"/>
                <a:gd name="connsiteY12" fmla="*/ 29452 h 1236682"/>
                <a:gd name="connsiteX13" fmla="*/ 1407530 w 1480981"/>
                <a:gd name="connsiteY13" fmla="*/ 43948 h 1236682"/>
                <a:gd name="connsiteX14" fmla="*/ 1451013 w 1480981"/>
                <a:gd name="connsiteY14" fmla="*/ 58441 h 1236682"/>
                <a:gd name="connsiteX15" fmla="*/ 1480824 w 1480981"/>
                <a:gd name="connsiteY15" fmla="*/ 87430 h 1236682"/>
                <a:gd name="connsiteX16" fmla="*/ 1441715 w 1480981"/>
                <a:gd name="connsiteY16" fmla="*/ 102746 h 1236682"/>
                <a:gd name="connsiteX17" fmla="*/ 1403428 w 1480981"/>
                <a:gd name="connsiteY17" fmla="*/ 114504 h 1236682"/>
                <a:gd name="connsiteX18" fmla="*/ 1374439 w 1480981"/>
                <a:gd name="connsiteY18" fmla="*/ 112044 h 1236682"/>
                <a:gd name="connsiteX19" fmla="*/ 1411906 w 1480981"/>
                <a:gd name="connsiteY19" fmla="*/ 141033 h 1236682"/>
                <a:gd name="connsiteX20" fmla="*/ 1437339 w 1480981"/>
                <a:gd name="connsiteY20" fmla="*/ 143493 h 1236682"/>
                <a:gd name="connsiteX21" fmla="*/ 1479729 w 1480981"/>
                <a:gd name="connsiteY21" fmla="*/ 141853 h 1236682"/>
                <a:gd name="connsiteX22" fmla="*/ 1450466 w 1480981"/>
                <a:gd name="connsiteY22" fmla="*/ 162364 h 1236682"/>
                <a:gd name="connsiteX23" fmla="*/ 1402881 w 1480981"/>
                <a:gd name="connsiteY23" fmla="*/ 184516 h 1236682"/>
                <a:gd name="connsiteX24" fmla="*/ 1376355 w 1480981"/>
                <a:gd name="connsiteY24" fmla="*/ 197642 h 1236682"/>
                <a:gd name="connsiteX25" fmla="*/ 1376355 w 1480981"/>
                <a:gd name="connsiteY25" fmla="*/ 165644 h 1236682"/>
                <a:gd name="connsiteX26" fmla="*/ 1316187 w 1480981"/>
                <a:gd name="connsiteY26" fmla="*/ 124624 h 1236682"/>
                <a:gd name="connsiteX27" fmla="*/ 1269696 w 1480981"/>
                <a:gd name="connsiteY27" fmla="*/ 124624 h 1236682"/>
                <a:gd name="connsiteX28" fmla="*/ 1212267 w 1480981"/>
                <a:gd name="connsiteY28" fmla="*/ 138297 h 1236682"/>
                <a:gd name="connsiteX29" fmla="*/ 1176713 w 1480981"/>
                <a:gd name="connsiteY29" fmla="*/ 176584 h 1236682"/>
                <a:gd name="connsiteX30" fmla="*/ 1165773 w 1480981"/>
                <a:gd name="connsiteY30" fmla="*/ 225811 h 1236682"/>
                <a:gd name="connsiteX31" fmla="*/ 1141162 w 1480981"/>
                <a:gd name="connsiteY31" fmla="*/ 258630 h 1236682"/>
                <a:gd name="connsiteX32" fmla="*/ 1108344 w 1480981"/>
                <a:gd name="connsiteY32" fmla="*/ 250425 h 1236682"/>
                <a:gd name="connsiteX33" fmla="*/ 1064588 w 1480981"/>
                <a:gd name="connsiteY33" fmla="*/ 247689 h 1236682"/>
                <a:gd name="connsiteX34" fmla="*/ 1001685 w 1480981"/>
                <a:gd name="connsiteY34" fmla="*/ 244954 h 1236682"/>
                <a:gd name="connsiteX35" fmla="*/ 938787 w 1480981"/>
                <a:gd name="connsiteY35" fmla="*/ 198462 h 1236682"/>
                <a:gd name="connsiteX36" fmla="*/ 900500 w 1480981"/>
                <a:gd name="connsiteY36" fmla="*/ 226631 h 1236682"/>
                <a:gd name="connsiteX37" fmla="*/ 895029 w 1480981"/>
                <a:gd name="connsiteY37" fmla="*/ 223076 h 1236682"/>
                <a:gd name="connsiteX38" fmla="*/ 862211 w 1480981"/>
                <a:gd name="connsiteY38" fmla="*/ 266834 h 1236682"/>
                <a:gd name="connsiteX39" fmla="*/ 823924 w 1480981"/>
                <a:gd name="connsiteY39" fmla="*/ 277772 h 1236682"/>
                <a:gd name="connsiteX40" fmla="*/ 763759 w 1480981"/>
                <a:gd name="connsiteY40" fmla="*/ 266834 h 1236682"/>
                <a:gd name="connsiteX41" fmla="*/ 750085 w 1480981"/>
                <a:gd name="connsiteY41" fmla="*/ 307854 h 1236682"/>
                <a:gd name="connsiteX42" fmla="*/ 706327 w 1480981"/>
                <a:gd name="connsiteY42" fmla="*/ 324264 h 1236682"/>
                <a:gd name="connsiteX43" fmla="*/ 662571 w 1480981"/>
                <a:gd name="connsiteY43" fmla="*/ 357082 h 1236682"/>
                <a:gd name="connsiteX44" fmla="*/ 646162 w 1480981"/>
                <a:gd name="connsiteY44" fmla="*/ 398104 h 1236682"/>
                <a:gd name="connsiteX45" fmla="*/ 632489 w 1480981"/>
                <a:gd name="connsiteY45" fmla="*/ 428187 h 1236682"/>
                <a:gd name="connsiteX46" fmla="*/ 602404 w 1480981"/>
                <a:gd name="connsiteY46" fmla="*/ 471943 h 1236682"/>
                <a:gd name="connsiteX47" fmla="*/ 591466 w 1480981"/>
                <a:gd name="connsiteY47" fmla="*/ 504761 h 1236682"/>
                <a:gd name="connsiteX48" fmla="*/ 547708 w 1480981"/>
                <a:gd name="connsiteY48" fmla="*/ 515701 h 1236682"/>
                <a:gd name="connsiteX49" fmla="*/ 544975 w 1480981"/>
                <a:gd name="connsiteY49" fmla="*/ 567661 h 1236682"/>
                <a:gd name="connsiteX50" fmla="*/ 506688 w 1480981"/>
                <a:gd name="connsiteY50" fmla="*/ 641502 h 1236682"/>
                <a:gd name="connsiteX51" fmla="*/ 520361 w 1480981"/>
                <a:gd name="connsiteY51" fmla="*/ 671585 h 1236682"/>
                <a:gd name="connsiteX52" fmla="*/ 520361 w 1480981"/>
                <a:gd name="connsiteY52" fmla="*/ 704403 h 1236682"/>
                <a:gd name="connsiteX53" fmla="*/ 482074 w 1480981"/>
                <a:gd name="connsiteY53" fmla="*/ 707136 h 1236682"/>
                <a:gd name="connsiteX54" fmla="*/ 424643 w 1480981"/>
                <a:gd name="connsiteY54" fmla="*/ 745423 h 1236682"/>
                <a:gd name="connsiteX55" fmla="*/ 419174 w 1480981"/>
                <a:gd name="connsiteY55" fmla="*/ 802855 h 1236682"/>
                <a:gd name="connsiteX56" fmla="*/ 419174 w 1480981"/>
                <a:gd name="connsiteY56" fmla="*/ 860286 h 1236682"/>
                <a:gd name="connsiteX57" fmla="*/ 416438 w 1480981"/>
                <a:gd name="connsiteY57" fmla="*/ 914982 h 1236682"/>
                <a:gd name="connsiteX58" fmla="*/ 454725 w 1480981"/>
                <a:gd name="connsiteY58" fmla="*/ 956003 h 1236682"/>
                <a:gd name="connsiteX59" fmla="*/ 432847 w 1480981"/>
                <a:gd name="connsiteY59" fmla="*/ 986088 h 1236682"/>
                <a:gd name="connsiteX60" fmla="*/ 435583 w 1480981"/>
                <a:gd name="connsiteY60" fmla="*/ 1013434 h 1236682"/>
                <a:gd name="connsiteX61" fmla="*/ 438316 w 1480981"/>
                <a:gd name="connsiteY61" fmla="*/ 1068131 h 1236682"/>
                <a:gd name="connsiteX62" fmla="*/ 400029 w 1480981"/>
                <a:gd name="connsiteY62" fmla="*/ 1081804 h 1236682"/>
                <a:gd name="connsiteX63" fmla="*/ 391827 w 1480981"/>
                <a:gd name="connsiteY63" fmla="*/ 1128296 h 1236682"/>
                <a:gd name="connsiteX64" fmla="*/ 378151 w 1480981"/>
                <a:gd name="connsiteY64" fmla="*/ 1166585 h 1236682"/>
                <a:gd name="connsiteX65" fmla="*/ 360102 w 1480981"/>
                <a:gd name="connsiteY65" fmla="*/ 1164123 h 1236682"/>
                <a:gd name="connsiteX66" fmla="*/ 346429 w 1480981"/>
                <a:gd name="connsiteY66" fmla="*/ 1138142 h 1236682"/>
                <a:gd name="connsiteX67" fmla="*/ 323456 w 1480981"/>
                <a:gd name="connsiteY67" fmla="*/ 1106691 h 1236682"/>
                <a:gd name="connsiteX68" fmla="*/ 308962 w 1480981"/>
                <a:gd name="connsiteY68" fmla="*/ 1148260 h 1236682"/>
                <a:gd name="connsiteX69" fmla="*/ 269033 w 1480981"/>
                <a:gd name="connsiteY69" fmla="*/ 1156738 h 1236682"/>
                <a:gd name="connsiteX70" fmla="*/ 161830 w 1480981"/>
                <a:gd name="connsiteY70" fmla="*/ 1235774 h 1236682"/>
                <a:gd name="connsiteX71" fmla="*/ 94554 w 1480981"/>
                <a:gd name="connsiteY71" fmla="*/ 1217999 h 1236682"/>
                <a:gd name="connsiteX72" fmla="*/ 34113 w 1480981"/>
                <a:gd name="connsiteY72" fmla="*/ 1170412 h 1236682"/>
                <a:gd name="connsiteX73" fmla="*/ 57907 w 1480981"/>
                <a:gd name="connsiteY73" fmla="*/ 1152636 h 1236682"/>
                <a:gd name="connsiteX74" fmla="*/ 72402 w 1480981"/>
                <a:gd name="connsiteY74" fmla="*/ 1129664 h 1236682"/>
                <a:gd name="connsiteX75" fmla="*/ 41771 w 1480981"/>
                <a:gd name="connsiteY75" fmla="*/ 1126109 h 1236682"/>
                <a:gd name="connsiteX76" fmla="*/ 9500 w 1480981"/>
                <a:gd name="connsiteY76" fmla="*/ 1130484 h 1236682"/>
                <a:gd name="connsiteX77" fmla="*/ 13602 w 1480981"/>
                <a:gd name="connsiteY77" fmla="*/ 1096573 h 1236682"/>
                <a:gd name="connsiteX78" fmla="*/ 33293 w 1480981"/>
                <a:gd name="connsiteY78" fmla="*/ 1079617 h 1236682"/>
                <a:gd name="connsiteX79" fmla="*/ 56265 w 1480981"/>
                <a:gd name="connsiteY79" fmla="*/ 1085633 h 1236682"/>
                <a:gd name="connsiteX80" fmla="*/ 86076 w 1480981"/>
                <a:gd name="connsiteY80" fmla="*/ 1061842 h 1236682"/>
                <a:gd name="connsiteX81" fmla="*/ 75956 w 1480981"/>
                <a:gd name="connsiteY81" fmla="*/ 1044064 h 1236682"/>
                <a:gd name="connsiteX82" fmla="*/ 35209 w 1480981"/>
                <a:gd name="connsiteY82" fmla="*/ 1059379 h 1236682"/>
                <a:gd name="connsiteX83" fmla="*/ 5400 w 1480981"/>
                <a:gd name="connsiteY83" fmla="*/ 1050081 h 1236682"/>
                <a:gd name="connsiteX84" fmla="*/ 9775 w 1480981"/>
                <a:gd name="connsiteY84" fmla="*/ 1015075 h 1236682"/>
                <a:gd name="connsiteX85" fmla="*/ 9775 w 1480981"/>
                <a:gd name="connsiteY85" fmla="*/ 987728 h 1236682"/>
                <a:gd name="connsiteX86" fmla="*/ 15791 w 1480981"/>
                <a:gd name="connsiteY86" fmla="*/ 966396 h 1236682"/>
                <a:gd name="connsiteX87" fmla="*/ 22629 w 1480981"/>
                <a:gd name="connsiteY87" fmla="*/ 945065 h 1236682"/>
                <a:gd name="connsiteX88" fmla="*/ 475 w 1480981"/>
                <a:gd name="connsiteY88" fmla="*/ 916076 h 1236682"/>
                <a:gd name="connsiteX89" fmla="*/ 26731 w 1480981"/>
                <a:gd name="connsiteY89" fmla="*/ 890642 h 1236682"/>
                <a:gd name="connsiteX90" fmla="*/ 48062 w 1480981"/>
                <a:gd name="connsiteY90" fmla="*/ 884624 h 1236682"/>
                <a:gd name="connsiteX91" fmla="*/ 74316 w 1480981"/>
                <a:gd name="connsiteY91" fmla="*/ 858098 h 1236682"/>
                <a:gd name="connsiteX92" fmla="*/ 104945 w 1480981"/>
                <a:gd name="connsiteY92" fmla="*/ 837586 h 1236682"/>
                <a:gd name="connsiteX93" fmla="*/ 154172 w 1480981"/>
                <a:gd name="connsiteY93" fmla="*/ 836766 h 1236682"/>
                <a:gd name="connsiteX94" fmla="*/ 123543 w 1480981"/>
                <a:gd name="connsiteY94" fmla="*/ 813795 h 1236682"/>
                <a:gd name="connsiteX95" fmla="*/ 178786 w 1480981"/>
                <a:gd name="connsiteY95" fmla="*/ 793284 h 1236682"/>
                <a:gd name="connsiteX96" fmla="*/ 210235 w 1480981"/>
                <a:gd name="connsiteY96" fmla="*/ 773592 h 1236682"/>
                <a:gd name="connsiteX97" fmla="*/ 217072 w 1480981"/>
                <a:gd name="connsiteY97" fmla="*/ 741321 h 1236682"/>
                <a:gd name="connsiteX98" fmla="*/ 248522 w 1480981"/>
                <a:gd name="connsiteY98" fmla="*/ 765934 h 1236682"/>
                <a:gd name="connsiteX99" fmla="*/ 276691 w 1480981"/>
                <a:gd name="connsiteY99" fmla="*/ 722452 h 1236682"/>
                <a:gd name="connsiteX100" fmla="*/ 312518 w 1480981"/>
                <a:gd name="connsiteY100" fmla="*/ 685805 h 1236682"/>
                <a:gd name="connsiteX101" fmla="*/ 363658 w 1480981"/>
                <a:gd name="connsiteY101" fmla="*/ 665294 h 1236682"/>
                <a:gd name="connsiteX102" fmla="*/ 381434 w 1480981"/>
                <a:gd name="connsiteY102" fmla="*/ 657636 h 1236682"/>
                <a:gd name="connsiteX103" fmla="*/ 349162 w 1480981"/>
                <a:gd name="connsiteY103" fmla="*/ 621811 h 1236682"/>
                <a:gd name="connsiteX104" fmla="*/ 389092 w 1480981"/>
                <a:gd name="connsiteY104" fmla="*/ 608957 h 1236682"/>
                <a:gd name="connsiteX105" fmla="*/ 424916 w 1480981"/>
                <a:gd name="connsiteY105" fmla="*/ 603762 h 1236682"/>
                <a:gd name="connsiteX106" fmla="*/ 424916 w 1480981"/>
                <a:gd name="connsiteY106" fmla="*/ 564652 h 1236682"/>
                <a:gd name="connsiteX107" fmla="*/ 432574 w 1480981"/>
                <a:gd name="connsiteY107" fmla="*/ 511872 h 1236682"/>
                <a:gd name="connsiteX108" fmla="*/ 477699 w 1480981"/>
                <a:gd name="connsiteY108" fmla="*/ 504214 h 1236682"/>
                <a:gd name="connsiteX109" fmla="*/ 486997 w 1480981"/>
                <a:gd name="connsiteY109" fmla="*/ 461551 h 1236682"/>
                <a:gd name="connsiteX110" fmla="*/ 539779 w 1480981"/>
                <a:gd name="connsiteY110" fmla="*/ 389353 h 1236682"/>
                <a:gd name="connsiteX111" fmla="*/ 561111 w 1480981"/>
                <a:gd name="connsiteY111" fmla="*/ 371575 h 1236682"/>
                <a:gd name="connsiteX112" fmla="*/ 584082 w 1480981"/>
                <a:gd name="connsiteY112" fmla="*/ 329735 h 1236682"/>
                <a:gd name="connsiteX113" fmla="*/ 611431 w 1480981"/>
                <a:gd name="connsiteY113" fmla="*/ 305941 h 1236682"/>
                <a:gd name="connsiteX114" fmla="*/ 634402 w 1480981"/>
                <a:gd name="connsiteY114" fmla="*/ 317152 h 1236682"/>
                <a:gd name="connsiteX115" fmla="*/ 650538 w 1480981"/>
                <a:gd name="connsiteY115" fmla="*/ 307854 h 1236682"/>
                <a:gd name="connsiteX116" fmla="*/ 655734 w 1480981"/>
                <a:gd name="connsiteY116" fmla="*/ 277225 h 1236682"/>
                <a:gd name="connsiteX117" fmla="*/ 619909 w 1480981"/>
                <a:gd name="connsiteY117" fmla="*/ 279688 h 1236682"/>
                <a:gd name="connsiteX118" fmla="*/ 585997 w 1480981"/>
                <a:gd name="connsiteY118" fmla="*/ 284883 h 1236682"/>
                <a:gd name="connsiteX119" fmla="*/ 529933 w 1480981"/>
                <a:gd name="connsiteY119" fmla="*/ 305394 h 1236682"/>
                <a:gd name="connsiteX120" fmla="*/ 487270 w 1480981"/>
                <a:gd name="connsiteY120" fmla="*/ 326726 h 1236682"/>
                <a:gd name="connsiteX121" fmla="*/ 467579 w 1480981"/>
                <a:gd name="connsiteY121" fmla="*/ 325084 h 1236682"/>
                <a:gd name="connsiteX122" fmla="*/ 538137 w 1480981"/>
                <a:gd name="connsiteY122" fmla="*/ 285976 h 1236682"/>
                <a:gd name="connsiteX123" fmla="*/ 562751 w 1480981"/>
                <a:gd name="connsiteY123" fmla="*/ 255347 h 1236682"/>
                <a:gd name="connsiteX124" fmla="*/ 599398 w 1480981"/>
                <a:gd name="connsiteY124" fmla="*/ 227178 h 1236682"/>
                <a:gd name="connsiteX125" fmla="*/ 633309 w 1480981"/>
                <a:gd name="connsiteY125" fmla="*/ 199831 h 1236682"/>
                <a:gd name="connsiteX126" fmla="*/ 619635 w 1480981"/>
                <a:gd name="connsiteY126" fmla="*/ 247416 h 1236682"/>
                <a:gd name="connsiteX127" fmla="*/ 651085 w 1480981"/>
                <a:gd name="connsiteY127" fmla="*/ 232100 h 1236682"/>
                <a:gd name="connsiteX128" fmla="*/ 676518 w 1480981"/>
                <a:gd name="connsiteY128" fmla="*/ 247416 h 1236682"/>
                <a:gd name="connsiteX129" fmla="*/ 706327 w 1480981"/>
                <a:gd name="connsiteY129" fmla="*/ 244134 h 1236682"/>
                <a:gd name="connsiteX130" fmla="*/ 711525 w 1480981"/>
                <a:gd name="connsiteY130" fmla="*/ 228818 h 1236682"/>
                <a:gd name="connsiteX131" fmla="*/ 703867 w 1480981"/>
                <a:gd name="connsiteY131" fmla="*/ 208309 h 1236682"/>
                <a:gd name="connsiteX132" fmla="*/ 667220 w 1480981"/>
                <a:gd name="connsiteY132" fmla="*/ 210769 h 1236682"/>
                <a:gd name="connsiteX133" fmla="*/ 697029 w 1480981"/>
                <a:gd name="connsiteY133" fmla="*/ 171662 h 1236682"/>
                <a:gd name="connsiteX134" fmla="*/ 736136 w 1480981"/>
                <a:gd name="connsiteY134" fmla="*/ 166466 h 1236682"/>
                <a:gd name="connsiteX135" fmla="*/ 756648 w 1480981"/>
                <a:gd name="connsiteY135" fmla="*/ 164004 h 1236682"/>
                <a:gd name="connsiteX136" fmla="*/ 775246 w 1480981"/>
                <a:gd name="connsiteY136" fmla="*/ 150331 h 1236682"/>
                <a:gd name="connsiteX137" fmla="*/ 780441 w 1480981"/>
                <a:gd name="connsiteY137" fmla="*/ 124077 h 1236682"/>
                <a:gd name="connsiteX138" fmla="*/ 796577 w 1480981"/>
                <a:gd name="connsiteY138" fmla="*/ 107941 h 1236682"/>
                <a:gd name="connsiteX139" fmla="*/ 836504 w 1480981"/>
                <a:gd name="connsiteY139" fmla="*/ 104386 h 1236682"/>
                <a:gd name="connsiteX140" fmla="*/ 840879 w 1480981"/>
                <a:gd name="connsiteY140" fmla="*/ 137477 h 1236682"/>
                <a:gd name="connsiteX141" fmla="*/ 873151 w 1480981"/>
                <a:gd name="connsiteY141" fmla="*/ 139937 h 1236682"/>
                <a:gd name="connsiteX142" fmla="*/ 892842 w 1480981"/>
                <a:gd name="connsiteY142" fmla="*/ 151971 h 1236682"/>
                <a:gd name="connsiteX143" fmla="*/ 879166 w 1480981"/>
                <a:gd name="connsiteY143" fmla="*/ 114504 h 1236682"/>
                <a:gd name="connsiteX144" fmla="*/ 897764 w 1480981"/>
                <a:gd name="connsiteY144" fmla="*/ 103566 h 1236682"/>
                <a:gd name="connsiteX145" fmla="*/ 928393 w 1480981"/>
                <a:gd name="connsiteY145" fmla="*/ 122435 h 1236682"/>
                <a:gd name="connsiteX146" fmla="*/ 955742 w 1480981"/>
                <a:gd name="connsiteY146" fmla="*/ 125717 h 1236682"/>
                <a:gd name="connsiteX147" fmla="*/ 923471 w 1480981"/>
                <a:gd name="connsiteY147" fmla="*/ 96728 h 1236682"/>
                <a:gd name="connsiteX148" fmla="*/ 966954 w 1480981"/>
                <a:gd name="connsiteY148" fmla="*/ 95908 h 1236682"/>
                <a:gd name="connsiteX149" fmla="*/ 983089 w 1480981"/>
                <a:gd name="connsiteY149" fmla="*/ 83875 h 1236682"/>
                <a:gd name="connsiteX150" fmla="*/ 979807 w 1480981"/>
                <a:gd name="connsiteY150" fmla="*/ 45588 h 1236682"/>
                <a:gd name="connsiteX151" fmla="*/ 1026572 w 1480981"/>
                <a:gd name="connsiteY151" fmla="*/ 36290 h 1236682"/>
                <a:gd name="connsiteX152" fmla="*/ 1047083 w 1480981"/>
                <a:gd name="connsiteY152" fmla="*/ 31092 h 1236682"/>
                <a:gd name="connsiteX153" fmla="*/ 1016454 w 1480981"/>
                <a:gd name="connsiteY153" fmla="*/ 60903 h 1236682"/>
                <a:gd name="connsiteX154" fmla="*/ 1004694 w 1480981"/>
                <a:gd name="connsiteY154" fmla="*/ 83055 h 1236682"/>
                <a:gd name="connsiteX155" fmla="*/ 1026025 w 1480981"/>
                <a:gd name="connsiteY155" fmla="*/ 120522 h 1236682"/>
                <a:gd name="connsiteX156" fmla="*/ 1032043 w 1480981"/>
                <a:gd name="connsiteY156" fmla="*/ 87430 h 1236682"/>
                <a:gd name="connsiteX157" fmla="*/ 1045717 w 1480981"/>
                <a:gd name="connsiteY157" fmla="*/ 65279 h 1236682"/>
                <a:gd name="connsiteX158" fmla="*/ 1085644 w 1480981"/>
                <a:gd name="connsiteY158" fmla="*/ 51603 h 1236682"/>
                <a:gd name="connsiteX159" fmla="*/ 1098499 w 1480981"/>
                <a:gd name="connsiteY159" fmla="*/ 43125 h 1236682"/>
                <a:gd name="connsiteX160" fmla="*/ 1108617 w 1480981"/>
                <a:gd name="connsiteY160" fmla="*/ 20974 h 1236682"/>
                <a:gd name="connsiteX161" fmla="*/ 1149364 w 1480981"/>
                <a:gd name="connsiteY161" fmla="*/ 26170 h 1236682"/>
                <a:gd name="connsiteX162" fmla="*/ 1180815 w 1480981"/>
                <a:gd name="connsiteY162" fmla="*/ 736 h 123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480981" h="1236682">
                  <a:moveTo>
                    <a:pt x="1180815" y="736"/>
                  </a:moveTo>
                  <a:cubicBezTo>
                    <a:pt x="1202147" y="5932"/>
                    <a:pt x="1202147" y="22887"/>
                    <a:pt x="1187653" y="22887"/>
                  </a:cubicBezTo>
                  <a:cubicBezTo>
                    <a:pt x="1173158" y="22887"/>
                    <a:pt x="1172338" y="55159"/>
                    <a:pt x="1150186" y="67192"/>
                  </a:cubicBezTo>
                  <a:cubicBezTo>
                    <a:pt x="1128033" y="79226"/>
                    <a:pt x="1126393" y="106299"/>
                    <a:pt x="1140066" y="103839"/>
                  </a:cubicBezTo>
                  <a:cubicBezTo>
                    <a:pt x="1153742" y="101377"/>
                    <a:pt x="1171517" y="76763"/>
                    <a:pt x="1195311" y="49416"/>
                  </a:cubicBezTo>
                  <a:cubicBezTo>
                    <a:pt x="1219102" y="22067"/>
                    <a:pt x="1231136" y="12769"/>
                    <a:pt x="1231956" y="29725"/>
                  </a:cubicBezTo>
                  <a:cubicBezTo>
                    <a:pt x="1232778" y="46681"/>
                    <a:pt x="1218282" y="78132"/>
                    <a:pt x="1231136" y="78132"/>
                  </a:cubicBezTo>
                  <a:cubicBezTo>
                    <a:pt x="1243989" y="78132"/>
                    <a:pt x="1272978" y="41485"/>
                    <a:pt x="1265320" y="33007"/>
                  </a:cubicBezTo>
                  <a:cubicBezTo>
                    <a:pt x="1257663" y="24530"/>
                    <a:pt x="1269696" y="-1724"/>
                    <a:pt x="1301147" y="736"/>
                  </a:cubicBezTo>
                  <a:cubicBezTo>
                    <a:pt x="1332596" y="3198"/>
                    <a:pt x="1341894" y="28905"/>
                    <a:pt x="1324939" y="33007"/>
                  </a:cubicBezTo>
                  <a:cubicBezTo>
                    <a:pt x="1307983" y="37110"/>
                    <a:pt x="1325761" y="52425"/>
                    <a:pt x="1318103" y="65279"/>
                  </a:cubicBezTo>
                  <a:cubicBezTo>
                    <a:pt x="1310445" y="77859"/>
                    <a:pt x="1331776" y="83875"/>
                    <a:pt x="1331776" y="60081"/>
                  </a:cubicBezTo>
                  <a:cubicBezTo>
                    <a:pt x="1331776" y="36290"/>
                    <a:pt x="1365961" y="19334"/>
                    <a:pt x="1376901" y="29452"/>
                  </a:cubicBezTo>
                  <a:cubicBezTo>
                    <a:pt x="1387839" y="39570"/>
                    <a:pt x="1388935" y="47228"/>
                    <a:pt x="1407530" y="43948"/>
                  </a:cubicBezTo>
                  <a:cubicBezTo>
                    <a:pt x="1426399" y="40665"/>
                    <a:pt x="1445817" y="50783"/>
                    <a:pt x="1451013" y="58441"/>
                  </a:cubicBezTo>
                  <a:cubicBezTo>
                    <a:pt x="1456209" y="66099"/>
                    <a:pt x="1483284" y="74577"/>
                    <a:pt x="1480824" y="87430"/>
                  </a:cubicBezTo>
                  <a:cubicBezTo>
                    <a:pt x="1478362" y="100284"/>
                    <a:pt x="1457031" y="88250"/>
                    <a:pt x="1441715" y="102746"/>
                  </a:cubicBezTo>
                  <a:cubicBezTo>
                    <a:pt x="1426399" y="116966"/>
                    <a:pt x="1417102" y="122162"/>
                    <a:pt x="1403428" y="114504"/>
                  </a:cubicBezTo>
                  <a:cubicBezTo>
                    <a:pt x="1389755" y="106848"/>
                    <a:pt x="1372799" y="106026"/>
                    <a:pt x="1374439" y="112044"/>
                  </a:cubicBezTo>
                  <a:cubicBezTo>
                    <a:pt x="1376079" y="118059"/>
                    <a:pt x="1412726" y="128179"/>
                    <a:pt x="1411906" y="141033"/>
                  </a:cubicBezTo>
                  <a:cubicBezTo>
                    <a:pt x="1411086" y="153613"/>
                    <a:pt x="1433784" y="156346"/>
                    <a:pt x="1437339" y="143493"/>
                  </a:cubicBezTo>
                  <a:cubicBezTo>
                    <a:pt x="1440348" y="132006"/>
                    <a:pt x="1466602" y="133102"/>
                    <a:pt x="1479729" y="141853"/>
                  </a:cubicBezTo>
                  <a:cubicBezTo>
                    <a:pt x="1475900" y="163184"/>
                    <a:pt x="1463320" y="165098"/>
                    <a:pt x="1450466" y="162364"/>
                  </a:cubicBezTo>
                  <a:cubicBezTo>
                    <a:pt x="1435153" y="159082"/>
                    <a:pt x="1419837" y="184516"/>
                    <a:pt x="1402881" y="184516"/>
                  </a:cubicBezTo>
                  <a:cubicBezTo>
                    <a:pt x="1393584" y="184516"/>
                    <a:pt x="1384010" y="190258"/>
                    <a:pt x="1376355" y="197642"/>
                  </a:cubicBezTo>
                  <a:cubicBezTo>
                    <a:pt x="1376355" y="186156"/>
                    <a:pt x="1377721" y="173575"/>
                    <a:pt x="1376355" y="165644"/>
                  </a:cubicBezTo>
                  <a:cubicBezTo>
                    <a:pt x="1373619" y="149237"/>
                    <a:pt x="1327128" y="143766"/>
                    <a:pt x="1316187" y="124624"/>
                  </a:cubicBezTo>
                  <a:cubicBezTo>
                    <a:pt x="1305250" y="105479"/>
                    <a:pt x="1277901" y="113684"/>
                    <a:pt x="1269696" y="124624"/>
                  </a:cubicBezTo>
                  <a:cubicBezTo>
                    <a:pt x="1261492" y="135562"/>
                    <a:pt x="1212267" y="121888"/>
                    <a:pt x="1212267" y="138297"/>
                  </a:cubicBezTo>
                  <a:cubicBezTo>
                    <a:pt x="1212267" y="154706"/>
                    <a:pt x="1176713" y="157442"/>
                    <a:pt x="1176713" y="176584"/>
                  </a:cubicBezTo>
                  <a:cubicBezTo>
                    <a:pt x="1176713" y="195729"/>
                    <a:pt x="1193122" y="228545"/>
                    <a:pt x="1165773" y="225811"/>
                  </a:cubicBezTo>
                  <a:cubicBezTo>
                    <a:pt x="1138426" y="223076"/>
                    <a:pt x="1157571" y="236749"/>
                    <a:pt x="1141162" y="258630"/>
                  </a:cubicBezTo>
                  <a:cubicBezTo>
                    <a:pt x="1124753" y="280508"/>
                    <a:pt x="1124753" y="244954"/>
                    <a:pt x="1108344" y="250425"/>
                  </a:cubicBezTo>
                  <a:cubicBezTo>
                    <a:pt x="1091935" y="255894"/>
                    <a:pt x="1072790" y="234016"/>
                    <a:pt x="1064588" y="247689"/>
                  </a:cubicBezTo>
                  <a:cubicBezTo>
                    <a:pt x="1056381" y="261363"/>
                    <a:pt x="1029034" y="250425"/>
                    <a:pt x="1001685" y="244954"/>
                  </a:cubicBezTo>
                  <a:cubicBezTo>
                    <a:pt x="974338" y="239485"/>
                    <a:pt x="960665" y="201198"/>
                    <a:pt x="938787" y="198462"/>
                  </a:cubicBezTo>
                  <a:cubicBezTo>
                    <a:pt x="924018" y="196822"/>
                    <a:pt x="908702" y="208309"/>
                    <a:pt x="900500" y="226631"/>
                  </a:cubicBezTo>
                  <a:cubicBezTo>
                    <a:pt x="898858" y="225265"/>
                    <a:pt x="896944" y="224169"/>
                    <a:pt x="895029" y="223076"/>
                  </a:cubicBezTo>
                  <a:cubicBezTo>
                    <a:pt x="870415" y="209402"/>
                    <a:pt x="862211" y="244954"/>
                    <a:pt x="862211" y="266834"/>
                  </a:cubicBezTo>
                  <a:cubicBezTo>
                    <a:pt x="862211" y="288712"/>
                    <a:pt x="840333" y="291445"/>
                    <a:pt x="823924" y="277772"/>
                  </a:cubicBezTo>
                  <a:cubicBezTo>
                    <a:pt x="807515" y="264098"/>
                    <a:pt x="788372" y="277772"/>
                    <a:pt x="763759" y="266834"/>
                  </a:cubicBezTo>
                  <a:cubicBezTo>
                    <a:pt x="739145" y="255894"/>
                    <a:pt x="750085" y="291445"/>
                    <a:pt x="750085" y="307854"/>
                  </a:cubicBezTo>
                  <a:cubicBezTo>
                    <a:pt x="750085" y="324264"/>
                    <a:pt x="722736" y="324264"/>
                    <a:pt x="706327" y="324264"/>
                  </a:cubicBezTo>
                  <a:cubicBezTo>
                    <a:pt x="689918" y="324264"/>
                    <a:pt x="662571" y="337937"/>
                    <a:pt x="662571" y="357082"/>
                  </a:cubicBezTo>
                  <a:cubicBezTo>
                    <a:pt x="662571" y="376226"/>
                    <a:pt x="637958" y="387164"/>
                    <a:pt x="646162" y="398104"/>
                  </a:cubicBezTo>
                  <a:cubicBezTo>
                    <a:pt x="654367" y="409042"/>
                    <a:pt x="643427" y="419982"/>
                    <a:pt x="632489" y="428187"/>
                  </a:cubicBezTo>
                  <a:cubicBezTo>
                    <a:pt x="621549" y="436391"/>
                    <a:pt x="610611" y="463738"/>
                    <a:pt x="602404" y="471943"/>
                  </a:cubicBezTo>
                  <a:cubicBezTo>
                    <a:pt x="594202" y="480147"/>
                    <a:pt x="607875" y="493823"/>
                    <a:pt x="591466" y="504761"/>
                  </a:cubicBezTo>
                  <a:cubicBezTo>
                    <a:pt x="575057" y="515701"/>
                    <a:pt x="555915" y="507496"/>
                    <a:pt x="547708" y="515701"/>
                  </a:cubicBezTo>
                  <a:cubicBezTo>
                    <a:pt x="539506" y="523905"/>
                    <a:pt x="547708" y="543048"/>
                    <a:pt x="544975" y="567661"/>
                  </a:cubicBezTo>
                  <a:cubicBezTo>
                    <a:pt x="542239" y="592275"/>
                    <a:pt x="523097" y="619622"/>
                    <a:pt x="506688" y="641502"/>
                  </a:cubicBezTo>
                  <a:cubicBezTo>
                    <a:pt x="490279" y="663380"/>
                    <a:pt x="512157" y="668849"/>
                    <a:pt x="520361" y="671585"/>
                  </a:cubicBezTo>
                  <a:cubicBezTo>
                    <a:pt x="528566" y="674318"/>
                    <a:pt x="528566" y="687994"/>
                    <a:pt x="520361" y="704403"/>
                  </a:cubicBezTo>
                  <a:cubicBezTo>
                    <a:pt x="512157" y="720810"/>
                    <a:pt x="493012" y="709872"/>
                    <a:pt x="482074" y="707136"/>
                  </a:cubicBezTo>
                  <a:cubicBezTo>
                    <a:pt x="471134" y="704403"/>
                    <a:pt x="441052" y="718076"/>
                    <a:pt x="424643" y="745423"/>
                  </a:cubicBezTo>
                  <a:cubicBezTo>
                    <a:pt x="408234" y="772772"/>
                    <a:pt x="413705" y="789181"/>
                    <a:pt x="419174" y="802855"/>
                  </a:cubicBezTo>
                  <a:cubicBezTo>
                    <a:pt x="424643" y="816528"/>
                    <a:pt x="405501" y="832937"/>
                    <a:pt x="419174" y="860286"/>
                  </a:cubicBezTo>
                  <a:cubicBezTo>
                    <a:pt x="432847" y="887633"/>
                    <a:pt x="413705" y="893102"/>
                    <a:pt x="416438" y="914982"/>
                  </a:cubicBezTo>
                  <a:cubicBezTo>
                    <a:pt x="419174" y="936860"/>
                    <a:pt x="451992" y="934125"/>
                    <a:pt x="454725" y="956003"/>
                  </a:cubicBezTo>
                  <a:cubicBezTo>
                    <a:pt x="457461" y="977883"/>
                    <a:pt x="443788" y="986088"/>
                    <a:pt x="432847" y="986088"/>
                  </a:cubicBezTo>
                  <a:cubicBezTo>
                    <a:pt x="421910" y="986088"/>
                    <a:pt x="424643" y="1007966"/>
                    <a:pt x="435583" y="1013434"/>
                  </a:cubicBezTo>
                  <a:cubicBezTo>
                    <a:pt x="446523" y="1018903"/>
                    <a:pt x="443788" y="1057190"/>
                    <a:pt x="438316" y="1068131"/>
                  </a:cubicBezTo>
                  <a:cubicBezTo>
                    <a:pt x="432847" y="1079071"/>
                    <a:pt x="397296" y="1068131"/>
                    <a:pt x="400029" y="1081804"/>
                  </a:cubicBezTo>
                  <a:cubicBezTo>
                    <a:pt x="402765" y="1095480"/>
                    <a:pt x="391827" y="1117358"/>
                    <a:pt x="391827" y="1128296"/>
                  </a:cubicBezTo>
                  <a:cubicBezTo>
                    <a:pt x="391827" y="1139236"/>
                    <a:pt x="389092" y="1174787"/>
                    <a:pt x="378151" y="1166585"/>
                  </a:cubicBezTo>
                  <a:cubicBezTo>
                    <a:pt x="373776" y="1163576"/>
                    <a:pt x="366940" y="1163303"/>
                    <a:pt x="360102" y="1164123"/>
                  </a:cubicBezTo>
                  <a:cubicBezTo>
                    <a:pt x="359829" y="1147167"/>
                    <a:pt x="354085" y="1141149"/>
                    <a:pt x="346429" y="1138142"/>
                  </a:cubicBezTo>
                  <a:cubicBezTo>
                    <a:pt x="337951" y="1134860"/>
                    <a:pt x="332753" y="1101495"/>
                    <a:pt x="323456" y="1106691"/>
                  </a:cubicBezTo>
                  <a:cubicBezTo>
                    <a:pt x="314158" y="1111613"/>
                    <a:pt x="321815" y="1138142"/>
                    <a:pt x="308962" y="1148260"/>
                  </a:cubicBezTo>
                  <a:cubicBezTo>
                    <a:pt x="296382" y="1158380"/>
                    <a:pt x="277511" y="1145525"/>
                    <a:pt x="269033" y="1156738"/>
                  </a:cubicBezTo>
                  <a:cubicBezTo>
                    <a:pt x="260555" y="1167678"/>
                    <a:pt x="196015" y="1230579"/>
                    <a:pt x="161830" y="1235774"/>
                  </a:cubicBezTo>
                  <a:cubicBezTo>
                    <a:pt x="127645" y="1240970"/>
                    <a:pt x="111509" y="1222374"/>
                    <a:pt x="94554" y="1217999"/>
                  </a:cubicBezTo>
                  <a:cubicBezTo>
                    <a:pt x="77598" y="1213896"/>
                    <a:pt x="23175" y="1185727"/>
                    <a:pt x="34113" y="1170412"/>
                  </a:cubicBezTo>
                  <a:cubicBezTo>
                    <a:pt x="45053" y="1155098"/>
                    <a:pt x="57907" y="1172327"/>
                    <a:pt x="57907" y="1152636"/>
                  </a:cubicBezTo>
                  <a:cubicBezTo>
                    <a:pt x="57907" y="1132945"/>
                    <a:pt x="78418" y="1144158"/>
                    <a:pt x="72402" y="1129664"/>
                  </a:cubicBezTo>
                  <a:cubicBezTo>
                    <a:pt x="66385" y="1115169"/>
                    <a:pt x="51069" y="1111613"/>
                    <a:pt x="41771" y="1126109"/>
                  </a:cubicBezTo>
                  <a:cubicBezTo>
                    <a:pt x="32473" y="1140602"/>
                    <a:pt x="9500" y="1143338"/>
                    <a:pt x="9500" y="1130484"/>
                  </a:cubicBezTo>
                  <a:cubicBezTo>
                    <a:pt x="9500" y="1117904"/>
                    <a:pt x="25636" y="1110247"/>
                    <a:pt x="13602" y="1096573"/>
                  </a:cubicBezTo>
                  <a:cubicBezTo>
                    <a:pt x="1844" y="1082900"/>
                    <a:pt x="34113" y="1061019"/>
                    <a:pt x="33293" y="1079617"/>
                  </a:cubicBezTo>
                  <a:cubicBezTo>
                    <a:pt x="32473" y="1098486"/>
                    <a:pt x="59820" y="1100949"/>
                    <a:pt x="56265" y="1085633"/>
                  </a:cubicBezTo>
                  <a:cubicBezTo>
                    <a:pt x="52985" y="1070319"/>
                    <a:pt x="70760" y="1061019"/>
                    <a:pt x="86076" y="1061842"/>
                  </a:cubicBezTo>
                  <a:cubicBezTo>
                    <a:pt x="101389" y="1062662"/>
                    <a:pt x="94554" y="1027108"/>
                    <a:pt x="75956" y="1044064"/>
                  </a:cubicBezTo>
                  <a:cubicBezTo>
                    <a:pt x="57360" y="1061019"/>
                    <a:pt x="41225" y="1073873"/>
                    <a:pt x="35209" y="1059379"/>
                  </a:cubicBezTo>
                  <a:cubicBezTo>
                    <a:pt x="29191" y="1044884"/>
                    <a:pt x="19073" y="1069497"/>
                    <a:pt x="5400" y="1050081"/>
                  </a:cubicBezTo>
                  <a:cubicBezTo>
                    <a:pt x="-8003" y="1030390"/>
                    <a:pt x="19893" y="1027930"/>
                    <a:pt x="9775" y="1015075"/>
                  </a:cubicBezTo>
                  <a:cubicBezTo>
                    <a:pt x="-345" y="1002221"/>
                    <a:pt x="-345" y="992103"/>
                    <a:pt x="9775" y="987728"/>
                  </a:cubicBezTo>
                  <a:cubicBezTo>
                    <a:pt x="20167" y="983352"/>
                    <a:pt x="31107" y="969679"/>
                    <a:pt x="15791" y="966396"/>
                  </a:cubicBezTo>
                  <a:cubicBezTo>
                    <a:pt x="475" y="962841"/>
                    <a:pt x="21809" y="951901"/>
                    <a:pt x="22629" y="945065"/>
                  </a:cubicBezTo>
                  <a:cubicBezTo>
                    <a:pt x="23449" y="938227"/>
                    <a:pt x="-3900" y="930569"/>
                    <a:pt x="475" y="916076"/>
                  </a:cubicBezTo>
                  <a:cubicBezTo>
                    <a:pt x="4578" y="901580"/>
                    <a:pt x="14698" y="882984"/>
                    <a:pt x="26731" y="890642"/>
                  </a:cubicBezTo>
                  <a:cubicBezTo>
                    <a:pt x="38762" y="898300"/>
                    <a:pt x="60096" y="896658"/>
                    <a:pt x="48062" y="884624"/>
                  </a:cubicBezTo>
                  <a:cubicBezTo>
                    <a:pt x="36029" y="872593"/>
                    <a:pt x="57360" y="854542"/>
                    <a:pt x="74316" y="858098"/>
                  </a:cubicBezTo>
                  <a:cubicBezTo>
                    <a:pt x="91272" y="861380"/>
                    <a:pt x="86349" y="833484"/>
                    <a:pt x="104945" y="837586"/>
                  </a:cubicBezTo>
                  <a:cubicBezTo>
                    <a:pt x="123543" y="841962"/>
                    <a:pt x="159368" y="847160"/>
                    <a:pt x="154172" y="836766"/>
                  </a:cubicBezTo>
                  <a:cubicBezTo>
                    <a:pt x="148976" y="826648"/>
                    <a:pt x="114245" y="826648"/>
                    <a:pt x="123543" y="813795"/>
                  </a:cubicBezTo>
                  <a:cubicBezTo>
                    <a:pt x="132841" y="800941"/>
                    <a:pt x="166752" y="808597"/>
                    <a:pt x="178786" y="793284"/>
                  </a:cubicBezTo>
                  <a:cubicBezTo>
                    <a:pt x="190819" y="777968"/>
                    <a:pt x="223088" y="791368"/>
                    <a:pt x="210235" y="773592"/>
                  </a:cubicBezTo>
                  <a:cubicBezTo>
                    <a:pt x="197381" y="755817"/>
                    <a:pt x="195741" y="740501"/>
                    <a:pt x="217072" y="741321"/>
                  </a:cubicBezTo>
                  <a:cubicBezTo>
                    <a:pt x="238404" y="742143"/>
                    <a:pt x="234848" y="776328"/>
                    <a:pt x="248522" y="765934"/>
                  </a:cubicBezTo>
                  <a:cubicBezTo>
                    <a:pt x="262195" y="755543"/>
                    <a:pt x="256179" y="723272"/>
                    <a:pt x="276691" y="722452"/>
                  </a:cubicBezTo>
                  <a:cubicBezTo>
                    <a:pt x="297202" y="721632"/>
                    <a:pt x="285989" y="697838"/>
                    <a:pt x="312518" y="685805"/>
                  </a:cubicBezTo>
                  <a:cubicBezTo>
                    <a:pt x="339045" y="673771"/>
                    <a:pt x="360376" y="651620"/>
                    <a:pt x="363658" y="665294"/>
                  </a:cubicBezTo>
                  <a:cubicBezTo>
                    <a:pt x="366940" y="678969"/>
                    <a:pt x="396749" y="669669"/>
                    <a:pt x="381434" y="657636"/>
                  </a:cubicBezTo>
                  <a:cubicBezTo>
                    <a:pt x="366118" y="645604"/>
                    <a:pt x="340685" y="625366"/>
                    <a:pt x="349162" y="621811"/>
                  </a:cubicBezTo>
                  <a:cubicBezTo>
                    <a:pt x="357640" y="618255"/>
                    <a:pt x="386629" y="621811"/>
                    <a:pt x="389092" y="608957"/>
                  </a:cubicBezTo>
                  <a:cubicBezTo>
                    <a:pt x="391827" y="596104"/>
                    <a:pt x="424916" y="616615"/>
                    <a:pt x="424916" y="603762"/>
                  </a:cubicBezTo>
                  <a:cubicBezTo>
                    <a:pt x="424916" y="590908"/>
                    <a:pt x="412063" y="575593"/>
                    <a:pt x="424916" y="564652"/>
                  </a:cubicBezTo>
                  <a:cubicBezTo>
                    <a:pt x="437770" y="553715"/>
                    <a:pt x="423276" y="517888"/>
                    <a:pt x="432574" y="511872"/>
                  </a:cubicBezTo>
                  <a:cubicBezTo>
                    <a:pt x="441872" y="505854"/>
                    <a:pt x="470041" y="518708"/>
                    <a:pt x="477699" y="504214"/>
                  </a:cubicBezTo>
                  <a:cubicBezTo>
                    <a:pt x="485357" y="489721"/>
                    <a:pt x="463203" y="484523"/>
                    <a:pt x="486997" y="461551"/>
                  </a:cubicBezTo>
                  <a:cubicBezTo>
                    <a:pt x="510790" y="438578"/>
                    <a:pt x="538137" y="407129"/>
                    <a:pt x="539779" y="389353"/>
                  </a:cubicBezTo>
                  <a:cubicBezTo>
                    <a:pt x="541419" y="371575"/>
                    <a:pt x="561111" y="392086"/>
                    <a:pt x="561111" y="371575"/>
                  </a:cubicBezTo>
                  <a:cubicBezTo>
                    <a:pt x="561111" y="351066"/>
                    <a:pt x="573144" y="330555"/>
                    <a:pt x="584082" y="329735"/>
                  </a:cubicBezTo>
                  <a:cubicBezTo>
                    <a:pt x="595295" y="328912"/>
                    <a:pt x="605413" y="317152"/>
                    <a:pt x="611431" y="305941"/>
                  </a:cubicBezTo>
                  <a:cubicBezTo>
                    <a:pt x="617447" y="295001"/>
                    <a:pt x="634402" y="305121"/>
                    <a:pt x="634402" y="317152"/>
                  </a:cubicBezTo>
                  <a:cubicBezTo>
                    <a:pt x="634402" y="329186"/>
                    <a:pt x="664211" y="321530"/>
                    <a:pt x="650538" y="307854"/>
                  </a:cubicBezTo>
                  <a:cubicBezTo>
                    <a:pt x="637138" y="294181"/>
                    <a:pt x="666947" y="286523"/>
                    <a:pt x="655734" y="277225"/>
                  </a:cubicBezTo>
                  <a:cubicBezTo>
                    <a:pt x="644520" y="267654"/>
                    <a:pt x="630847" y="264372"/>
                    <a:pt x="619909" y="279688"/>
                  </a:cubicBezTo>
                  <a:cubicBezTo>
                    <a:pt x="608969" y="295274"/>
                    <a:pt x="594475" y="290899"/>
                    <a:pt x="585997" y="284883"/>
                  </a:cubicBezTo>
                  <a:cubicBezTo>
                    <a:pt x="577517" y="279139"/>
                    <a:pt x="552906" y="290899"/>
                    <a:pt x="529933" y="305394"/>
                  </a:cubicBezTo>
                  <a:cubicBezTo>
                    <a:pt x="506961" y="319888"/>
                    <a:pt x="501766" y="310590"/>
                    <a:pt x="487270" y="326726"/>
                  </a:cubicBezTo>
                  <a:cubicBezTo>
                    <a:pt x="472777" y="342861"/>
                    <a:pt x="442145" y="342039"/>
                    <a:pt x="467579" y="325084"/>
                  </a:cubicBezTo>
                  <a:cubicBezTo>
                    <a:pt x="493012" y="308128"/>
                    <a:pt x="532942" y="302112"/>
                    <a:pt x="538137" y="285976"/>
                  </a:cubicBezTo>
                  <a:cubicBezTo>
                    <a:pt x="543059" y="269841"/>
                    <a:pt x="572049" y="264645"/>
                    <a:pt x="562751" y="255347"/>
                  </a:cubicBezTo>
                  <a:cubicBezTo>
                    <a:pt x="553453" y="246049"/>
                    <a:pt x="579706" y="246596"/>
                    <a:pt x="599398" y="227178"/>
                  </a:cubicBezTo>
                  <a:cubicBezTo>
                    <a:pt x="618813" y="207487"/>
                    <a:pt x="624831" y="186978"/>
                    <a:pt x="633309" y="199831"/>
                  </a:cubicBezTo>
                  <a:cubicBezTo>
                    <a:pt x="641787" y="212685"/>
                    <a:pt x="608695" y="238938"/>
                    <a:pt x="619635" y="247416"/>
                  </a:cubicBezTo>
                  <a:cubicBezTo>
                    <a:pt x="630573" y="255894"/>
                    <a:pt x="640967" y="219247"/>
                    <a:pt x="651085" y="232100"/>
                  </a:cubicBezTo>
                  <a:cubicBezTo>
                    <a:pt x="661205" y="244954"/>
                    <a:pt x="674058" y="265192"/>
                    <a:pt x="676518" y="247416"/>
                  </a:cubicBezTo>
                  <a:cubicBezTo>
                    <a:pt x="678980" y="229640"/>
                    <a:pt x="694294" y="233194"/>
                    <a:pt x="706327" y="244134"/>
                  </a:cubicBezTo>
                  <a:cubicBezTo>
                    <a:pt x="718361" y="255347"/>
                    <a:pt x="720003" y="236476"/>
                    <a:pt x="711525" y="228818"/>
                  </a:cubicBezTo>
                  <a:cubicBezTo>
                    <a:pt x="703047" y="221163"/>
                    <a:pt x="719181" y="213505"/>
                    <a:pt x="703867" y="208309"/>
                  </a:cubicBezTo>
                  <a:cubicBezTo>
                    <a:pt x="688552" y="203111"/>
                    <a:pt x="669683" y="226085"/>
                    <a:pt x="667220" y="210769"/>
                  </a:cubicBezTo>
                  <a:cubicBezTo>
                    <a:pt x="664758" y="195456"/>
                    <a:pt x="688552" y="185336"/>
                    <a:pt x="697029" y="171662"/>
                  </a:cubicBezTo>
                  <a:cubicBezTo>
                    <a:pt x="705507" y="157989"/>
                    <a:pt x="734496" y="154433"/>
                    <a:pt x="736136" y="166466"/>
                  </a:cubicBezTo>
                  <a:cubicBezTo>
                    <a:pt x="738052" y="178500"/>
                    <a:pt x="758290" y="177678"/>
                    <a:pt x="756648" y="164004"/>
                  </a:cubicBezTo>
                  <a:cubicBezTo>
                    <a:pt x="754734" y="150331"/>
                    <a:pt x="760750" y="147869"/>
                    <a:pt x="775246" y="150331"/>
                  </a:cubicBezTo>
                  <a:cubicBezTo>
                    <a:pt x="789739" y="153064"/>
                    <a:pt x="791379" y="136108"/>
                    <a:pt x="780441" y="124077"/>
                  </a:cubicBezTo>
                  <a:cubicBezTo>
                    <a:pt x="769501" y="112044"/>
                    <a:pt x="778799" y="111224"/>
                    <a:pt x="796577" y="107941"/>
                  </a:cubicBezTo>
                  <a:cubicBezTo>
                    <a:pt x="814353" y="104386"/>
                    <a:pt x="829666" y="89890"/>
                    <a:pt x="836504" y="104386"/>
                  </a:cubicBezTo>
                  <a:cubicBezTo>
                    <a:pt x="843342" y="118879"/>
                    <a:pt x="823924" y="147595"/>
                    <a:pt x="840879" y="137477"/>
                  </a:cubicBezTo>
                  <a:cubicBezTo>
                    <a:pt x="857835" y="127084"/>
                    <a:pt x="878346" y="123804"/>
                    <a:pt x="873151" y="139937"/>
                  </a:cubicBezTo>
                  <a:cubicBezTo>
                    <a:pt x="868229" y="156346"/>
                    <a:pt x="892842" y="170569"/>
                    <a:pt x="892842" y="151971"/>
                  </a:cubicBezTo>
                  <a:cubicBezTo>
                    <a:pt x="892842" y="133375"/>
                    <a:pt x="900500" y="119702"/>
                    <a:pt x="879166" y="114504"/>
                  </a:cubicBezTo>
                  <a:cubicBezTo>
                    <a:pt x="857835" y="109581"/>
                    <a:pt x="896122" y="89070"/>
                    <a:pt x="897764" y="103566"/>
                  </a:cubicBezTo>
                  <a:cubicBezTo>
                    <a:pt x="899404" y="118059"/>
                    <a:pt x="923198" y="128453"/>
                    <a:pt x="928393" y="122435"/>
                  </a:cubicBezTo>
                  <a:cubicBezTo>
                    <a:pt x="933589" y="116419"/>
                    <a:pt x="957383" y="133375"/>
                    <a:pt x="955742" y="125717"/>
                  </a:cubicBezTo>
                  <a:cubicBezTo>
                    <a:pt x="954100" y="118059"/>
                    <a:pt x="910618" y="102746"/>
                    <a:pt x="923471" y="96728"/>
                  </a:cubicBezTo>
                  <a:cubicBezTo>
                    <a:pt x="936325" y="90712"/>
                    <a:pt x="954920" y="85788"/>
                    <a:pt x="966954" y="95908"/>
                  </a:cubicBezTo>
                  <a:cubicBezTo>
                    <a:pt x="978714" y="106026"/>
                    <a:pt x="1006883" y="97548"/>
                    <a:pt x="983089" y="83875"/>
                  </a:cubicBezTo>
                  <a:cubicBezTo>
                    <a:pt x="959296" y="70201"/>
                    <a:pt x="958476" y="44768"/>
                    <a:pt x="979807" y="45588"/>
                  </a:cubicBezTo>
                  <a:cubicBezTo>
                    <a:pt x="1001138" y="46408"/>
                    <a:pt x="1026572" y="49143"/>
                    <a:pt x="1026572" y="36290"/>
                  </a:cubicBezTo>
                  <a:cubicBezTo>
                    <a:pt x="1026572" y="23436"/>
                    <a:pt x="1044348" y="21247"/>
                    <a:pt x="1047083" y="31092"/>
                  </a:cubicBezTo>
                  <a:cubicBezTo>
                    <a:pt x="1048725" y="37110"/>
                    <a:pt x="1032590" y="60903"/>
                    <a:pt x="1016454" y="60903"/>
                  </a:cubicBezTo>
                  <a:cubicBezTo>
                    <a:pt x="1000318" y="60903"/>
                    <a:pt x="992661" y="87430"/>
                    <a:pt x="1004694" y="83055"/>
                  </a:cubicBezTo>
                  <a:cubicBezTo>
                    <a:pt x="1016727" y="78679"/>
                    <a:pt x="1010712" y="124897"/>
                    <a:pt x="1026025" y="120522"/>
                  </a:cubicBezTo>
                  <a:cubicBezTo>
                    <a:pt x="1041341" y="116419"/>
                    <a:pt x="1042161" y="93446"/>
                    <a:pt x="1032043" y="87430"/>
                  </a:cubicBezTo>
                  <a:cubicBezTo>
                    <a:pt x="1021923" y="81412"/>
                    <a:pt x="1035325" y="82235"/>
                    <a:pt x="1045717" y="65279"/>
                  </a:cubicBezTo>
                  <a:cubicBezTo>
                    <a:pt x="1055834" y="48050"/>
                    <a:pt x="1077166" y="36290"/>
                    <a:pt x="1085644" y="51603"/>
                  </a:cubicBezTo>
                  <a:cubicBezTo>
                    <a:pt x="1094397" y="66919"/>
                    <a:pt x="1106975" y="55979"/>
                    <a:pt x="1098499" y="43125"/>
                  </a:cubicBezTo>
                  <a:cubicBezTo>
                    <a:pt x="1090021" y="30272"/>
                    <a:pt x="1109437" y="27812"/>
                    <a:pt x="1108617" y="20974"/>
                  </a:cubicBezTo>
                  <a:cubicBezTo>
                    <a:pt x="1107797" y="14136"/>
                    <a:pt x="1142528" y="33007"/>
                    <a:pt x="1149364" y="26170"/>
                  </a:cubicBezTo>
                  <a:cubicBezTo>
                    <a:pt x="1156202" y="19334"/>
                    <a:pt x="1159484" y="-4460"/>
                    <a:pt x="1180815" y="73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wrap="square" rtlCol="0" anchor="ctr">
              <a:noAutofit/>
            </a:bodyPr>
            <a:lstStyle/>
            <a:p>
              <a:endParaRPr lang="ko-KR" altLang="en-US"/>
            </a:p>
          </p:txBody>
        </p:sp>
        <p:sp>
          <p:nvSpPr>
            <p:cNvPr id="64" name="자유형: 도형 142">
              <a:extLst>
                <a:ext uri="{FF2B5EF4-FFF2-40B4-BE49-F238E27FC236}">
                  <a16:creationId xmlns:a16="http://schemas.microsoft.com/office/drawing/2014/main" id="{E0481833-9445-4B1F-BD4A-52AD6BE384EB}"/>
                </a:ext>
              </a:extLst>
            </p:cNvPr>
            <p:cNvSpPr/>
            <p:nvPr/>
          </p:nvSpPr>
          <p:spPr>
            <a:xfrm>
              <a:off x="11713490" y="2287012"/>
              <a:ext cx="160909" cy="53635"/>
            </a:xfrm>
            <a:custGeom>
              <a:avLst/>
              <a:gdLst>
                <a:gd name="connsiteX0" fmla="*/ 36275 w 75639"/>
                <a:gd name="connsiteY0" fmla="*/ 3037 h 25213"/>
                <a:gd name="connsiteX1" fmla="*/ 3372 w 75639"/>
                <a:gd name="connsiteY1" fmla="*/ 13248 h 25213"/>
                <a:gd name="connsiteX2" fmla="*/ 52790 w 75639"/>
                <a:gd name="connsiteY2" fmla="*/ 24216 h 25213"/>
                <a:gd name="connsiteX3" fmla="*/ 84936 w 75639"/>
                <a:gd name="connsiteY3" fmla="*/ 19551 h 25213"/>
                <a:gd name="connsiteX4" fmla="*/ 36275 w 75639"/>
                <a:gd name="connsiteY4" fmla="*/ 3037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39" h="25213">
                  <a:moveTo>
                    <a:pt x="36275" y="3037"/>
                  </a:moveTo>
                  <a:cubicBezTo>
                    <a:pt x="30728" y="6945"/>
                    <a:pt x="-3939" y="5054"/>
                    <a:pt x="3372" y="13248"/>
                  </a:cubicBezTo>
                  <a:cubicBezTo>
                    <a:pt x="9675" y="20308"/>
                    <a:pt x="39427" y="16400"/>
                    <a:pt x="52790" y="24216"/>
                  </a:cubicBezTo>
                  <a:cubicBezTo>
                    <a:pt x="66153" y="32032"/>
                    <a:pt x="84936" y="25854"/>
                    <a:pt x="84936" y="19551"/>
                  </a:cubicBezTo>
                  <a:cubicBezTo>
                    <a:pt x="84936" y="13248"/>
                    <a:pt x="41822" y="-871"/>
                    <a:pt x="36275" y="303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5" name="자유형: 도형 143">
              <a:extLst>
                <a:ext uri="{FF2B5EF4-FFF2-40B4-BE49-F238E27FC236}">
                  <a16:creationId xmlns:a16="http://schemas.microsoft.com/office/drawing/2014/main" id="{E397A819-0B8D-4308-8DC5-E51109F0146D}"/>
                </a:ext>
              </a:extLst>
            </p:cNvPr>
            <p:cNvSpPr/>
            <p:nvPr/>
          </p:nvSpPr>
          <p:spPr>
            <a:xfrm>
              <a:off x="8361350" y="3721667"/>
              <a:ext cx="965442" cy="938627"/>
            </a:xfrm>
            <a:custGeom>
              <a:avLst/>
              <a:gdLst>
                <a:gd name="connsiteX0" fmla="*/ 428798 w 453834"/>
                <a:gd name="connsiteY0" fmla="*/ 44937 h 441227"/>
                <a:gd name="connsiteX1" fmla="*/ 402072 w 453834"/>
                <a:gd name="connsiteY1" fmla="*/ 51240 h 441227"/>
                <a:gd name="connsiteX2" fmla="*/ 343957 w 453834"/>
                <a:gd name="connsiteY2" fmla="*/ 8882 h 441227"/>
                <a:gd name="connsiteX3" fmla="*/ 326686 w 453834"/>
                <a:gd name="connsiteY3" fmla="*/ 16698 h 441227"/>
                <a:gd name="connsiteX4" fmla="*/ 325047 w 453834"/>
                <a:gd name="connsiteY4" fmla="*/ 44180 h 441227"/>
                <a:gd name="connsiteX5" fmla="*/ 317231 w 453834"/>
                <a:gd name="connsiteY5" fmla="*/ 67754 h 441227"/>
                <a:gd name="connsiteX6" fmla="*/ 295170 w 453834"/>
                <a:gd name="connsiteY6" fmla="*/ 77209 h 441227"/>
                <a:gd name="connsiteX7" fmla="*/ 284958 w 453834"/>
                <a:gd name="connsiteY7" fmla="*/ 92967 h 441227"/>
                <a:gd name="connsiteX8" fmla="*/ 280294 w 453834"/>
                <a:gd name="connsiteY8" fmla="*/ 108600 h 441227"/>
                <a:gd name="connsiteX9" fmla="*/ 280294 w 453834"/>
                <a:gd name="connsiteY9" fmla="*/ 129022 h 441227"/>
                <a:gd name="connsiteX10" fmla="*/ 293657 w 453834"/>
                <a:gd name="connsiteY10" fmla="*/ 123475 h 441227"/>
                <a:gd name="connsiteX11" fmla="*/ 307776 w 453834"/>
                <a:gd name="connsiteY11" fmla="*/ 120323 h 441227"/>
                <a:gd name="connsiteX12" fmla="*/ 292018 w 453834"/>
                <a:gd name="connsiteY12" fmla="*/ 100657 h 441227"/>
                <a:gd name="connsiteX13" fmla="*/ 313953 w 453834"/>
                <a:gd name="connsiteY13" fmla="*/ 98262 h 441227"/>
                <a:gd name="connsiteX14" fmla="*/ 353916 w 453834"/>
                <a:gd name="connsiteY14" fmla="*/ 107717 h 441227"/>
                <a:gd name="connsiteX15" fmla="*/ 371187 w 453834"/>
                <a:gd name="connsiteY15" fmla="*/ 101414 h 441227"/>
                <a:gd name="connsiteX16" fmla="*/ 409637 w 453834"/>
                <a:gd name="connsiteY16" fmla="*/ 83387 h 441227"/>
                <a:gd name="connsiteX17" fmla="*/ 423756 w 453834"/>
                <a:gd name="connsiteY17" fmla="*/ 70780 h 441227"/>
                <a:gd name="connsiteX18" fmla="*/ 452751 w 453834"/>
                <a:gd name="connsiteY18" fmla="*/ 37877 h 441227"/>
                <a:gd name="connsiteX19" fmla="*/ 428798 w 453834"/>
                <a:gd name="connsiteY19" fmla="*/ 44937 h 441227"/>
                <a:gd name="connsiteX20" fmla="*/ 284454 w 453834"/>
                <a:gd name="connsiteY20" fmla="*/ 152470 h 441227"/>
                <a:gd name="connsiteX21" fmla="*/ 279790 w 453834"/>
                <a:gd name="connsiteY21" fmla="*/ 187768 h 441227"/>
                <a:gd name="connsiteX22" fmla="*/ 266427 w 453834"/>
                <a:gd name="connsiteY22" fmla="*/ 223066 h 441227"/>
                <a:gd name="connsiteX23" fmla="*/ 249912 w 453834"/>
                <a:gd name="connsiteY23" fmla="*/ 248910 h 441227"/>
                <a:gd name="connsiteX24" fmla="*/ 225581 w 453834"/>
                <a:gd name="connsiteY24" fmla="*/ 267694 h 441227"/>
                <a:gd name="connsiteX25" fmla="*/ 208311 w 453834"/>
                <a:gd name="connsiteY25" fmla="*/ 259121 h 441227"/>
                <a:gd name="connsiteX26" fmla="*/ 188644 w 453834"/>
                <a:gd name="connsiteY26" fmla="*/ 280300 h 441227"/>
                <a:gd name="connsiteX27" fmla="*/ 172130 w 453834"/>
                <a:gd name="connsiteY27" fmla="*/ 307026 h 441227"/>
                <a:gd name="connsiteX28" fmla="*/ 155615 w 453834"/>
                <a:gd name="connsiteY28" fmla="*/ 312447 h 441227"/>
                <a:gd name="connsiteX29" fmla="*/ 123469 w 453834"/>
                <a:gd name="connsiteY29" fmla="*/ 316355 h 441227"/>
                <a:gd name="connsiteX30" fmla="*/ 84263 w 453834"/>
                <a:gd name="connsiteY30" fmla="*/ 318750 h 441227"/>
                <a:gd name="connsiteX31" fmla="*/ 43418 w 453834"/>
                <a:gd name="connsiteY31" fmla="*/ 349384 h 441227"/>
                <a:gd name="connsiteX32" fmla="*/ 43418 w 453834"/>
                <a:gd name="connsiteY32" fmla="*/ 365016 h 441227"/>
                <a:gd name="connsiteX33" fmla="*/ 72413 w 453834"/>
                <a:gd name="connsiteY33" fmla="*/ 357956 h 441227"/>
                <a:gd name="connsiteX34" fmla="*/ 139101 w 453834"/>
                <a:gd name="connsiteY34" fmla="*/ 341441 h 441227"/>
                <a:gd name="connsiteX35" fmla="*/ 150069 w 453834"/>
                <a:gd name="connsiteY35" fmla="*/ 365016 h 441227"/>
                <a:gd name="connsiteX36" fmla="*/ 181459 w 453834"/>
                <a:gd name="connsiteY36" fmla="*/ 363503 h 441227"/>
                <a:gd name="connsiteX37" fmla="*/ 190914 w 453834"/>
                <a:gd name="connsiteY37" fmla="*/ 345476 h 441227"/>
                <a:gd name="connsiteX38" fmla="*/ 198730 w 453834"/>
                <a:gd name="connsiteY38" fmla="*/ 341568 h 441227"/>
                <a:gd name="connsiteX39" fmla="*/ 232516 w 453834"/>
                <a:gd name="connsiteY39" fmla="*/ 339172 h 441227"/>
                <a:gd name="connsiteX40" fmla="*/ 252056 w 453834"/>
                <a:gd name="connsiteY40" fmla="*/ 340685 h 441227"/>
                <a:gd name="connsiteX41" fmla="*/ 267814 w 453834"/>
                <a:gd name="connsiteY41" fmla="*/ 325053 h 441227"/>
                <a:gd name="connsiteX42" fmla="*/ 292901 w 453834"/>
                <a:gd name="connsiteY42" fmla="*/ 321145 h 441227"/>
                <a:gd name="connsiteX43" fmla="*/ 299960 w 453834"/>
                <a:gd name="connsiteY43" fmla="*/ 283452 h 441227"/>
                <a:gd name="connsiteX44" fmla="*/ 306263 w 453834"/>
                <a:gd name="connsiteY44" fmla="*/ 242607 h 441227"/>
                <a:gd name="connsiteX45" fmla="*/ 330594 w 453834"/>
                <a:gd name="connsiteY45" fmla="*/ 213612 h 441227"/>
                <a:gd name="connsiteX46" fmla="*/ 317987 w 453834"/>
                <a:gd name="connsiteY46" fmla="*/ 143015 h 441227"/>
                <a:gd name="connsiteX47" fmla="*/ 284454 w 453834"/>
                <a:gd name="connsiteY47" fmla="*/ 152470 h 441227"/>
                <a:gd name="connsiteX48" fmla="*/ 111871 w 453834"/>
                <a:gd name="connsiteY48" fmla="*/ 356443 h 441227"/>
                <a:gd name="connsiteX49" fmla="*/ 86784 w 453834"/>
                <a:gd name="connsiteY49" fmla="*/ 363503 h 441227"/>
                <a:gd name="connsiteX50" fmla="*/ 82876 w 453834"/>
                <a:gd name="connsiteY50" fmla="*/ 398801 h 441227"/>
                <a:gd name="connsiteX51" fmla="*/ 97752 w 453834"/>
                <a:gd name="connsiteY51" fmla="*/ 391741 h 441227"/>
                <a:gd name="connsiteX52" fmla="*/ 120570 w 453834"/>
                <a:gd name="connsiteY52" fmla="*/ 383043 h 441227"/>
                <a:gd name="connsiteX53" fmla="*/ 138597 w 453834"/>
                <a:gd name="connsiteY53" fmla="*/ 359469 h 441227"/>
                <a:gd name="connsiteX54" fmla="*/ 111871 w 453834"/>
                <a:gd name="connsiteY54" fmla="*/ 356443 h 441227"/>
                <a:gd name="connsiteX55" fmla="*/ 57663 w 453834"/>
                <a:gd name="connsiteY55" fmla="*/ 387077 h 441227"/>
                <a:gd name="connsiteX56" fmla="*/ 39636 w 453834"/>
                <a:gd name="connsiteY56" fmla="*/ 373714 h 441227"/>
                <a:gd name="connsiteX57" fmla="*/ 15305 w 453834"/>
                <a:gd name="connsiteY57" fmla="*/ 379261 h 441227"/>
                <a:gd name="connsiteX58" fmla="*/ 4337 w 453834"/>
                <a:gd name="connsiteY58" fmla="*/ 398045 h 441227"/>
                <a:gd name="connsiteX59" fmla="*/ 19213 w 453834"/>
                <a:gd name="connsiteY59" fmla="*/ 390229 h 441227"/>
                <a:gd name="connsiteX60" fmla="*/ 23121 w 453834"/>
                <a:gd name="connsiteY60" fmla="*/ 416954 h 441227"/>
                <a:gd name="connsiteX61" fmla="*/ 33332 w 453834"/>
                <a:gd name="connsiteY61" fmla="*/ 449101 h 441227"/>
                <a:gd name="connsiteX62" fmla="*/ 63210 w 453834"/>
                <a:gd name="connsiteY62" fmla="*/ 404348 h 441227"/>
                <a:gd name="connsiteX63" fmla="*/ 57663 w 453834"/>
                <a:gd name="connsiteY63" fmla="*/ 387077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3834" h="441227">
                  <a:moveTo>
                    <a:pt x="428798" y="44937"/>
                  </a:moveTo>
                  <a:cubicBezTo>
                    <a:pt x="423251" y="37877"/>
                    <a:pt x="413923" y="48845"/>
                    <a:pt x="402072" y="51240"/>
                  </a:cubicBezTo>
                  <a:cubicBezTo>
                    <a:pt x="390349" y="53635"/>
                    <a:pt x="353412" y="23001"/>
                    <a:pt x="343957" y="8882"/>
                  </a:cubicBezTo>
                  <a:cubicBezTo>
                    <a:pt x="334502" y="-5237"/>
                    <a:pt x="318870" y="6487"/>
                    <a:pt x="326686" y="16698"/>
                  </a:cubicBezTo>
                  <a:cubicBezTo>
                    <a:pt x="334502" y="26909"/>
                    <a:pt x="325047" y="30061"/>
                    <a:pt x="325047" y="44180"/>
                  </a:cubicBezTo>
                  <a:cubicBezTo>
                    <a:pt x="325047" y="58300"/>
                    <a:pt x="315592" y="58300"/>
                    <a:pt x="317231" y="67754"/>
                  </a:cubicBezTo>
                  <a:cubicBezTo>
                    <a:pt x="318744" y="77209"/>
                    <a:pt x="304624" y="75570"/>
                    <a:pt x="295170" y="77209"/>
                  </a:cubicBezTo>
                  <a:cubicBezTo>
                    <a:pt x="285715" y="78848"/>
                    <a:pt x="295926" y="88177"/>
                    <a:pt x="284958" y="92967"/>
                  </a:cubicBezTo>
                  <a:cubicBezTo>
                    <a:pt x="273991" y="97632"/>
                    <a:pt x="274747" y="105574"/>
                    <a:pt x="280294" y="108600"/>
                  </a:cubicBezTo>
                  <a:cubicBezTo>
                    <a:pt x="285841" y="111751"/>
                    <a:pt x="281933" y="121962"/>
                    <a:pt x="280294" y="129022"/>
                  </a:cubicBezTo>
                  <a:cubicBezTo>
                    <a:pt x="278655" y="136082"/>
                    <a:pt x="287354" y="130661"/>
                    <a:pt x="293657" y="123475"/>
                  </a:cubicBezTo>
                  <a:cubicBezTo>
                    <a:pt x="299960" y="116415"/>
                    <a:pt x="306516" y="126879"/>
                    <a:pt x="307776" y="120323"/>
                  </a:cubicBezTo>
                  <a:cubicBezTo>
                    <a:pt x="309415" y="112508"/>
                    <a:pt x="291262" y="108600"/>
                    <a:pt x="292018" y="100657"/>
                  </a:cubicBezTo>
                  <a:cubicBezTo>
                    <a:pt x="292774" y="92841"/>
                    <a:pt x="304624" y="103053"/>
                    <a:pt x="313953" y="98262"/>
                  </a:cubicBezTo>
                  <a:cubicBezTo>
                    <a:pt x="323408" y="93598"/>
                    <a:pt x="342192" y="97506"/>
                    <a:pt x="353916" y="107717"/>
                  </a:cubicBezTo>
                  <a:cubicBezTo>
                    <a:pt x="365640" y="117928"/>
                    <a:pt x="368792" y="114020"/>
                    <a:pt x="371187" y="101414"/>
                  </a:cubicBezTo>
                  <a:cubicBezTo>
                    <a:pt x="373582" y="88807"/>
                    <a:pt x="391610" y="83387"/>
                    <a:pt x="409637" y="83387"/>
                  </a:cubicBezTo>
                  <a:cubicBezTo>
                    <a:pt x="427664" y="83387"/>
                    <a:pt x="429303" y="74688"/>
                    <a:pt x="423756" y="70780"/>
                  </a:cubicBezTo>
                  <a:cubicBezTo>
                    <a:pt x="418335" y="66872"/>
                    <a:pt x="453633" y="44054"/>
                    <a:pt x="452751" y="37877"/>
                  </a:cubicBezTo>
                  <a:cubicBezTo>
                    <a:pt x="452373" y="31700"/>
                    <a:pt x="434345" y="51996"/>
                    <a:pt x="428798" y="44937"/>
                  </a:cubicBezTo>
                  <a:close/>
                  <a:moveTo>
                    <a:pt x="284454" y="152470"/>
                  </a:moveTo>
                  <a:cubicBezTo>
                    <a:pt x="276638" y="156378"/>
                    <a:pt x="271092" y="180709"/>
                    <a:pt x="279790" y="187768"/>
                  </a:cubicBezTo>
                  <a:cubicBezTo>
                    <a:pt x="288362" y="194828"/>
                    <a:pt x="265670" y="208191"/>
                    <a:pt x="266427" y="223066"/>
                  </a:cubicBezTo>
                  <a:cubicBezTo>
                    <a:pt x="267184" y="237942"/>
                    <a:pt x="252307" y="237942"/>
                    <a:pt x="249912" y="248910"/>
                  </a:cubicBezTo>
                  <a:cubicBezTo>
                    <a:pt x="247517" y="259878"/>
                    <a:pt x="238944" y="257608"/>
                    <a:pt x="225581" y="267694"/>
                  </a:cubicBezTo>
                  <a:cubicBezTo>
                    <a:pt x="212219" y="277905"/>
                    <a:pt x="205159" y="266055"/>
                    <a:pt x="208311" y="259121"/>
                  </a:cubicBezTo>
                  <a:cubicBezTo>
                    <a:pt x="211462" y="252061"/>
                    <a:pt x="187888" y="263029"/>
                    <a:pt x="188644" y="280300"/>
                  </a:cubicBezTo>
                  <a:cubicBezTo>
                    <a:pt x="189401" y="297571"/>
                    <a:pt x="166709" y="299084"/>
                    <a:pt x="172130" y="307026"/>
                  </a:cubicBezTo>
                  <a:cubicBezTo>
                    <a:pt x="177677" y="314842"/>
                    <a:pt x="154859" y="319632"/>
                    <a:pt x="155615" y="312447"/>
                  </a:cubicBezTo>
                  <a:cubicBezTo>
                    <a:pt x="156372" y="305387"/>
                    <a:pt x="141496" y="309295"/>
                    <a:pt x="123469" y="316355"/>
                  </a:cubicBezTo>
                  <a:cubicBezTo>
                    <a:pt x="105442" y="323414"/>
                    <a:pt x="94474" y="308538"/>
                    <a:pt x="84263" y="318750"/>
                  </a:cubicBezTo>
                  <a:cubicBezTo>
                    <a:pt x="74052" y="328961"/>
                    <a:pt x="56781" y="346988"/>
                    <a:pt x="43418" y="349384"/>
                  </a:cubicBezTo>
                  <a:cubicBezTo>
                    <a:pt x="30055" y="351779"/>
                    <a:pt x="37745" y="367915"/>
                    <a:pt x="43418" y="365016"/>
                  </a:cubicBezTo>
                  <a:cubicBezTo>
                    <a:pt x="52873" y="360225"/>
                    <a:pt x="67749" y="365016"/>
                    <a:pt x="72413" y="357956"/>
                  </a:cubicBezTo>
                  <a:cubicBezTo>
                    <a:pt x="77077" y="350896"/>
                    <a:pt x="115527" y="342324"/>
                    <a:pt x="139101" y="341441"/>
                  </a:cubicBezTo>
                  <a:cubicBezTo>
                    <a:pt x="162675" y="340685"/>
                    <a:pt x="148556" y="352409"/>
                    <a:pt x="150069" y="365016"/>
                  </a:cubicBezTo>
                  <a:cubicBezTo>
                    <a:pt x="151708" y="377622"/>
                    <a:pt x="171247" y="375227"/>
                    <a:pt x="181459" y="363503"/>
                  </a:cubicBezTo>
                  <a:cubicBezTo>
                    <a:pt x="191670" y="351779"/>
                    <a:pt x="199486" y="352535"/>
                    <a:pt x="190914" y="345476"/>
                  </a:cubicBezTo>
                  <a:cubicBezTo>
                    <a:pt x="182341" y="338416"/>
                    <a:pt x="192552" y="332113"/>
                    <a:pt x="198730" y="341568"/>
                  </a:cubicBezTo>
                  <a:cubicBezTo>
                    <a:pt x="205033" y="351023"/>
                    <a:pt x="224573" y="351779"/>
                    <a:pt x="232516" y="339172"/>
                  </a:cubicBezTo>
                  <a:cubicBezTo>
                    <a:pt x="240332" y="326566"/>
                    <a:pt x="242727" y="341568"/>
                    <a:pt x="252056" y="340685"/>
                  </a:cubicBezTo>
                  <a:cubicBezTo>
                    <a:pt x="261510" y="339929"/>
                    <a:pt x="266931" y="316355"/>
                    <a:pt x="267814" y="325053"/>
                  </a:cubicBezTo>
                  <a:cubicBezTo>
                    <a:pt x="268570" y="333625"/>
                    <a:pt x="283572" y="331356"/>
                    <a:pt x="292901" y="321145"/>
                  </a:cubicBezTo>
                  <a:cubicBezTo>
                    <a:pt x="302355" y="310934"/>
                    <a:pt x="293657" y="292907"/>
                    <a:pt x="299960" y="283452"/>
                  </a:cubicBezTo>
                  <a:cubicBezTo>
                    <a:pt x="306263" y="273997"/>
                    <a:pt x="312567" y="254457"/>
                    <a:pt x="306263" y="242607"/>
                  </a:cubicBezTo>
                  <a:cubicBezTo>
                    <a:pt x="299960" y="230883"/>
                    <a:pt x="320383" y="222940"/>
                    <a:pt x="330594" y="213612"/>
                  </a:cubicBezTo>
                  <a:cubicBezTo>
                    <a:pt x="340805" y="204157"/>
                    <a:pt x="318870" y="157134"/>
                    <a:pt x="317987" y="143015"/>
                  </a:cubicBezTo>
                  <a:cubicBezTo>
                    <a:pt x="317483" y="128896"/>
                    <a:pt x="292270" y="148562"/>
                    <a:pt x="284454" y="152470"/>
                  </a:cubicBezTo>
                  <a:close/>
                  <a:moveTo>
                    <a:pt x="111871" y="356443"/>
                  </a:moveTo>
                  <a:cubicBezTo>
                    <a:pt x="108720" y="365142"/>
                    <a:pt x="99265" y="361234"/>
                    <a:pt x="86784" y="363503"/>
                  </a:cubicBezTo>
                  <a:cubicBezTo>
                    <a:pt x="74178" y="365898"/>
                    <a:pt x="73799" y="395776"/>
                    <a:pt x="82876" y="398801"/>
                  </a:cubicBezTo>
                  <a:cubicBezTo>
                    <a:pt x="89936" y="401196"/>
                    <a:pt x="95482" y="401196"/>
                    <a:pt x="97752" y="391741"/>
                  </a:cubicBezTo>
                  <a:cubicBezTo>
                    <a:pt x="100147" y="382287"/>
                    <a:pt x="112628" y="379135"/>
                    <a:pt x="120570" y="383043"/>
                  </a:cubicBezTo>
                  <a:cubicBezTo>
                    <a:pt x="128386" y="386951"/>
                    <a:pt x="138597" y="371319"/>
                    <a:pt x="138597" y="359469"/>
                  </a:cubicBezTo>
                  <a:cubicBezTo>
                    <a:pt x="138597" y="347871"/>
                    <a:pt x="115023" y="347871"/>
                    <a:pt x="111871" y="356443"/>
                  </a:cubicBezTo>
                  <a:close/>
                  <a:moveTo>
                    <a:pt x="57663" y="387077"/>
                  </a:moveTo>
                  <a:cubicBezTo>
                    <a:pt x="57663" y="379261"/>
                    <a:pt x="40392" y="380774"/>
                    <a:pt x="39636" y="373714"/>
                  </a:cubicBezTo>
                  <a:cubicBezTo>
                    <a:pt x="38879" y="366654"/>
                    <a:pt x="27029" y="370563"/>
                    <a:pt x="15305" y="379261"/>
                  </a:cubicBezTo>
                  <a:cubicBezTo>
                    <a:pt x="3581" y="387833"/>
                    <a:pt x="-453" y="389472"/>
                    <a:pt x="4337" y="398045"/>
                  </a:cubicBezTo>
                  <a:cubicBezTo>
                    <a:pt x="9002" y="406617"/>
                    <a:pt x="16061" y="398801"/>
                    <a:pt x="19213" y="390229"/>
                  </a:cubicBezTo>
                  <a:cubicBezTo>
                    <a:pt x="22365" y="381656"/>
                    <a:pt x="30181" y="402835"/>
                    <a:pt x="23121" y="416954"/>
                  </a:cubicBezTo>
                  <a:cubicBezTo>
                    <a:pt x="16061" y="431074"/>
                    <a:pt x="24004" y="450992"/>
                    <a:pt x="33332" y="449101"/>
                  </a:cubicBezTo>
                  <a:cubicBezTo>
                    <a:pt x="41148" y="447588"/>
                    <a:pt x="51359" y="419350"/>
                    <a:pt x="63210" y="404348"/>
                  </a:cubicBezTo>
                  <a:cubicBezTo>
                    <a:pt x="75060" y="389346"/>
                    <a:pt x="57663" y="394893"/>
                    <a:pt x="57663" y="38707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6" name="자유형: 도형 144">
              <a:extLst>
                <a:ext uri="{FF2B5EF4-FFF2-40B4-BE49-F238E27FC236}">
                  <a16:creationId xmlns:a16="http://schemas.microsoft.com/office/drawing/2014/main" id="{A0150056-2628-4667-9C3D-5F74DBED3824}"/>
                </a:ext>
              </a:extLst>
            </p:cNvPr>
            <p:cNvSpPr/>
            <p:nvPr/>
          </p:nvSpPr>
          <p:spPr>
            <a:xfrm>
              <a:off x="5267282" y="3124622"/>
              <a:ext cx="3379050" cy="2306335"/>
            </a:xfrm>
            <a:custGeom>
              <a:avLst/>
              <a:gdLst>
                <a:gd name="connsiteX0" fmla="*/ 1588262 w 1588419"/>
                <a:gd name="connsiteY0" fmla="*/ 197008 h 1084159"/>
                <a:gd name="connsiteX1" fmla="*/ 1567083 w 1588419"/>
                <a:gd name="connsiteY1" fmla="*/ 191461 h 1084159"/>
                <a:gd name="connsiteX2" fmla="*/ 1541240 w 1588419"/>
                <a:gd name="connsiteY2" fmla="*/ 200916 h 1084159"/>
                <a:gd name="connsiteX3" fmla="*/ 1517665 w 1588419"/>
                <a:gd name="connsiteY3" fmla="*/ 206463 h 1084159"/>
                <a:gd name="connsiteX4" fmla="*/ 1491822 w 1588419"/>
                <a:gd name="connsiteY4" fmla="*/ 196252 h 1084159"/>
                <a:gd name="connsiteX5" fmla="*/ 1486275 w 1588419"/>
                <a:gd name="connsiteY5" fmla="*/ 173560 h 1084159"/>
                <a:gd name="connsiteX6" fmla="*/ 1467492 w 1588419"/>
                <a:gd name="connsiteY6" fmla="*/ 160954 h 1084159"/>
                <a:gd name="connsiteX7" fmla="*/ 1440766 w 1588419"/>
                <a:gd name="connsiteY7" fmla="*/ 149230 h 1084159"/>
                <a:gd name="connsiteX8" fmla="*/ 1414797 w 1588419"/>
                <a:gd name="connsiteY8" fmla="*/ 139775 h 1084159"/>
                <a:gd name="connsiteX9" fmla="*/ 1404585 w 1588419"/>
                <a:gd name="connsiteY9" fmla="*/ 124899 h 1084159"/>
                <a:gd name="connsiteX10" fmla="*/ 1391222 w 1588419"/>
                <a:gd name="connsiteY10" fmla="*/ 92752 h 1084159"/>
                <a:gd name="connsiteX11" fmla="*/ 1375590 w 1588419"/>
                <a:gd name="connsiteY11" fmla="*/ 61362 h 1084159"/>
                <a:gd name="connsiteX12" fmla="*/ 1362984 w 1588419"/>
                <a:gd name="connsiteY12" fmla="*/ 37032 h 1084159"/>
                <a:gd name="connsiteX13" fmla="*/ 1345713 w 1588419"/>
                <a:gd name="connsiteY13" fmla="*/ 17365 h 1084159"/>
                <a:gd name="connsiteX14" fmla="*/ 1313566 w 1588419"/>
                <a:gd name="connsiteY14" fmla="*/ 7911 h 1084159"/>
                <a:gd name="connsiteX15" fmla="*/ 1283815 w 1588419"/>
                <a:gd name="connsiteY15" fmla="*/ 3246 h 1084159"/>
                <a:gd name="connsiteX16" fmla="*/ 1244609 w 1588419"/>
                <a:gd name="connsiteY16" fmla="*/ 6398 h 1084159"/>
                <a:gd name="connsiteX17" fmla="*/ 1210823 w 1588419"/>
                <a:gd name="connsiteY17" fmla="*/ 17365 h 1084159"/>
                <a:gd name="connsiteX18" fmla="*/ 1213219 w 1588419"/>
                <a:gd name="connsiteY18" fmla="*/ 31485 h 1084159"/>
                <a:gd name="connsiteX19" fmla="*/ 1221035 w 1588419"/>
                <a:gd name="connsiteY19" fmla="*/ 50268 h 1084159"/>
                <a:gd name="connsiteX20" fmla="*/ 1209311 w 1588419"/>
                <a:gd name="connsiteY20" fmla="*/ 63631 h 1084159"/>
                <a:gd name="connsiteX21" fmla="*/ 1192796 w 1588419"/>
                <a:gd name="connsiteY21" fmla="*/ 88718 h 1084159"/>
                <a:gd name="connsiteX22" fmla="*/ 1180190 w 1588419"/>
                <a:gd name="connsiteY22" fmla="*/ 116201 h 1084159"/>
                <a:gd name="connsiteX23" fmla="*/ 1168466 w 1588419"/>
                <a:gd name="connsiteY23" fmla="*/ 127924 h 1084159"/>
                <a:gd name="connsiteX24" fmla="*/ 1143378 w 1588419"/>
                <a:gd name="connsiteY24" fmla="*/ 141287 h 1084159"/>
                <a:gd name="connsiteX25" fmla="*/ 1117535 w 1588419"/>
                <a:gd name="connsiteY25" fmla="*/ 134228 h 1084159"/>
                <a:gd name="connsiteX26" fmla="*/ 1111610 w 1588419"/>
                <a:gd name="connsiteY26" fmla="*/ 129815 h 1084159"/>
                <a:gd name="connsiteX27" fmla="*/ 1090431 w 1588419"/>
                <a:gd name="connsiteY27" fmla="*/ 172299 h 1084159"/>
                <a:gd name="connsiteX28" fmla="*/ 1088666 w 1588419"/>
                <a:gd name="connsiteY28" fmla="*/ 185914 h 1084159"/>
                <a:gd name="connsiteX29" fmla="*/ 1085262 w 1588419"/>
                <a:gd name="connsiteY29" fmla="*/ 199656 h 1084159"/>
                <a:gd name="connsiteX30" fmla="*/ 1112619 w 1588419"/>
                <a:gd name="connsiteY30" fmla="*/ 201294 h 1084159"/>
                <a:gd name="connsiteX31" fmla="*/ 1138210 w 1588419"/>
                <a:gd name="connsiteY31" fmla="*/ 204698 h 1084159"/>
                <a:gd name="connsiteX32" fmla="*/ 1163801 w 1588419"/>
                <a:gd name="connsiteY32" fmla="*/ 201294 h 1084159"/>
                <a:gd name="connsiteX33" fmla="*/ 1197965 w 1588419"/>
                <a:gd name="connsiteY33" fmla="*/ 237223 h 1084159"/>
                <a:gd name="connsiteX34" fmla="*/ 1170609 w 1588419"/>
                <a:gd name="connsiteY34" fmla="*/ 240627 h 1084159"/>
                <a:gd name="connsiteX35" fmla="*/ 1136445 w 1588419"/>
                <a:gd name="connsiteY35" fmla="*/ 247434 h 1084159"/>
                <a:gd name="connsiteX36" fmla="*/ 1103920 w 1588419"/>
                <a:gd name="connsiteY36" fmla="*/ 261049 h 1084159"/>
                <a:gd name="connsiteX37" fmla="*/ 1079968 w 1588419"/>
                <a:gd name="connsiteY37" fmla="*/ 283237 h 1084159"/>
                <a:gd name="connsiteX38" fmla="*/ 1040636 w 1588419"/>
                <a:gd name="connsiteY38" fmla="*/ 295213 h 1084159"/>
                <a:gd name="connsiteX39" fmla="*/ 997899 w 1588419"/>
                <a:gd name="connsiteY39" fmla="*/ 298617 h 1084159"/>
                <a:gd name="connsiteX40" fmla="*/ 972182 w 1588419"/>
                <a:gd name="connsiteY40" fmla="*/ 305424 h 1084159"/>
                <a:gd name="connsiteX41" fmla="*/ 978990 w 1588419"/>
                <a:gd name="connsiteY41" fmla="*/ 336184 h 1084159"/>
                <a:gd name="connsiteX42" fmla="*/ 946465 w 1588419"/>
                <a:gd name="connsiteY42" fmla="*/ 361775 h 1084159"/>
                <a:gd name="connsiteX43" fmla="*/ 898560 w 1588419"/>
                <a:gd name="connsiteY43" fmla="*/ 382324 h 1084159"/>
                <a:gd name="connsiteX44" fmla="*/ 838679 w 1588419"/>
                <a:gd name="connsiteY44" fmla="*/ 383963 h 1084159"/>
                <a:gd name="connsiteX45" fmla="*/ 792540 w 1588419"/>
                <a:gd name="connsiteY45" fmla="*/ 407915 h 1084159"/>
                <a:gd name="connsiteX46" fmla="*/ 771991 w 1588419"/>
                <a:gd name="connsiteY46" fmla="*/ 397704 h 1084159"/>
                <a:gd name="connsiteX47" fmla="*/ 744635 w 1588419"/>
                <a:gd name="connsiteY47" fmla="*/ 390896 h 1084159"/>
                <a:gd name="connsiteX48" fmla="*/ 715514 w 1588419"/>
                <a:gd name="connsiteY48" fmla="*/ 384089 h 1084159"/>
                <a:gd name="connsiteX49" fmla="*/ 667609 w 1588419"/>
                <a:gd name="connsiteY49" fmla="*/ 373877 h 1084159"/>
                <a:gd name="connsiteX50" fmla="*/ 604325 w 1588419"/>
                <a:gd name="connsiteY50" fmla="*/ 372113 h 1084159"/>
                <a:gd name="connsiteX51" fmla="*/ 570161 w 1588419"/>
                <a:gd name="connsiteY51" fmla="*/ 368709 h 1084159"/>
                <a:gd name="connsiteX52" fmla="*/ 554781 w 1588419"/>
                <a:gd name="connsiteY52" fmla="*/ 341353 h 1084159"/>
                <a:gd name="connsiteX53" fmla="*/ 534233 w 1588419"/>
                <a:gd name="connsiteY53" fmla="*/ 319165 h 1084159"/>
                <a:gd name="connsiteX54" fmla="*/ 517087 w 1588419"/>
                <a:gd name="connsiteY54" fmla="*/ 307189 h 1084159"/>
                <a:gd name="connsiteX55" fmla="*/ 497169 w 1588419"/>
                <a:gd name="connsiteY55" fmla="*/ 295213 h 1084159"/>
                <a:gd name="connsiteX56" fmla="*/ 437414 w 1588419"/>
                <a:gd name="connsiteY56" fmla="*/ 280589 h 1084159"/>
                <a:gd name="connsiteX57" fmla="*/ 443339 w 1588419"/>
                <a:gd name="connsiteY57" fmla="*/ 258906 h 1084159"/>
                <a:gd name="connsiteX58" fmla="*/ 444978 w 1588419"/>
                <a:gd name="connsiteY58" fmla="*/ 232306 h 1084159"/>
                <a:gd name="connsiteX59" fmla="*/ 430859 w 1588419"/>
                <a:gd name="connsiteY59" fmla="*/ 212262 h 1084159"/>
                <a:gd name="connsiteX60" fmla="*/ 408041 w 1588419"/>
                <a:gd name="connsiteY60" fmla="*/ 193857 h 1084159"/>
                <a:gd name="connsiteX61" fmla="*/ 384215 w 1588419"/>
                <a:gd name="connsiteY61" fmla="*/ 180872 h 1084159"/>
                <a:gd name="connsiteX62" fmla="*/ 365179 w 1588419"/>
                <a:gd name="connsiteY62" fmla="*/ 156415 h 1084159"/>
                <a:gd name="connsiteX63" fmla="*/ 364296 w 1588419"/>
                <a:gd name="connsiteY63" fmla="*/ 153264 h 1084159"/>
                <a:gd name="connsiteX64" fmla="*/ 354211 w 1588419"/>
                <a:gd name="connsiteY64" fmla="*/ 151625 h 1084159"/>
                <a:gd name="connsiteX65" fmla="*/ 347278 w 1588419"/>
                <a:gd name="connsiteY65" fmla="*/ 147465 h 1084159"/>
                <a:gd name="connsiteX66" fmla="*/ 338075 w 1588419"/>
                <a:gd name="connsiteY66" fmla="*/ 164609 h 1084159"/>
                <a:gd name="connsiteX67" fmla="*/ 326729 w 1588419"/>
                <a:gd name="connsiteY67" fmla="*/ 179233 h 1084159"/>
                <a:gd name="connsiteX68" fmla="*/ 309332 w 1588419"/>
                <a:gd name="connsiteY68" fmla="*/ 199277 h 1084159"/>
                <a:gd name="connsiteX69" fmla="*/ 313114 w 1588419"/>
                <a:gd name="connsiteY69" fmla="*/ 220456 h 1084159"/>
                <a:gd name="connsiteX70" fmla="*/ 288153 w 1588419"/>
                <a:gd name="connsiteY70" fmla="*/ 229659 h 1084159"/>
                <a:gd name="connsiteX71" fmla="*/ 263697 w 1588419"/>
                <a:gd name="connsiteY71" fmla="*/ 227516 h 1084159"/>
                <a:gd name="connsiteX72" fmla="*/ 245796 w 1588419"/>
                <a:gd name="connsiteY72" fmla="*/ 227516 h 1084159"/>
                <a:gd name="connsiteX73" fmla="*/ 229533 w 1588419"/>
                <a:gd name="connsiteY73" fmla="*/ 278572 h 1084159"/>
                <a:gd name="connsiteX74" fmla="*/ 229533 w 1588419"/>
                <a:gd name="connsiteY74" fmla="*/ 291053 h 1084159"/>
                <a:gd name="connsiteX75" fmla="*/ 210497 w 1588419"/>
                <a:gd name="connsiteY75" fmla="*/ 286136 h 1084159"/>
                <a:gd name="connsiteX76" fmla="*/ 185536 w 1588419"/>
                <a:gd name="connsiteY76" fmla="*/ 291053 h 1084159"/>
                <a:gd name="connsiteX77" fmla="*/ 170283 w 1588419"/>
                <a:gd name="connsiteY77" fmla="*/ 301390 h 1084159"/>
                <a:gd name="connsiteX78" fmla="*/ 176208 w 1588419"/>
                <a:gd name="connsiteY78" fmla="*/ 324334 h 1084159"/>
                <a:gd name="connsiteX79" fmla="*/ 186797 w 1588419"/>
                <a:gd name="connsiteY79" fmla="*/ 353707 h 1084159"/>
                <a:gd name="connsiteX80" fmla="*/ 172677 w 1588419"/>
                <a:gd name="connsiteY80" fmla="*/ 373751 h 1084159"/>
                <a:gd name="connsiteX81" fmla="*/ 170913 w 1588419"/>
                <a:gd name="connsiteY81" fmla="*/ 390266 h 1084159"/>
                <a:gd name="connsiteX82" fmla="*/ 147339 w 1588419"/>
                <a:gd name="connsiteY82" fmla="*/ 401990 h 1084159"/>
                <a:gd name="connsiteX83" fmla="*/ 126790 w 1588419"/>
                <a:gd name="connsiteY83" fmla="*/ 413714 h 1084159"/>
                <a:gd name="connsiteX84" fmla="*/ 105611 w 1588419"/>
                <a:gd name="connsiteY84" fmla="*/ 425438 h 1084159"/>
                <a:gd name="connsiteX85" fmla="*/ 81406 w 1588419"/>
                <a:gd name="connsiteY85" fmla="*/ 432498 h 1084159"/>
                <a:gd name="connsiteX86" fmla="*/ 65522 w 1588419"/>
                <a:gd name="connsiteY86" fmla="*/ 443087 h 1084159"/>
                <a:gd name="connsiteX87" fmla="*/ 49008 w 1588419"/>
                <a:gd name="connsiteY87" fmla="*/ 437792 h 1084159"/>
                <a:gd name="connsiteX88" fmla="*/ 33124 w 1588419"/>
                <a:gd name="connsiteY88" fmla="*/ 443087 h 1084159"/>
                <a:gd name="connsiteX89" fmla="*/ 18374 w 1588419"/>
                <a:gd name="connsiteY89" fmla="*/ 452542 h 1084159"/>
                <a:gd name="connsiteX90" fmla="*/ 6650 w 1588419"/>
                <a:gd name="connsiteY90" fmla="*/ 459602 h 1084159"/>
                <a:gd name="connsiteX91" fmla="*/ 2364 w 1588419"/>
                <a:gd name="connsiteY91" fmla="*/ 472712 h 1084159"/>
                <a:gd name="connsiteX92" fmla="*/ 2364 w 1588419"/>
                <a:gd name="connsiteY92" fmla="*/ 472712 h 1084159"/>
                <a:gd name="connsiteX93" fmla="*/ 6524 w 1588419"/>
                <a:gd name="connsiteY93" fmla="*/ 495782 h 1084159"/>
                <a:gd name="connsiteX94" fmla="*/ 32745 w 1588419"/>
                <a:gd name="connsiteY94" fmla="*/ 512549 h 1084159"/>
                <a:gd name="connsiteX95" fmla="*/ 38040 w 1588419"/>
                <a:gd name="connsiteY95" fmla="*/ 548225 h 1084159"/>
                <a:gd name="connsiteX96" fmla="*/ 37284 w 1588419"/>
                <a:gd name="connsiteY96" fmla="*/ 548351 h 1084159"/>
                <a:gd name="connsiteX97" fmla="*/ 61489 w 1588419"/>
                <a:gd name="connsiteY97" fmla="*/ 568018 h 1084159"/>
                <a:gd name="connsiteX98" fmla="*/ 74977 w 1588419"/>
                <a:gd name="connsiteY98" fmla="*/ 588062 h 1084159"/>
                <a:gd name="connsiteX99" fmla="*/ 95652 w 1588419"/>
                <a:gd name="connsiteY99" fmla="*/ 599030 h 1084159"/>
                <a:gd name="connsiteX100" fmla="*/ 96661 w 1588419"/>
                <a:gd name="connsiteY100" fmla="*/ 596508 h 1084159"/>
                <a:gd name="connsiteX101" fmla="*/ 107124 w 1588419"/>
                <a:gd name="connsiteY101" fmla="*/ 595500 h 1084159"/>
                <a:gd name="connsiteX102" fmla="*/ 113175 w 1588419"/>
                <a:gd name="connsiteY102" fmla="*/ 600668 h 1084159"/>
                <a:gd name="connsiteX103" fmla="*/ 143305 w 1588419"/>
                <a:gd name="connsiteY103" fmla="*/ 583398 h 1084159"/>
                <a:gd name="connsiteX104" fmla="*/ 173938 w 1588419"/>
                <a:gd name="connsiteY104" fmla="*/ 608737 h 1084159"/>
                <a:gd name="connsiteX105" fmla="*/ 147464 w 1588419"/>
                <a:gd name="connsiteY105" fmla="*/ 640505 h 1084159"/>
                <a:gd name="connsiteX106" fmla="*/ 136119 w 1588419"/>
                <a:gd name="connsiteY106" fmla="*/ 641639 h 1084159"/>
                <a:gd name="connsiteX107" fmla="*/ 134480 w 1588419"/>
                <a:gd name="connsiteY107" fmla="*/ 651094 h 1084159"/>
                <a:gd name="connsiteX108" fmla="*/ 149103 w 1588419"/>
                <a:gd name="connsiteY108" fmla="*/ 674164 h 1084159"/>
                <a:gd name="connsiteX109" fmla="*/ 133345 w 1588419"/>
                <a:gd name="connsiteY109" fmla="*/ 683619 h 1084159"/>
                <a:gd name="connsiteX110" fmla="*/ 127042 w 1588419"/>
                <a:gd name="connsiteY110" fmla="*/ 695091 h 1084159"/>
                <a:gd name="connsiteX111" fmla="*/ 136497 w 1588419"/>
                <a:gd name="connsiteY111" fmla="*/ 716018 h 1084159"/>
                <a:gd name="connsiteX112" fmla="*/ 158558 w 1588419"/>
                <a:gd name="connsiteY112" fmla="*/ 731776 h 1084159"/>
                <a:gd name="connsiteX113" fmla="*/ 174316 w 1588419"/>
                <a:gd name="connsiteY113" fmla="*/ 745391 h 1084159"/>
                <a:gd name="connsiteX114" fmla="*/ 185789 w 1588419"/>
                <a:gd name="connsiteY114" fmla="*/ 756989 h 1084159"/>
                <a:gd name="connsiteX115" fmla="*/ 185284 w 1588419"/>
                <a:gd name="connsiteY115" fmla="*/ 758628 h 1084159"/>
                <a:gd name="connsiteX116" fmla="*/ 201547 w 1588419"/>
                <a:gd name="connsiteY116" fmla="*/ 753585 h 1084159"/>
                <a:gd name="connsiteX117" fmla="*/ 222726 w 1588419"/>
                <a:gd name="connsiteY117" fmla="*/ 757745 h 1084159"/>
                <a:gd name="connsiteX118" fmla="*/ 276807 w 1588419"/>
                <a:gd name="connsiteY118" fmla="*/ 797204 h 1084159"/>
                <a:gd name="connsiteX119" fmla="*/ 327990 w 1588419"/>
                <a:gd name="connsiteY119" fmla="*/ 817752 h 1084159"/>
                <a:gd name="connsiteX120" fmla="*/ 362657 w 1588419"/>
                <a:gd name="connsiteY120" fmla="*/ 824182 h 1084159"/>
                <a:gd name="connsiteX121" fmla="*/ 368709 w 1588419"/>
                <a:gd name="connsiteY121" fmla="*/ 824308 h 1084159"/>
                <a:gd name="connsiteX122" fmla="*/ 377408 w 1588419"/>
                <a:gd name="connsiteY122" fmla="*/ 817752 h 1084159"/>
                <a:gd name="connsiteX123" fmla="*/ 385728 w 1588419"/>
                <a:gd name="connsiteY123" fmla="*/ 831367 h 1084159"/>
                <a:gd name="connsiteX124" fmla="*/ 387240 w 1588419"/>
                <a:gd name="connsiteY124" fmla="*/ 843092 h 1084159"/>
                <a:gd name="connsiteX125" fmla="*/ 393166 w 1588419"/>
                <a:gd name="connsiteY125" fmla="*/ 831872 h 1084159"/>
                <a:gd name="connsiteX126" fmla="*/ 412075 w 1588419"/>
                <a:gd name="connsiteY126" fmla="*/ 815357 h 1084159"/>
                <a:gd name="connsiteX127" fmla="*/ 433884 w 1588419"/>
                <a:gd name="connsiteY127" fmla="*/ 818887 h 1084159"/>
                <a:gd name="connsiteX128" fmla="*/ 464518 w 1588419"/>
                <a:gd name="connsiteY128" fmla="*/ 827207 h 1084159"/>
                <a:gd name="connsiteX129" fmla="*/ 473847 w 1588419"/>
                <a:gd name="connsiteY129" fmla="*/ 824056 h 1084159"/>
                <a:gd name="connsiteX130" fmla="*/ 486453 w 1588419"/>
                <a:gd name="connsiteY130" fmla="*/ 812584 h 1084159"/>
                <a:gd name="connsiteX131" fmla="*/ 496917 w 1588419"/>
                <a:gd name="connsiteY131" fmla="*/ 802120 h 1084159"/>
                <a:gd name="connsiteX132" fmla="*/ 519987 w 1588419"/>
                <a:gd name="connsiteY132" fmla="*/ 787497 h 1084159"/>
                <a:gd name="connsiteX133" fmla="*/ 551377 w 1588419"/>
                <a:gd name="connsiteY133" fmla="*/ 786488 h 1084159"/>
                <a:gd name="connsiteX134" fmla="*/ 564992 w 1588419"/>
                <a:gd name="connsiteY134" fmla="*/ 784345 h 1084159"/>
                <a:gd name="connsiteX135" fmla="*/ 575455 w 1588419"/>
                <a:gd name="connsiteY135" fmla="*/ 802120 h 1084159"/>
                <a:gd name="connsiteX136" fmla="*/ 590709 w 1588419"/>
                <a:gd name="connsiteY136" fmla="*/ 810441 h 1084159"/>
                <a:gd name="connsiteX137" fmla="*/ 595248 w 1588419"/>
                <a:gd name="connsiteY137" fmla="*/ 807793 h 1084159"/>
                <a:gd name="connsiteX138" fmla="*/ 612897 w 1588419"/>
                <a:gd name="connsiteY138" fmla="*/ 815483 h 1084159"/>
                <a:gd name="connsiteX139" fmla="*/ 618822 w 1588419"/>
                <a:gd name="connsiteY139" fmla="*/ 830233 h 1084159"/>
                <a:gd name="connsiteX140" fmla="*/ 629411 w 1588419"/>
                <a:gd name="connsiteY140" fmla="*/ 843218 h 1084159"/>
                <a:gd name="connsiteX141" fmla="*/ 622982 w 1588419"/>
                <a:gd name="connsiteY141" fmla="*/ 882046 h 1084159"/>
                <a:gd name="connsiteX142" fmla="*/ 601173 w 1588419"/>
                <a:gd name="connsiteY142" fmla="*/ 919109 h 1084159"/>
                <a:gd name="connsiteX143" fmla="*/ 605837 w 1588419"/>
                <a:gd name="connsiteY143" fmla="*/ 932093 h 1084159"/>
                <a:gd name="connsiteX144" fmla="*/ 629915 w 1588419"/>
                <a:gd name="connsiteY144" fmla="*/ 936758 h 1084159"/>
                <a:gd name="connsiteX145" fmla="*/ 638110 w 1588419"/>
                <a:gd name="connsiteY145" fmla="*/ 958567 h 1084159"/>
                <a:gd name="connsiteX146" fmla="*/ 648069 w 1588419"/>
                <a:gd name="connsiteY146" fmla="*/ 970291 h 1084159"/>
                <a:gd name="connsiteX147" fmla="*/ 648069 w 1588419"/>
                <a:gd name="connsiteY147" fmla="*/ 987940 h 1084159"/>
                <a:gd name="connsiteX148" fmla="*/ 662818 w 1588419"/>
                <a:gd name="connsiteY148" fmla="*/ 995000 h 1084159"/>
                <a:gd name="connsiteX149" fmla="*/ 679333 w 1588419"/>
                <a:gd name="connsiteY149" fmla="*/ 1003824 h 1084159"/>
                <a:gd name="connsiteX150" fmla="*/ 691309 w 1588419"/>
                <a:gd name="connsiteY150" fmla="*/ 1001303 h 1084159"/>
                <a:gd name="connsiteX151" fmla="*/ 704420 w 1588419"/>
                <a:gd name="connsiteY151" fmla="*/ 1013784 h 1084159"/>
                <a:gd name="connsiteX152" fmla="*/ 705428 w 1588419"/>
                <a:gd name="connsiteY152" fmla="*/ 992857 h 1084159"/>
                <a:gd name="connsiteX153" fmla="*/ 709589 w 1588419"/>
                <a:gd name="connsiteY153" fmla="*/ 979242 h 1084159"/>
                <a:gd name="connsiteX154" fmla="*/ 727363 w 1588419"/>
                <a:gd name="connsiteY154" fmla="*/ 972938 h 1084159"/>
                <a:gd name="connsiteX155" fmla="*/ 747282 w 1588419"/>
                <a:gd name="connsiteY155" fmla="*/ 970795 h 1084159"/>
                <a:gd name="connsiteX156" fmla="*/ 770352 w 1588419"/>
                <a:gd name="connsiteY156" fmla="*/ 970795 h 1084159"/>
                <a:gd name="connsiteX157" fmla="*/ 788127 w 1588419"/>
                <a:gd name="connsiteY157" fmla="*/ 967644 h 1084159"/>
                <a:gd name="connsiteX158" fmla="*/ 809054 w 1588419"/>
                <a:gd name="connsiteY158" fmla="*/ 954029 h 1084159"/>
                <a:gd name="connsiteX159" fmla="*/ 830989 w 1588419"/>
                <a:gd name="connsiteY159" fmla="*/ 965501 h 1084159"/>
                <a:gd name="connsiteX160" fmla="*/ 838301 w 1588419"/>
                <a:gd name="connsiteY160" fmla="*/ 981259 h 1084159"/>
                <a:gd name="connsiteX161" fmla="*/ 864522 w 1588419"/>
                <a:gd name="connsiteY161" fmla="*/ 1001177 h 1084159"/>
                <a:gd name="connsiteX162" fmla="*/ 869944 w 1588419"/>
                <a:gd name="connsiteY162" fmla="*/ 1005589 h 1084159"/>
                <a:gd name="connsiteX163" fmla="*/ 886206 w 1588419"/>
                <a:gd name="connsiteY163" fmla="*/ 1001303 h 1084159"/>
                <a:gd name="connsiteX164" fmla="*/ 900703 w 1588419"/>
                <a:gd name="connsiteY164" fmla="*/ 1002059 h 1084159"/>
                <a:gd name="connsiteX165" fmla="*/ 915957 w 1588419"/>
                <a:gd name="connsiteY165" fmla="*/ 1002059 h 1084159"/>
                <a:gd name="connsiteX166" fmla="*/ 923017 w 1588419"/>
                <a:gd name="connsiteY166" fmla="*/ 1013027 h 1084159"/>
                <a:gd name="connsiteX167" fmla="*/ 928942 w 1588419"/>
                <a:gd name="connsiteY167" fmla="*/ 1036097 h 1084159"/>
                <a:gd name="connsiteX168" fmla="*/ 936002 w 1588419"/>
                <a:gd name="connsiteY168" fmla="*/ 1024751 h 1084159"/>
                <a:gd name="connsiteX169" fmla="*/ 973316 w 1588419"/>
                <a:gd name="connsiteY169" fmla="*/ 1002438 h 1084159"/>
                <a:gd name="connsiteX170" fmla="*/ 1025130 w 1588419"/>
                <a:gd name="connsiteY170" fmla="*/ 972182 h 1084159"/>
                <a:gd name="connsiteX171" fmla="*/ 1050973 w 1588419"/>
                <a:gd name="connsiteY171" fmla="*/ 972938 h 1084159"/>
                <a:gd name="connsiteX172" fmla="*/ 1096861 w 1588419"/>
                <a:gd name="connsiteY172" fmla="*/ 965501 h 1084159"/>
                <a:gd name="connsiteX173" fmla="*/ 1112619 w 1588419"/>
                <a:gd name="connsiteY173" fmla="*/ 951760 h 1084159"/>
                <a:gd name="connsiteX174" fmla="*/ 1128377 w 1588419"/>
                <a:gd name="connsiteY174" fmla="*/ 939153 h 1084159"/>
                <a:gd name="connsiteX175" fmla="*/ 1143631 w 1588419"/>
                <a:gd name="connsiteY175" fmla="*/ 923017 h 1084159"/>
                <a:gd name="connsiteX176" fmla="*/ 1161658 w 1588419"/>
                <a:gd name="connsiteY176" fmla="*/ 911671 h 1084159"/>
                <a:gd name="connsiteX177" fmla="*/ 1175021 w 1588419"/>
                <a:gd name="connsiteY177" fmla="*/ 898686 h 1084159"/>
                <a:gd name="connsiteX178" fmla="*/ 1186367 w 1588419"/>
                <a:gd name="connsiteY178" fmla="*/ 888853 h 1084159"/>
                <a:gd name="connsiteX179" fmla="*/ 1189896 w 1588419"/>
                <a:gd name="connsiteY179" fmla="*/ 868431 h 1084159"/>
                <a:gd name="connsiteX180" fmla="*/ 1186367 w 1588419"/>
                <a:gd name="connsiteY180" fmla="*/ 855446 h 1084159"/>
                <a:gd name="connsiteX181" fmla="*/ 1204773 w 1588419"/>
                <a:gd name="connsiteY181" fmla="*/ 846873 h 1084159"/>
                <a:gd name="connsiteX182" fmla="*/ 1217000 w 1588419"/>
                <a:gd name="connsiteY182" fmla="*/ 828468 h 1084159"/>
                <a:gd name="connsiteX183" fmla="*/ 1234271 w 1588419"/>
                <a:gd name="connsiteY183" fmla="*/ 812332 h 1084159"/>
                <a:gd name="connsiteX184" fmla="*/ 1239818 w 1588419"/>
                <a:gd name="connsiteY184" fmla="*/ 790774 h 1084159"/>
                <a:gd name="connsiteX185" fmla="*/ 1244105 w 1588419"/>
                <a:gd name="connsiteY185" fmla="*/ 780563 h 1084159"/>
                <a:gd name="connsiteX186" fmla="*/ 1255450 w 1588419"/>
                <a:gd name="connsiteY186" fmla="*/ 764553 h 1084159"/>
                <a:gd name="connsiteX187" fmla="*/ 1244483 w 1588419"/>
                <a:gd name="connsiteY187" fmla="*/ 761401 h 1084159"/>
                <a:gd name="connsiteX188" fmla="*/ 1229229 w 1588419"/>
                <a:gd name="connsiteY188" fmla="*/ 755854 h 1084159"/>
                <a:gd name="connsiteX189" fmla="*/ 1219774 w 1588419"/>
                <a:gd name="connsiteY189" fmla="*/ 750434 h 1084159"/>
                <a:gd name="connsiteX190" fmla="*/ 1247634 w 1588419"/>
                <a:gd name="connsiteY190" fmla="*/ 736693 h 1084159"/>
                <a:gd name="connsiteX191" fmla="*/ 1231498 w 1588419"/>
                <a:gd name="connsiteY191" fmla="*/ 722195 h 1084159"/>
                <a:gd name="connsiteX192" fmla="*/ 1207924 w 1588419"/>
                <a:gd name="connsiteY192" fmla="*/ 704924 h 1084159"/>
                <a:gd name="connsiteX193" fmla="*/ 1222800 w 1588419"/>
                <a:gd name="connsiteY193" fmla="*/ 704168 h 1084159"/>
                <a:gd name="connsiteX194" fmla="*/ 1246374 w 1588419"/>
                <a:gd name="connsiteY194" fmla="*/ 708832 h 1084159"/>
                <a:gd name="connsiteX195" fmla="*/ 1224060 w 1588419"/>
                <a:gd name="connsiteY195" fmla="*/ 683745 h 1084159"/>
                <a:gd name="connsiteX196" fmla="*/ 1219396 w 1588419"/>
                <a:gd name="connsiteY196" fmla="*/ 667609 h 1084159"/>
                <a:gd name="connsiteX197" fmla="*/ 1202503 w 1588419"/>
                <a:gd name="connsiteY197" fmla="*/ 635462 h 1084159"/>
                <a:gd name="connsiteX198" fmla="*/ 1178929 w 1588419"/>
                <a:gd name="connsiteY198" fmla="*/ 618948 h 1084159"/>
                <a:gd name="connsiteX199" fmla="*/ 1191535 w 1588419"/>
                <a:gd name="connsiteY199" fmla="*/ 594239 h 1084159"/>
                <a:gd name="connsiteX200" fmla="*/ 1204142 w 1588419"/>
                <a:gd name="connsiteY200" fmla="*/ 580120 h 1084159"/>
                <a:gd name="connsiteX201" fmla="*/ 1218639 w 1588419"/>
                <a:gd name="connsiteY201" fmla="*/ 569908 h 1084159"/>
                <a:gd name="connsiteX202" fmla="*/ 1234775 w 1588419"/>
                <a:gd name="connsiteY202" fmla="*/ 561714 h 1084159"/>
                <a:gd name="connsiteX203" fmla="*/ 1265031 w 1588419"/>
                <a:gd name="connsiteY203" fmla="*/ 552764 h 1084159"/>
                <a:gd name="connsiteX204" fmla="*/ 1249777 w 1588419"/>
                <a:gd name="connsiteY204" fmla="*/ 535871 h 1084159"/>
                <a:gd name="connsiteX205" fmla="*/ 1223934 w 1588419"/>
                <a:gd name="connsiteY205" fmla="*/ 525282 h 1084159"/>
                <a:gd name="connsiteX206" fmla="*/ 1188636 w 1588419"/>
                <a:gd name="connsiteY206" fmla="*/ 548477 h 1084159"/>
                <a:gd name="connsiteX207" fmla="*/ 1172121 w 1588419"/>
                <a:gd name="connsiteY207" fmla="*/ 527299 h 1084159"/>
                <a:gd name="connsiteX208" fmla="*/ 1144639 w 1588419"/>
                <a:gd name="connsiteY208" fmla="*/ 517844 h 1084159"/>
                <a:gd name="connsiteX209" fmla="*/ 1144261 w 1588419"/>
                <a:gd name="connsiteY209" fmla="*/ 484941 h 1084159"/>
                <a:gd name="connsiteX210" fmla="*/ 1177164 w 1588419"/>
                <a:gd name="connsiteY210" fmla="*/ 475108 h 1084159"/>
                <a:gd name="connsiteX211" fmla="*/ 1208176 w 1588419"/>
                <a:gd name="connsiteY211" fmla="*/ 453550 h 1084159"/>
                <a:gd name="connsiteX212" fmla="*/ 1253307 w 1588419"/>
                <a:gd name="connsiteY212" fmla="*/ 435901 h 1084159"/>
                <a:gd name="connsiteX213" fmla="*/ 1235280 w 1588419"/>
                <a:gd name="connsiteY213" fmla="*/ 471956 h 1084159"/>
                <a:gd name="connsiteX214" fmla="*/ 1231372 w 1588419"/>
                <a:gd name="connsiteY214" fmla="*/ 492379 h 1084159"/>
                <a:gd name="connsiteX215" fmla="*/ 1249777 w 1588419"/>
                <a:gd name="connsiteY215" fmla="*/ 492000 h 1084159"/>
                <a:gd name="connsiteX216" fmla="*/ 1298817 w 1588419"/>
                <a:gd name="connsiteY216" fmla="*/ 464518 h 1084159"/>
                <a:gd name="connsiteX217" fmla="*/ 1311549 w 1588419"/>
                <a:gd name="connsiteY217" fmla="*/ 462879 h 1084159"/>
                <a:gd name="connsiteX218" fmla="*/ 1318987 w 1588419"/>
                <a:gd name="connsiteY218" fmla="*/ 451155 h 1084159"/>
                <a:gd name="connsiteX219" fmla="*/ 1368531 w 1588419"/>
                <a:gd name="connsiteY219" fmla="*/ 423799 h 1084159"/>
                <a:gd name="connsiteX220" fmla="*/ 1385676 w 1588419"/>
                <a:gd name="connsiteY220" fmla="*/ 405016 h 1084159"/>
                <a:gd name="connsiteX221" fmla="*/ 1402820 w 1588419"/>
                <a:gd name="connsiteY221" fmla="*/ 411823 h 1084159"/>
                <a:gd name="connsiteX222" fmla="*/ 1419965 w 1588419"/>
                <a:gd name="connsiteY222" fmla="*/ 406654 h 1084159"/>
                <a:gd name="connsiteX223" fmla="*/ 1430176 w 1588419"/>
                <a:gd name="connsiteY223" fmla="*/ 396317 h 1084159"/>
                <a:gd name="connsiteX224" fmla="*/ 1448960 w 1588419"/>
                <a:gd name="connsiteY224" fmla="*/ 382702 h 1084159"/>
                <a:gd name="connsiteX225" fmla="*/ 1464340 w 1588419"/>
                <a:gd name="connsiteY225" fmla="*/ 362153 h 1084159"/>
                <a:gd name="connsiteX226" fmla="*/ 1486528 w 1588419"/>
                <a:gd name="connsiteY226" fmla="*/ 370726 h 1084159"/>
                <a:gd name="connsiteX227" fmla="*/ 1493840 w 1588419"/>
                <a:gd name="connsiteY227" fmla="*/ 371734 h 1084159"/>
                <a:gd name="connsiteX228" fmla="*/ 1500269 w 1588419"/>
                <a:gd name="connsiteY228" fmla="*/ 366818 h 1084159"/>
                <a:gd name="connsiteX229" fmla="*/ 1498378 w 1588419"/>
                <a:gd name="connsiteY229" fmla="*/ 341479 h 1084159"/>
                <a:gd name="connsiteX230" fmla="*/ 1496739 w 1588419"/>
                <a:gd name="connsiteY230" fmla="*/ 319543 h 1084159"/>
                <a:gd name="connsiteX231" fmla="*/ 1500647 w 1588419"/>
                <a:gd name="connsiteY231" fmla="*/ 300760 h 1084159"/>
                <a:gd name="connsiteX232" fmla="*/ 1522582 w 1588419"/>
                <a:gd name="connsiteY232" fmla="*/ 290548 h 1084159"/>
                <a:gd name="connsiteX233" fmla="*/ 1546156 w 1588419"/>
                <a:gd name="connsiteY233" fmla="*/ 290548 h 1084159"/>
                <a:gd name="connsiteX234" fmla="*/ 1558763 w 1588419"/>
                <a:gd name="connsiteY234" fmla="*/ 273277 h 1084159"/>
                <a:gd name="connsiteX235" fmla="*/ 1574521 w 1588419"/>
                <a:gd name="connsiteY235" fmla="*/ 252855 h 1084159"/>
                <a:gd name="connsiteX236" fmla="*/ 1588640 w 1588419"/>
                <a:gd name="connsiteY236" fmla="*/ 219070 h 1084159"/>
                <a:gd name="connsiteX237" fmla="*/ 1588262 w 1588419"/>
                <a:gd name="connsiteY237" fmla="*/ 197008 h 1084159"/>
                <a:gd name="connsiteX238" fmla="*/ 1203764 w 1588419"/>
                <a:gd name="connsiteY238" fmla="*/ 940035 h 1084159"/>
                <a:gd name="connsiteX239" fmla="*/ 1217883 w 1588419"/>
                <a:gd name="connsiteY239" fmla="*/ 985545 h 1084159"/>
                <a:gd name="connsiteX240" fmla="*/ 1250786 w 1588419"/>
                <a:gd name="connsiteY240" fmla="*/ 903098 h 1084159"/>
                <a:gd name="connsiteX241" fmla="*/ 1203764 w 1588419"/>
                <a:gd name="connsiteY241" fmla="*/ 940035 h 1084159"/>
                <a:gd name="connsiteX242" fmla="*/ 923647 w 1588419"/>
                <a:gd name="connsiteY242" fmla="*/ 1046686 h 1084159"/>
                <a:gd name="connsiteX243" fmla="*/ 897804 w 1588419"/>
                <a:gd name="connsiteY243" fmla="*/ 1082741 h 1084159"/>
                <a:gd name="connsiteX244" fmla="*/ 942557 w 1588419"/>
                <a:gd name="connsiteY244" fmla="*/ 1080346 h 1084159"/>
                <a:gd name="connsiteX245" fmla="*/ 956676 w 1588419"/>
                <a:gd name="connsiteY245" fmla="*/ 1048956 h 1084159"/>
                <a:gd name="connsiteX246" fmla="*/ 923647 w 1588419"/>
                <a:gd name="connsiteY246" fmla="*/ 1046686 h 108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1588419" h="1084159">
                  <a:moveTo>
                    <a:pt x="1588262" y="197008"/>
                  </a:moveTo>
                  <a:cubicBezTo>
                    <a:pt x="1589018" y="182889"/>
                    <a:pt x="1572504" y="187553"/>
                    <a:pt x="1567083" y="191461"/>
                  </a:cubicBezTo>
                  <a:cubicBezTo>
                    <a:pt x="1561536" y="195369"/>
                    <a:pt x="1545904" y="191461"/>
                    <a:pt x="1541240" y="200916"/>
                  </a:cubicBezTo>
                  <a:cubicBezTo>
                    <a:pt x="1536575" y="210371"/>
                    <a:pt x="1528634" y="204824"/>
                    <a:pt x="1517665" y="206463"/>
                  </a:cubicBezTo>
                  <a:cubicBezTo>
                    <a:pt x="1506698" y="207976"/>
                    <a:pt x="1490940" y="203312"/>
                    <a:pt x="1491822" y="196252"/>
                  </a:cubicBezTo>
                  <a:cubicBezTo>
                    <a:pt x="1492578" y="189192"/>
                    <a:pt x="1485519" y="182132"/>
                    <a:pt x="1486275" y="173560"/>
                  </a:cubicBezTo>
                  <a:cubicBezTo>
                    <a:pt x="1487032" y="164862"/>
                    <a:pt x="1475308" y="168770"/>
                    <a:pt x="1467492" y="160954"/>
                  </a:cubicBezTo>
                  <a:cubicBezTo>
                    <a:pt x="1459676" y="153137"/>
                    <a:pt x="1443918" y="147591"/>
                    <a:pt x="1440766" y="149230"/>
                  </a:cubicBezTo>
                  <a:cubicBezTo>
                    <a:pt x="1437614" y="150868"/>
                    <a:pt x="1428159" y="140657"/>
                    <a:pt x="1414797" y="139775"/>
                  </a:cubicBezTo>
                  <a:cubicBezTo>
                    <a:pt x="1401434" y="139018"/>
                    <a:pt x="1403073" y="130320"/>
                    <a:pt x="1404585" y="124899"/>
                  </a:cubicBezTo>
                  <a:cubicBezTo>
                    <a:pt x="1406098" y="119478"/>
                    <a:pt x="1393618" y="102207"/>
                    <a:pt x="1391222" y="92752"/>
                  </a:cubicBezTo>
                  <a:cubicBezTo>
                    <a:pt x="1388827" y="83298"/>
                    <a:pt x="1379498" y="81785"/>
                    <a:pt x="1375590" y="61362"/>
                  </a:cubicBezTo>
                  <a:cubicBezTo>
                    <a:pt x="1371682" y="40940"/>
                    <a:pt x="1360715" y="46486"/>
                    <a:pt x="1362984" y="37032"/>
                  </a:cubicBezTo>
                  <a:cubicBezTo>
                    <a:pt x="1365379" y="27577"/>
                    <a:pt x="1349621" y="22912"/>
                    <a:pt x="1345713" y="17365"/>
                  </a:cubicBezTo>
                  <a:cubicBezTo>
                    <a:pt x="1341805" y="11819"/>
                    <a:pt x="1325291" y="14214"/>
                    <a:pt x="1313566" y="7911"/>
                  </a:cubicBezTo>
                  <a:cubicBezTo>
                    <a:pt x="1301842" y="1607"/>
                    <a:pt x="1294782" y="6398"/>
                    <a:pt x="1283815" y="3246"/>
                  </a:cubicBezTo>
                  <a:cubicBezTo>
                    <a:pt x="1272847" y="95"/>
                    <a:pt x="1247760" y="6398"/>
                    <a:pt x="1244609" y="6398"/>
                  </a:cubicBezTo>
                  <a:cubicBezTo>
                    <a:pt x="1241457" y="6398"/>
                    <a:pt x="1221791" y="2490"/>
                    <a:pt x="1210823" y="17365"/>
                  </a:cubicBezTo>
                  <a:cubicBezTo>
                    <a:pt x="1199856" y="32241"/>
                    <a:pt x="1208428" y="31485"/>
                    <a:pt x="1213219" y="31485"/>
                  </a:cubicBezTo>
                  <a:cubicBezTo>
                    <a:pt x="1217883" y="31485"/>
                    <a:pt x="1220278" y="45604"/>
                    <a:pt x="1221035" y="50268"/>
                  </a:cubicBezTo>
                  <a:cubicBezTo>
                    <a:pt x="1221791" y="54933"/>
                    <a:pt x="1213219" y="61993"/>
                    <a:pt x="1209311" y="63631"/>
                  </a:cubicBezTo>
                  <a:cubicBezTo>
                    <a:pt x="1205403" y="65270"/>
                    <a:pt x="1194435" y="82415"/>
                    <a:pt x="1192796" y="88718"/>
                  </a:cubicBezTo>
                  <a:cubicBezTo>
                    <a:pt x="1191283" y="95022"/>
                    <a:pt x="1178677" y="110654"/>
                    <a:pt x="1180190" y="116201"/>
                  </a:cubicBezTo>
                  <a:cubicBezTo>
                    <a:pt x="1181702" y="121747"/>
                    <a:pt x="1173886" y="127168"/>
                    <a:pt x="1168466" y="127924"/>
                  </a:cubicBezTo>
                  <a:cubicBezTo>
                    <a:pt x="1162919" y="128681"/>
                    <a:pt x="1148043" y="139649"/>
                    <a:pt x="1143378" y="141287"/>
                  </a:cubicBezTo>
                  <a:cubicBezTo>
                    <a:pt x="1138588" y="142926"/>
                    <a:pt x="1119804" y="139775"/>
                    <a:pt x="1117535" y="134228"/>
                  </a:cubicBezTo>
                  <a:cubicBezTo>
                    <a:pt x="1116779" y="132463"/>
                    <a:pt x="1114510" y="130950"/>
                    <a:pt x="1111610" y="129815"/>
                  </a:cubicBezTo>
                  <a:lnTo>
                    <a:pt x="1090431" y="172299"/>
                  </a:lnTo>
                  <a:lnTo>
                    <a:pt x="1088666" y="185914"/>
                  </a:lnTo>
                  <a:cubicBezTo>
                    <a:pt x="1088666" y="185914"/>
                    <a:pt x="1075051" y="189318"/>
                    <a:pt x="1085262" y="199656"/>
                  </a:cubicBezTo>
                  <a:cubicBezTo>
                    <a:pt x="1095474" y="209867"/>
                    <a:pt x="1097239" y="201294"/>
                    <a:pt x="1112619" y="201294"/>
                  </a:cubicBezTo>
                  <a:cubicBezTo>
                    <a:pt x="1127999" y="201294"/>
                    <a:pt x="1134806" y="213271"/>
                    <a:pt x="1138210" y="204698"/>
                  </a:cubicBezTo>
                  <a:cubicBezTo>
                    <a:pt x="1141614" y="196126"/>
                    <a:pt x="1155228" y="191083"/>
                    <a:pt x="1163801" y="201294"/>
                  </a:cubicBezTo>
                  <a:cubicBezTo>
                    <a:pt x="1172374" y="211506"/>
                    <a:pt x="1199730" y="228651"/>
                    <a:pt x="1197965" y="237223"/>
                  </a:cubicBezTo>
                  <a:cubicBezTo>
                    <a:pt x="1196199" y="245795"/>
                    <a:pt x="1180820" y="244030"/>
                    <a:pt x="1170609" y="240627"/>
                  </a:cubicBezTo>
                  <a:cubicBezTo>
                    <a:pt x="1160397" y="237223"/>
                    <a:pt x="1146656" y="247434"/>
                    <a:pt x="1136445" y="247434"/>
                  </a:cubicBezTo>
                  <a:cubicBezTo>
                    <a:pt x="1126233" y="247434"/>
                    <a:pt x="1114257" y="250838"/>
                    <a:pt x="1103920" y="261049"/>
                  </a:cubicBezTo>
                  <a:cubicBezTo>
                    <a:pt x="1093709" y="271261"/>
                    <a:pt x="1095347" y="281598"/>
                    <a:pt x="1079968" y="283237"/>
                  </a:cubicBezTo>
                  <a:cubicBezTo>
                    <a:pt x="1064587" y="285002"/>
                    <a:pt x="1057780" y="283237"/>
                    <a:pt x="1040636" y="295213"/>
                  </a:cubicBezTo>
                  <a:cubicBezTo>
                    <a:pt x="1023491" y="307189"/>
                    <a:pt x="1004707" y="302020"/>
                    <a:pt x="997899" y="298617"/>
                  </a:cubicBezTo>
                  <a:cubicBezTo>
                    <a:pt x="991092" y="295213"/>
                    <a:pt x="979116" y="293448"/>
                    <a:pt x="972182" y="305424"/>
                  </a:cubicBezTo>
                  <a:cubicBezTo>
                    <a:pt x="965374" y="317400"/>
                    <a:pt x="980755" y="322569"/>
                    <a:pt x="978990" y="336184"/>
                  </a:cubicBezTo>
                  <a:cubicBezTo>
                    <a:pt x="977224" y="349799"/>
                    <a:pt x="960206" y="346395"/>
                    <a:pt x="946465" y="361775"/>
                  </a:cubicBezTo>
                  <a:cubicBezTo>
                    <a:pt x="932724" y="377155"/>
                    <a:pt x="910536" y="383963"/>
                    <a:pt x="898560" y="382324"/>
                  </a:cubicBezTo>
                  <a:cubicBezTo>
                    <a:pt x="886584" y="380559"/>
                    <a:pt x="860993" y="373751"/>
                    <a:pt x="838679" y="383963"/>
                  </a:cubicBezTo>
                  <a:cubicBezTo>
                    <a:pt x="816492" y="394174"/>
                    <a:pt x="801112" y="409680"/>
                    <a:pt x="792540" y="407915"/>
                  </a:cubicBezTo>
                  <a:cubicBezTo>
                    <a:pt x="783967" y="406150"/>
                    <a:pt x="783967" y="395939"/>
                    <a:pt x="771991" y="397704"/>
                  </a:cubicBezTo>
                  <a:cubicBezTo>
                    <a:pt x="760015" y="399469"/>
                    <a:pt x="753207" y="395939"/>
                    <a:pt x="744635" y="390896"/>
                  </a:cubicBezTo>
                  <a:cubicBezTo>
                    <a:pt x="736062" y="385727"/>
                    <a:pt x="729255" y="394300"/>
                    <a:pt x="715514" y="384089"/>
                  </a:cubicBezTo>
                  <a:cubicBezTo>
                    <a:pt x="701773" y="373877"/>
                    <a:pt x="677946" y="375516"/>
                    <a:pt x="667609" y="373877"/>
                  </a:cubicBezTo>
                  <a:cubicBezTo>
                    <a:pt x="657398" y="372113"/>
                    <a:pt x="618065" y="373877"/>
                    <a:pt x="604325" y="372113"/>
                  </a:cubicBezTo>
                  <a:cubicBezTo>
                    <a:pt x="590709" y="370348"/>
                    <a:pt x="571800" y="375516"/>
                    <a:pt x="570161" y="368709"/>
                  </a:cubicBezTo>
                  <a:cubicBezTo>
                    <a:pt x="568522" y="361901"/>
                    <a:pt x="558184" y="356733"/>
                    <a:pt x="554781" y="341353"/>
                  </a:cubicBezTo>
                  <a:cubicBezTo>
                    <a:pt x="551377" y="325973"/>
                    <a:pt x="542805" y="320804"/>
                    <a:pt x="534233" y="319165"/>
                  </a:cubicBezTo>
                  <a:cubicBezTo>
                    <a:pt x="525659" y="317400"/>
                    <a:pt x="524651" y="308450"/>
                    <a:pt x="517087" y="307189"/>
                  </a:cubicBezTo>
                  <a:cubicBezTo>
                    <a:pt x="513431" y="306559"/>
                    <a:pt x="509145" y="295213"/>
                    <a:pt x="497169" y="295213"/>
                  </a:cubicBezTo>
                  <a:cubicBezTo>
                    <a:pt x="485193" y="295213"/>
                    <a:pt x="443466" y="290296"/>
                    <a:pt x="437414" y="280589"/>
                  </a:cubicBezTo>
                  <a:cubicBezTo>
                    <a:pt x="431489" y="270756"/>
                    <a:pt x="443339" y="268613"/>
                    <a:pt x="443339" y="258906"/>
                  </a:cubicBezTo>
                  <a:cubicBezTo>
                    <a:pt x="443339" y="249073"/>
                    <a:pt x="449895" y="236088"/>
                    <a:pt x="444978" y="232306"/>
                  </a:cubicBezTo>
                  <a:cubicBezTo>
                    <a:pt x="440062" y="228525"/>
                    <a:pt x="431993" y="219826"/>
                    <a:pt x="430859" y="212262"/>
                  </a:cubicBezTo>
                  <a:cubicBezTo>
                    <a:pt x="429724" y="204572"/>
                    <a:pt x="416740" y="194361"/>
                    <a:pt x="408041" y="193857"/>
                  </a:cubicBezTo>
                  <a:cubicBezTo>
                    <a:pt x="399343" y="193352"/>
                    <a:pt x="392283" y="187932"/>
                    <a:pt x="384215" y="180872"/>
                  </a:cubicBezTo>
                  <a:cubicBezTo>
                    <a:pt x="376020" y="173812"/>
                    <a:pt x="368457" y="174317"/>
                    <a:pt x="365179" y="156415"/>
                  </a:cubicBezTo>
                  <a:cubicBezTo>
                    <a:pt x="364927" y="155281"/>
                    <a:pt x="364675" y="154272"/>
                    <a:pt x="364296" y="153264"/>
                  </a:cubicBezTo>
                  <a:cubicBezTo>
                    <a:pt x="361019" y="152885"/>
                    <a:pt x="356859" y="151625"/>
                    <a:pt x="354211" y="151625"/>
                  </a:cubicBezTo>
                  <a:cubicBezTo>
                    <a:pt x="352068" y="151625"/>
                    <a:pt x="349547" y="149860"/>
                    <a:pt x="347278" y="147465"/>
                  </a:cubicBezTo>
                  <a:cubicBezTo>
                    <a:pt x="345135" y="154902"/>
                    <a:pt x="338075" y="158684"/>
                    <a:pt x="338075" y="164609"/>
                  </a:cubicBezTo>
                  <a:cubicBezTo>
                    <a:pt x="338075" y="171165"/>
                    <a:pt x="335428" y="179233"/>
                    <a:pt x="326729" y="179233"/>
                  </a:cubicBezTo>
                  <a:cubicBezTo>
                    <a:pt x="318031" y="179233"/>
                    <a:pt x="309962" y="185788"/>
                    <a:pt x="309332" y="199277"/>
                  </a:cubicBezTo>
                  <a:cubicBezTo>
                    <a:pt x="308828" y="212892"/>
                    <a:pt x="316896" y="214531"/>
                    <a:pt x="313114" y="220456"/>
                  </a:cubicBezTo>
                  <a:cubicBezTo>
                    <a:pt x="309332" y="226381"/>
                    <a:pt x="293574" y="232433"/>
                    <a:pt x="288153" y="229659"/>
                  </a:cubicBezTo>
                  <a:cubicBezTo>
                    <a:pt x="282733" y="226886"/>
                    <a:pt x="272395" y="228525"/>
                    <a:pt x="263697" y="227516"/>
                  </a:cubicBezTo>
                  <a:cubicBezTo>
                    <a:pt x="254998" y="226381"/>
                    <a:pt x="248443" y="215540"/>
                    <a:pt x="245796" y="227516"/>
                  </a:cubicBezTo>
                  <a:cubicBezTo>
                    <a:pt x="243022" y="239492"/>
                    <a:pt x="225121" y="274790"/>
                    <a:pt x="229533" y="278572"/>
                  </a:cubicBezTo>
                  <a:cubicBezTo>
                    <a:pt x="233819" y="282354"/>
                    <a:pt x="237097" y="291053"/>
                    <a:pt x="229533" y="291053"/>
                  </a:cubicBezTo>
                  <a:cubicBezTo>
                    <a:pt x="221969" y="291053"/>
                    <a:pt x="214279" y="289918"/>
                    <a:pt x="210497" y="286136"/>
                  </a:cubicBezTo>
                  <a:cubicBezTo>
                    <a:pt x="206715" y="282354"/>
                    <a:pt x="194235" y="291431"/>
                    <a:pt x="185536" y="291053"/>
                  </a:cubicBezTo>
                  <a:cubicBezTo>
                    <a:pt x="181502" y="290800"/>
                    <a:pt x="164357" y="298490"/>
                    <a:pt x="170283" y="301390"/>
                  </a:cubicBezTo>
                  <a:cubicBezTo>
                    <a:pt x="176208" y="304290"/>
                    <a:pt x="176208" y="318409"/>
                    <a:pt x="176208" y="324334"/>
                  </a:cubicBezTo>
                  <a:cubicBezTo>
                    <a:pt x="176208" y="330259"/>
                    <a:pt x="189193" y="347908"/>
                    <a:pt x="186797" y="353707"/>
                  </a:cubicBezTo>
                  <a:cubicBezTo>
                    <a:pt x="184402" y="359632"/>
                    <a:pt x="172677" y="366061"/>
                    <a:pt x="172677" y="373751"/>
                  </a:cubicBezTo>
                  <a:cubicBezTo>
                    <a:pt x="172677" y="381441"/>
                    <a:pt x="175073" y="388501"/>
                    <a:pt x="170913" y="390266"/>
                  </a:cubicBezTo>
                  <a:cubicBezTo>
                    <a:pt x="166753" y="392031"/>
                    <a:pt x="153894" y="397326"/>
                    <a:pt x="147339" y="401990"/>
                  </a:cubicBezTo>
                  <a:cubicBezTo>
                    <a:pt x="140909" y="406654"/>
                    <a:pt x="130320" y="406654"/>
                    <a:pt x="126790" y="413714"/>
                  </a:cubicBezTo>
                  <a:cubicBezTo>
                    <a:pt x="123260" y="420774"/>
                    <a:pt x="117966" y="426825"/>
                    <a:pt x="105611" y="425438"/>
                  </a:cubicBezTo>
                  <a:cubicBezTo>
                    <a:pt x="95022" y="424303"/>
                    <a:pt x="89727" y="422539"/>
                    <a:pt x="81406" y="432498"/>
                  </a:cubicBezTo>
                  <a:cubicBezTo>
                    <a:pt x="73213" y="442457"/>
                    <a:pt x="71447" y="438423"/>
                    <a:pt x="65522" y="443087"/>
                  </a:cubicBezTo>
                  <a:cubicBezTo>
                    <a:pt x="59597" y="447752"/>
                    <a:pt x="53798" y="439557"/>
                    <a:pt x="49008" y="437792"/>
                  </a:cubicBezTo>
                  <a:cubicBezTo>
                    <a:pt x="44343" y="436027"/>
                    <a:pt x="37788" y="443087"/>
                    <a:pt x="33124" y="443087"/>
                  </a:cubicBezTo>
                  <a:cubicBezTo>
                    <a:pt x="28460" y="443087"/>
                    <a:pt x="24299" y="450777"/>
                    <a:pt x="18374" y="452542"/>
                  </a:cubicBezTo>
                  <a:cubicBezTo>
                    <a:pt x="12449" y="454307"/>
                    <a:pt x="6650" y="452542"/>
                    <a:pt x="6650" y="459602"/>
                  </a:cubicBezTo>
                  <a:cubicBezTo>
                    <a:pt x="6650" y="464014"/>
                    <a:pt x="5515" y="469056"/>
                    <a:pt x="2364" y="472712"/>
                  </a:cubicBezTo>
                  <a:lnTo>
                    <a:pt x="2364" y="472712"/>
                  </a:lnTo>
                  <a:lnTo>
                    <a:pt x="6524" y="495782"/>
                  </a:lnTo>
                  <a:cubicBezTo>
                    <a:pt x="6524" y="495782"/>
                    <a:pt x="31737" y="504102"/>
                    <a:pt x="32745" y="512549"/>
                  </a:cubicBezTo>
                  <a:cubicBezTo>
                    <a:pt x="33754" y="520995"/>
                    <a:pt x="38040" y="548225"/>
                    <a:pt x="38040" y="548225"/>
                  </a:cubicBezTo>
                  <a:cubicBezTo>
                    <a:pt x="38040" y="548225"/>
                    <a:pt x="37662" y="548225"/>
                    <a:pt x="37284" y="548351"/>
                  </a:cubicBezTo>
                  <a:cubicBezTo>
                    <a:pt x="47495" y="556294"/>
                    <a:pt x="61489" y="564866"/>
                    <a:pt x="61489" y="568018"/>
                  </a:cubicBezTo>
                  <a:cubicBezTo>
                    <a:pt x="61489" y="571547"/>
                    <a:pt x="62623" y="582137"/>
                    <a:pt x="74977" y="588062"/>
                  </a:cubicBezTo>
                  <a:cubicBezTo>
                    <a:pt x="82794" y="591844"/>
                    <a:pt x="90861" y="595752"/>
                    <a:pt x="95652" y="599030"/>
                  </a:cubicBezTo>
                  <a:cubicBezTo>
                    <a:pt x="96282" y="597517"/>
                    <a:pt x="96661" y="596508"/>
                    <a:pt x="96661" y="596508"/>
                  </a:cubicBezTo>
                  <a:lnTo>
                    <a:pt x="107124" y="595500"/>
                  </a:lnTo>
                  <a:cubicBezTo>
                    <a:pt x="107124" y="595500"/>
                    <a:pt x="110276" y="597517"/>
                    <a:pt x="113175" y="600668"/>
                  </a:cubicBezTo>
                  <a:cubicBezTo>
                    <a:pt x="115696" y="592222"/>
                    <a:pt x="133850" y="582893"/>
                    <a:pt x="143305" y="583398"/>
                  </a:cubicBezTo>
                  <a:cubicBezTo>
                    <a:pt x="153264" y="584028"/>
                    <a:pt x="176208" y="602181"/>
                    <a:pt x="173938" y="608737"/>
                  </a:cubicBezTo>
                  <a:cubicBezTo>
                    <a:pt x="171543" y="615166"/>
                    <a:pt x="155155" y="638740"/>
                    <a:pt x="147464" y="640505"/>
                  </a:cubicBezTo>
                  <a:cubicBezTo>
                    <a:pt x="144565" y="641135"/>
                    <a:pt x="140279" y="641513"/>
                    <a:pt x="136119" y="641639"/>
                  </a:cubicBezTo>
                  <a:cubicBezTo>
                    <a:pt x="135363" y="645547"/>
                    <a:pt x="134480" y="649077"/>
                    <a:pt x="134480" y="651094"/>
                  </a:cubicBezTo>
                  <a:cubicBezTo>
                    <a:pt x="134480" y="656389"/>
                    <a:pt x="143935" y="664709"/>
                    <a:pt x="149103" y="674164"/>
                  </a:cubicBezTo>
                  <a:cubicBezTo>
                    <a:pt x="154399" y="683619"/>
                    <a:pt x="140657" y="689922"/>
                    <a:pt x="133345" y="683619"/>
                  </a:cubicBezTo>
                  <a:cubicBezTo>
                    <a:pt x="126034" y="677316"/>
                    <a:pt x="122882" y="689922"/>
                    <a:pt x="127042" y="695091"/>
                  </a:cubicBezTo>
                  <a:cubicBezTo>
                    <a:pt x="131202" y="700386"/>
                    <a:pt x="129186" y="715009"/>
                    <a:pt x="136497" y="716018"/>
                  </a:cubicBezTo>
                  <a:cubicBezTo>
                    <a:pt x="143809" y="717027"/>
                    <a:pt x="150112" y="731776"/>
                    <a:pt x="158558" y="731776"/>
                  </a:cubicBezTo>
                  <a:cubicBezTo>
                    <a:pt x="167005" y="731776"/>
                    <a:pt x="174316" y="745391"/>
                    <a:pt x="174316" y="745391"/>
                  </a:cubicBezTo>
                  <a:cubicBezTo>
                    <a:pt x="174316" y="745391"/>
                    <a:pt x="185789" y="752703"/>
                    <a:pt x="185789" y="756989"/>
                  </a:cubicBezTo>
                  <a:cubicBezTo>
                    <a:pt x="185789" y="757493"/>
                    <a:pt x="185662" y="757998"/>
                    <a:pt x="185284" y="758628"/>
                  </a:cubicBezTo>
                  <a:cubicBezTo>
                    <a:pt x="194487" y="757745"/>
                    <a:pt x="200538" y="757367"/>
                    <a:pt x="201547" y="753585"/>
                  </a:cubicBezTo>
                  <a:cubicBezTo>
                    <a:pt x="202681" y="749425"/>
                    <a:pt x="214531" y="749425"/>
                    <a:pt x="222726" y="757745"/>
                  </a:cubicBezTo>
                  <a:cubicBezTo>
                    <a:pt x="230920" y="765940"/>
                    <a:pt x="264453" y="787245"/>
                    <a:pt x="276807" y="797204"/>
                  </a:cubicBezTo>
                  <a:cubicBezTo>
                    <a:pt x="289162" y="807163"/>
                    <a:pt x="318031" y="818383"/>
                    <a:pt x="327990" y="817752"/>
                  </a:cubicBezTo>
                  <a:cubicBezTo>
                    <a:pt x="337949" y="817122"/>
                    <a:pt x="347404" y="824812"/>
                    <a:pt x="362657" y="824182"/>
                  </a:cubicBezTo>
                  <a:cubicBezTo>
                    <a:pt x="364927" y="824182"/>
                    <a:pt x="366944" y="824182"/>
                    <a:pt x="368709" y="824308"/>
                  </a:cubicBezTo>
                  <a:cubicBezTo>
                    <a:pt x="370852" y="822039"/>
                    <a:pt x="374508" y="821913"/>
                    <a:pt x="377408" y="817752"/>
                  </a:cubicBezTo>
                  <a:cubicBezTo>
                    <a:pt x="381567" y="811449"/>
                    <a:pt x="387870" y="823047"/>
                    <a:pt x="385728" y="831367"/>
                  </a:cubicBezTo>
                  <a:cubicBezTo>
                    <a:pt x="384719" y="835275"/>
                    <a:pt x="385601" y="839562"/>
                    <a:pt x="387240" y="843092"/>
                  </a:cubicBezTo>
                  <a:cubicBezTo>
                    <a:pt x="389383" y="840066"/>
                    <a:pt x="391527" y="836158"/>
                    <a:pt x="393166" y="831872"/>
                  </a:cubicBezTo>
                  <a:cubicBezTo>
                    <a:pt x="398460" y="818887"/>
                    <a:pt x="406655" y="819517"/>
                    <a:pt x="412075" y="815357"/>
                  </a:cubicBezTo>
                  <a:cubicBezTo>
                    <a:pt x="417370" y="811197"/>
                    <a:pt x="422665" y="812962"/>
                    <a:pt x="433884" y="818887"/>
                  </a:cubicBezTo>
                  <a:cubicBezTo>
                    <a:pt x="444474" y="824434"/>
                    <a:pt x="448760" y="812710"/>
                    <a:pt x="464518" y="827207"/>
                  </a:cubicBezTo>
                  <a:cubicBezTo>
                    <a:pt x="467796" y="825695"/>
                    <a:pt x="471956" y="824056"/>
                    <a:pt x="473847" y="824056"/>
                  </a:cubicBezTo>
                  <a:cubicBezTo>
                    <a:pt x="476999" y="824056"/>
                    <a:pt x="481159" y="817752"/>
                    <a:pt x="486453" y="812584"/>
                  </a:cubicBezTo>
                  <a:cubicBezTo>
                    <a:pt x="491749" y="807289"/>
                    <a:pt x="490614" y="800986"/>
                    <a:pt x="496917" y="802120"/>
                  </a:cubicBezTo>
                  <a:cubicBezTo>
                    <a:pt x="503220" y="803129"/>
                    <a:pt x="506372" y="794809"/>
                    <a:pt x="519987" y="787497"/>
                  </a:cubicBezTo>
                  <a:cubicBezTo>
                    <a:pt x="533602" y="780185"/>
                    <a:pt x="545074" y="791657"/>
                    <a:pt x="551377" y="786488"/>
                  </a:cubicBezTo>
                  <a:cubicBezTo>
                    <a:pt x="557680" y="781194"/>
                    <a:pt x="564992" y="779176"/>
                    <a:pt x="564992" y="784345"/>
                  </a:cubicBezTo>
                  <a:cubicBezTo>
                    <a:pt x="564992" y="789640"/>
                    <a:pt x="573439" y="795943"/>
                    <a:pt x="575455" y="802120"/>
                  </a:cubicBezTo>
                  <a:cubicBezTo>
                    <a:pt x="577347" y="807793"/>
                    <a:pt x="588314" y="810062"/>
                    <a:pt x="590709" y="810441"/>
                  </a:cubicBezTo>
                  <a:cubicBezTo>
                    <a:pt x="592726" y="809432"/>
                    <a:pt x="594239" y="808424"/>
                    <a:pt x="595248" y="807793"/>
                  </a:cubicBezTo>
                  <a:cubicBezTo>
                    <a:pt x="601677" y="803129"/>
                    <a:pt x="612897" y="808424"/>
                    <a:pt x="612897" y="815483"/>
                  </a:cubicBezTo>
                  <a:cubicBezTo>
                    <a:pt x="612897" y="822543"/>
                    <a:pt x="613527" y="830233"/>
                    <a:pt x="618822" y="830233"/>
                  </a:cubicBezTo>
                  <a:cubicBezTo>
                    <a:pt x="624117" y="830233"/>
                    <a:pt x="629411" y="830233"/>
                    <a:pt x="629411" y="843218"/>
                  </a:cubicBezTo>
                  <a:cubicBezTo>
                    <a:pt x="629411" y="856202"/>
                    <a:pt x="634076" y="870826"/>
                    <a:pt x="622982" y="882046"/>
                  </a:cubicBezTo>
                  <a:cubicBezTo>
                    <a:pt x="611762" y="893265"/>
                    <a:pt x="598778" y="913184"/>
                    <a:pt x="601173" y="919109"/>
                  </a:cubicBezTo>
                  <a:cubicBezTo>
                    <a:pt x="603568" y="925034"/>
                    <a:pt x="597643" y="936127"/>
                    <a:pt x="605837" y="932093"/>
                  </a:cubicBezTo>
                  <a:cubicBezTo>
                    <a:pt x="614031" y="927933"/>
                    <a:pt x="632941" y="932093"/>
                    <a:pt x="629915" y="936758"/>
                  </a:cubicBezTo>
                  <a:cubicBezTo>
                    <a:pt x="627016" y="941422"/>
                    <a:pt x="630546" y="957937"/>
                    <a:pt x="638110" y="958567"/>
                  </a:cubicBezTo>
                  <a:cubicBezTo>
                    <a:pt x="645800" y="959197"/>
                    <a:pt x="650464" y="963357"/>
                    <a:pt x="648069" y="970291"/>
                  </a:cubicBezTo>
                  <a:cubicBezTo>
                    <a:pt x="645674" y="977351"/>
                    <a:pt x="641639" y="987940"/>
                    <a:pt x="648069" y="987940"/>
                  </a:cubicBezTo>
                  <a:cubicBezTo>
                    <a:pt x="654498" y="987940"/>
                    <a:pt x="663953" y="987940"/>
                    <a:pt x="662818" y="995000"/>
                  </a:cubicBezTo>
                  <a:cubicBezTo>
                    <a:pt x="661684" y="1002059"/>
                    <a:pt x="667483" y="1008489"/>
                    <a:pt x="679333" y="1003824"/>
                  </a:cubicBezTo>
                  <a:cubicBezTo>
                    <a:pt x="686267" y="1001051"/>
                    <a:pt x="689670" y="998530"/>
                    <a:pt x="691309" y="1001303"/>
                  </a:cubicBezTo>
                  <a:cubicBezTo>
                    <a:pt x="695973" y="1001177"/>
                    <a:pt x="696352" y="1011766"/>
                    <a:pt x="704420" y="1013784"/>
                  </a:cubicBezTo>
                  <a:cubicBezTo>
                    <a:pt x="712866" y="1015927"/>
                    <a:pt x="708580" y="996008"/>
                    <a:pt x="705428" y="992857"/>
                  </a:cubicBezTo>
                  <a:cubicBezTo>
                    <a:pt x="702277" y="989705"/>
                    <a:pt x="706437" y="976090"/>
                    <a:pt x="709589" y="979242"/>
                  </a:cubicBezTo>
                  <a:cubicBezTo>
                    <a:pt x="712740" y="982393"/>
                    <a:pt x="722195" y="979242"/>
                    <a:pt x="727363" y="972938"/>
                  </a:cubicBezTo>
                  <a:cubicBezTo>
                    <a:pt x="732659" y="966635"/>
                    <a:pt x="743122" y="978233"/>
                    <a:pt x="747282" y="970795"/>
                  </a:cubicBezTo>
                  <a:cubicBezTo>
                    <a:pt x="751442" y="963483"/>
                    <a:pt x="760897" y="976090"/>
                    <a:pt x="770352" y="970795"/>
                  </a:cubicBezTo>
                  <a:cubicBezTo>
                    <a:pt x="779807" y="965501"/>
                    <a:pt x="783967" y="974955"/>
                    <a:pt x="788127" y="967644"/>
                  </a:cubicBezTo>
                  <a:cubicBezTo>
                    <a:pt x="792287" y="960332"/>
                    <a:pt x="805903" y="950877"/>
                    <a:pt x="809054" y="954029"/>
                  </a:cubicBezTo>
                  <a:cubicBezTo>
                    <a:pt x="812206" y="957180"/>
                    <a:pt x="814349" y="963483"/>
                    <a:pt x="830989" y="965501"/>
                  </a:cubicBezTo>
                  <a:cubicBezTo>
                    <a:pt x="847756" y="967644"/>
                    <a:pt x="838301" y="975964"/>
                    <a:pt x="838301" y="981259"/>
                  </a:cubicBezTo>
                  <a:cubicBezTo>
                    <a:pt x="838301" y="986553"/>
                    <a:pt x="857211" y="1000168"/>
                    <a:pt x="864522" y="1001177"/>
                  </a:cubicBezTo>
                  <a:cubicBezTo>
                    <a:pt x="865910" y="1001429"/>
                    <a:pt x="867800" y="1003068"/>
                    <a:pt x="869944" y="1005589"/>
                  </a:cubicBezTo>
                  <a:cubicBezTo>
                    <a:pt x="874986" y="1003068"/>
                    <a:pt x="884188" y="1007228"/>
                    <a:pt x="886206" y="1001303"/>
                  </a:cubicBezTo>
                  <a:cubicBezTo>
                    <a:pt x="888601" y="994243"/>
                    <a:pt x="897173" y="996134"/>
                    <a:pt x="900703" y="1002059"/>
                  </a:cubicBezTo>
                  <a:cubicBezTo>
                    <a:pt x="904233" y="1007984"/>
                    <a:pt x="908141" y="1009119"/>
                    <a:pt x="915957" y="1002059"/>
                  </a:cubicBezTo>
                  <a:cubicBezTo>
                    <a:pt x="923773" y="995000"/>
                    <a:pt x="927681" y="1009119"/>
                    <a:pt x="923017" y="1013027"/>
                  </a:cubicBezTo>
                  <a:cubicBezTo>
                    <a:pt x="918352" y="1016935"/>
                    <a:pt x="921504" y="1029037"/>
                    <a:pt x="928942" y="1036097"/>
                  </a:cubicBezTo>
                  <a:cubicBezTo>
                    <a:pt x="936380" y="1043157"/>
                    <a:pt x="937514" y="1031811"/>
                    <a:pt x="936002" y="1024751"/>
                  </a:cubicBezTo>
                  <a:cubicBezTo>
                    <a:pt x="934489" y="1017691"/>
                    <a:pt x="948608" y="1010632"/>
                    <a:pt x="973316" y="1002438"/>
                  </a:cubicBezTo>
                  <a:cubicBezTo>
                    <a:pt x="998026" y="994243"/>
                    <a:pt x="1024751" y="976090"/>
                    <a:pt x="1025130" y="972182"/>
                  </a:cubicBezTo>
                  <a:cubicBezTo>
                    <a:pt x="1025508" y="968274"/>
                    <a:pt x="1042778" y="979242"/>
                    <a:pt x="1050973" y="972938"/>
                  </a:cubicBezTo>
                  <a:cubicBezTo>
                    <a:pt x="1059167" y="966635"/>
                    <a:pt x="1089044" y="965879"/>
                    <a:pt x="1096861" y="965501"/>
                  </a:cubicBezTo>
                  <a:cubicBezTo>
                    <a:pt x="1104677" y="965122"/>
                    <a:pt x="1104298" y="958441"/>
                    <a:pt x="1112619" y="951760"/>
                  </a:cubicBezTo>
                  <a:cubicBezTo>
                    <a:pt x="1120813" y="945078"/>
                    <a:pt x="1118922" y="941926"/>
                    <a:pt x="1128377" y="939153"/>
                  </a:cubicBezTo>
                  <a:cubicBezTo>
                    <a:pt x="1137832" y="936380"/>
                    <a:pt x="1143631" y="927807"/>
                    <a:pt x="1143631" y="923017"/>
                  </a:cubicBezTo>
                  <a:cubicBezTo>
                    <a:pt x="1143631" y="918352"/>
                    <a:pt x="1161280" y="916713"/>
                    <a:pt x="1161658" y="911671"/>
                  </a:cubicBezTo>
                  <a:cubicBezTo>
                    <a:pt x="1162036" y="906628"/>
                    <a:pt x="1175021" y="904989"/>
                    <a:pt x="1175021" y="898686"/>
                  </a:cubicBezTo>
                  <a:cubicBezTo>
                    <a:pt x="1175021" y="892383"/>
                    <a:pt x="1182837" y="893644"/>
                    <a:pt x="1186367" y="888853"/>
                  </a:cubicBezTo>
                  <a:cubicBezTo>
                    <a:pt x="1189896" y="884189"/>
                    <a:pt x="1183593" y="870448"/>
                    <a:pt x="1189896" y="868431"/>
                  </a:cubicBezTo>
                  <a:cubicBezTo>
                    <a:pt x="1196199" y="866413"/>
                    <a:pt x="1187501" y="858976"/>
                    <a:pt x="1186367" y="855446"/>
                  </a:cubicBezTo>
                  <a:cubicBezTo>
                    <a:pt x="1185232" y="851916"/>
                    <a:pt x="1198091" y="851160"/>
                    <a:pt x="1204773" y="846873"/>
                  </a:cubicBezTo>
                  <a:cubicBezTo>
                    <a:pt x="1211454" y="842587"/>
                    <a:pt x="1215740" y="835906"/>
                    <a:pt x="1217000" y="828468"/>
                  </a:cubicBezTo>
                  <a:cubicBezTo>
                    <a:pt x="1218135" y="821030"/>
                    <a:pt x="1229103" y="814349"/>
                    <a:pt x="1234271" y="812332"/>
                  </a:cubicBezTo>
                  <a:cubicBezTo>
                    <a:pt x="1239440" y="810441"/>
                    <a:pt x="1241331" y="799851"/>
                    <a:pt x="1239818" y="790774"/>
                  </a:cubicBezTo>
                  <a:cubicBezTo>
                    <a:pt x="1238305" y="781698"/>
                    <a:pt x="1248895" y="784093"/>
                    <a:pt x="1244105" y="780563"/>
                  </a:cubicBezTo>
                  <a:cubicBezTo>
                    <a:pt x="1239440" y="777033"/>
                    <a:pt x="1245995" y="767200"/>
                    <a:pt x="1255450" y="764553"/>
                  </a:cubicBezTo>
                  <a:cubicBezTo>
                    <a:pt x="1264905" y="761779"/>
                    <a:pt x="1249525" y="757493"/>
                    <a:pt x="1244483" y="761401"/>
                  </a:cubicBezTo>
                  <a:cubicBezTo>
                    <a:pt x="1239440" y="765309"/>
                    <a:pt x="1233894" y="750055"/>
                    <a:pt x="1229229" y="755854"/>
                  </a:cubicBezTo>
                  <a:cubicBezTo>
                    <a:pt x="1224564" y="761779"/>
                    <a:pt x="1211201" y="752325"/>
                    <a:pt x="1219774" y="750434"/>
                  </a:cubicBezTo>
                  <a:cubicBezTo>
                    <a:pt x="1228347" y="748417"/>
                    <a:pt x="1241709" y="738710"/>
                    <a:pt x="1247634" y="736693"/>
                  </a:cubicBezTo>
                  <a:cubicBezTo>
                    <a:pt x="1253560" y="734676"/>
                    <a:pt x="1238936" y="721817"/>
                    <a:pt x="1231498" y="722195"/>
                  </a:cubicBezTo>
                  <a:cubicBezTo>
                    <a:pt x="1224060" y="722573"/>
                    <a:pt x="1215866" y="704924"/>
                    <a:pt x="1207924" y="704924"/>
                  </a:cubicBezTo>
                  <a:cubicBezTo>
                    <a:pt x="1200107" y="704924"/>
                    <a:pt x="1213849" y="699377"/>
                    <a:pt x="1222800" y="704168"/>
                  </a:cubicBezTo>
                  <a:cubicBezTo>
                    <a:pt x="1231876" y="708832"/>
                    <a:pt x="1242340" y="712866"/>
                    <a:pt x="1246374" y="708832"/>
                  </a:cubicBezTo>
                  <a:cubicBezTo>
                    <a:pt x="1250282" y="704924"/>
                    <a:pt x="1231120" y="689292"/>
                    <a:pt x="1224060" y="683745"/>
                  </a:cubicBezTo>
                  <a:cubicBezTo>
                    <a:pt x="1217000" y="678198"/>
                    <a:pt x="1223682" y="670760"/>
                    <a:pt x="1219396" y="667609"/>
                  </a:cubicBezTo>
                  <a:cubicBezTo>
                    <a:pt x="1215109" y="664457"/>
                    <a:pt x="1205654" y="644539"/>
                    <a:pt x="1202503" y="635462"/>
                  </a:cubicBezTo>
                  <a:cubicBezTo>
                    <a:pt x="1199351" y="626386"/>
                    <a:pt x="1182837" y="624873"/>
                    <a:pt x="1178929" y="618948"/>
                  </a:cubicBezTo>
                  <a:cubicBezTo>
                    <a:pt x="1175021" y="613023"/>
                    <a:pt x="1179307" y="599282"/>
                    <a:pt x="1191535" y="594239"/>
                  </a:cubicBezTo>
                  <a:cubicBezTo>
                    <a:pt x="1203638" y="589196"/>
                    <a:pt x="1198595" y="578985"/>
                    <a:pt x="1204142" y="580120"/>
                  </a:cubicBezTo>
                  <a:cubicBezTo>
                    <a:pt x="1209688" y="581254"/>
                    <a:pt x="1214353" y="578985"/>
                    <a:pt x="1218639" y="569908"/>
                  </a:cubicBezTo>
                  <a:cubicBezTo>
                    <a:pt x="1222926" y="560958"/>
                    <a:pt x="1230363" y="566379"/>
                    <a:pt x="1234775" y="561714"/>
                  </a:cubicBezTo>
                  <a:cubicBezTo>
                    <a:pt x="1239062" y="557050"/>
                    <a:pt x="1258350" y="557428"/>
                    <a:pt x="1265031" y="552764"/>
                  </a:cubicBezTo>
                  <a:cubicBezTo>
                    <a:pt x="1271713" y="548099"/>
                    <a:pt x="1258728" y="533476"/>
                    <a:pt x="1249777" y="535871"/>
                  </a:cubicBezTo>
                  <a:cubicBezTo>
                    <a:pt x="1240827" y="538266"/>
                    <a:pt x="1230237" y="534736"/>
                    <a:pt x="1223934" y="525282"/>
                  </a:cubicBezTo>
                  <a:cubicBezTo>
                    <a:pt x="1217631" y="515827"/>
                    <a:pt x="1201242" y="542552"/>
                    <a:pt x="1188636" y="548477"/>
                  </a:cubicBezTo>
                  <a:cubicBezTo>
                    <a:pt x="1176029" y="554403"/>
                    <a:pt x="1167835" y="537888"/>
                    <a:pt x="1172121" y="527299"/>
                  </a:cubicBezTo>
                  <a:cubicBezTo>
                    <a:pt x="1176408" y="516709"/>
                    <a:pt x="1162288" y="517087"/>
                    <a:pt x="1144639" y="517844"/>
                  </a:cubicBezTo>
                  <a:cubicBezTo>
                    <a:pt x="1126990" y="518600"/>
                    <a:pt x="1133672" y="486453"/>
                    <a:pt x="1144261" y="484941"/>
                  </a:cubicBezTo>
                  <a:cubicBezTo>
                    <a:pt x="1154850" y="483302"/>
                    <a:pt x="1170482" y="494774"/>
                    <a:pt x="1177164" y="475108"/>
                  </a:cubicBezTo>
                  <a:cubicBezTo>
                    <a:pt x="1183845" y="455442"/>
                    <a:pt x="1193174" y="470821"/>
                    <a:pt x="1208176" y="453550"/>
                  </a:cubicBezTo>
                  <a:cubicBezTo>
                    <a:pt x="1223051" y="436280"/>
                    <a:pt x="1240322" y="425690"/>
                    <a:pt x="1253307" y="435901"/>
                  </a:cubicBezTo>
                  <a:cubicBezTo>
                    <a:pt x="1266292" y="446113"/>
                    <a:pt x="1239566" y="462123"/>
                    <a:pt x="1235280" y="471956"/>
                  </a:cubicBezTo>
                  <a:cubicBezTo>
                    <a:pt x="1230993" y="481789"/>
                    <a:pt x="1239188" y="484941"/>
                    <a:pt x="1231372" y="492379"/>
                  </a:cubicBezTo>
                  <a:cubicBezTo>
                    <a:pt x="1223556" y="499816"/>
                    <a:pt x="1234524" y="501833"/>
                    <a:pt x="1249777" y="492000"/>
                  </a:cubicBezTo>
                  <a:cubicBezTo>
                    <a:pt x="1265031" y="482167"/>
                    <a:pt x="1283941" y="470443"/>
                    <a:pt x="1298817" y="464518"/>
                  </a:cubicBezTo>
                  <a:cubicBezTo>
                    <a:pt x="1302725" y="462879"/>
                    <a:pt x="1307137" y="462501"/>
                    <a:pt x="1311549" y="462879"/>
                  </a:cubicBezTo>
                  <a:cubicBezTo>
                    <a:pt x="1313692" y="457206"/>
                    <a:pt x="1316087" y="452668"/>
                    <a:pt x="1318987" y="451155"/>
                  </a:cubicBezTo>
                  <a:cubicBezTo>
                    <a:pt x="1329199" y="445987"/>
                    <a:pt x="1363362" y="430607"/>
                    <a:pt x="1368531" y="423799"/>
                  </a:cubicBezTo>
                  <a:cubicBezTo>
                    <a:pt x="1373699" y="416992"/>
                    <a:pt x="1378742" y="405016"/>
                    <a:pt x="1385676" y="405016"/>
                  </a:cubicBezTo>
                  <a:cubicBezTo>
                    <a:pt x="1392483" y="405016"/>
                    <a:pt x="1392483" y="411823"/>
                    <a:pt x="1402820" y="411823"/>
                  </a:cubicBezTo>
                  <a:cubicBezTo>
                    <a:pt x="1413031" y="411823"/>
                    <a:pt x="1425008" y="415227"/>
                    <a:pt x="1419965" y="406654"/>
                  </a:cubicBezTo>
                  <a:cubicBezTo>
                    <a:pt x="1414797" y="398082"/>
                    <a:pt x="1418327" y="398082"/>
                    <a:pt x="1430176" y="396317"/>
                  </a:cubicBezTo>
                  <a:cubicBezTo>
                    <a:pt x="1442152" y="394678"/>
                    <a:pt x="1440388" y="382702"/>
                    <a:pt x="1448960" y="382702"/>
                  </a:cubicBezTo>
                  <a:cubicBezTo>
                    <a:pt x="1457533" y="382702"/>
                    <a:pt x="1455768" y="362153"/>
                    <a:pt x="1464340" y="362153"/>
                  </a:cubicBezTo>
                  <a:cubicBezTo>
                    <a:pt x="1472912" y="362153"/>
                    <a:pt x="1476316" y="374129"/>
                    <a:pt x="1486528" y="370726"/>
                  </a:cubicBezTo>
                  <a:cubicBezTo>
                    <a:pt x="1488419" y="370095"/>
                    <a:pt x="1491066" y="370600"/>
                    <a:pt x="1493840" y="371734"/>
                  </a:cubicBezTo>
                  <a:cubicBezTo>
                    <a:pt x="1495982" y="370095"/>
                    <a:pt x="1498125" y="368457"/>
                    <a:pt x="1500269" y="366818"/>
                  </a:cubicBezTo>
                  <a:cubicBezTo>
                    <a:pt x="1499260" y="356102"/>
                    <a:pt x="1500521" y="346521"/>
                    <a:pt x="1498378" y="341479"/>
                  </a:cubicBezTo>
                  <a:cubicBezTo>
                    <a:pt x="1494470" y="332024"/>
                    <a:pt x="1498378" y="324964"/>
                    <a:pt x="1496739" y="319543"/>
                  </a:cubicBezTo>
                  <a:cubicBezTo>
                    <a:pt x="1495226" y="313997"/>
                    <a:pt x="1494344" y="300760"/>
                    <a:pt x="1500647" y="300760"/>
                  </a:cubicBezTo>
                  <a:cubicBezTo>
                    <a:pt x="1506950" y="300760"/>
                    <a:pt x="1514766" y="285002"/>
                    <a:pt x="1522582" y="290548"/>
                  </a:cubicBezTo>
                  <a:cubicBezTo>
                    <a:pt x="1530398" y="296095"/>
                    <a:pt x="1546156" y="297608"/>
                    <a:pt x="1546156" y="290548"/>
                  </a:cubicBezTo>
                  <a:cubicBezTo>
                    <a:pt x="1546156" y="283489"/>
                    <a:pt x="1557124" y="282732"/>
                    <a:pt x="1558763" y="273277"/>
                  </a:cubicBezTo>
                  <a:cubicBezTo>
                    <a:pt x="1560275" y="263823"/>
                    <a:pt x="1572125" y="261553"/>
                    <a:pt x="1574521" y="252855"/>
                  </a:cubicBezTo>
                  <a:cubicBezTo>
                    <a:pt x="1576916" y="244283"/>
                    <a:pt x="1580824" y="223860"/>
                    <a:pt x="1588640" y="219070"/>
                  </a:cubicBezTo>
                  <a:cubicBezTo>
                    <a:pt x="1596961" y="214279"/>
                    <a:pt x="1587506" y="211127"/>
                    <a:pt x="1588262" y="197008"/>
                  </a:cubicBezTo>
                  <a:close/>
                  <a:moveTo>
                    <a:pt x="1203764" y="940035"/>
                  </a:moveTo>
                  <a:cubicBezTo>
                    <a:pt x="1195191" y="971426"/>
                    <a:pt x="1215235" y="987436"/>
                    <a:pt x="1217883" y="985545"/>
                  </a:cubicBezTo>
                  <a:cubicBezTo>
                    <a:pt x="1225699" y="979998"/>
                    <a:pt x="1257845" y="912553"/>
                    <a:pt x="1250786" y="903098"/>
                  </a:cubicBezTo>
                  <a:cubicBezTo>
                    <a:pt x="1243852" y="893770"/>
                    <a:pt x="1212462" y="908645"/>
                    <a:pt x="1203764" y="940035"/>
                  </a:cubicBezTo>
                  <a:close/>
                  <a:moveTo>
                    <a:pt x="923647" y="1046686"/>
                  </a:moveTo>
                  <a:cubicBezTo>
                    <a:pt x="913436" y="1046686"/>
                    <a:pt x="887592" y="1061562"/>
                    <a:pt x="897804" y="1082741"/>
                  </a:cubicBezTo>
                  <a:cubicBezTo>
                    <a:pt x="908015" y="1103920"/>
                    <a:pt x="941800" y="1089801"/>
                    <a:pt x="942557" y="1080346"/>
                  </a:cubicBezTo>
                  <a:cubicBezTo>
                    <a:pt x="943313" y="1070891"/>
                    <a:pt x="958693" y="1056141"/>
                    <a:pt x="956676" y="1048956"/>
                  </a:cubicBezTo>
                  <a:cubicBezTo>
                    <a:pt x="955038" y="1043535"/>
                    <a:pt x="933984" y="1046686"/>
                    <a:pt x="923647" y="104668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67" name="자유형: 도형 147">
              <a:extLst>
                <a:ext uri="{FF2B5EF4-FFF2-40B4-BE49-F238E27FC236}">
                  <a16:creationId xmlns:a16="http://schemas.microsoft.com/office/drawing/2014/main" id="{654061D3-5ED1-41CD-9FE5-CA95E6901EFE}"/>
                </a:ext>
              </a:extLst>
            </p:cNvPr>
            <p:cNvSpPr/>
            <p:nvPr/>
          </p:nvSpPr>
          <p:spPr>
            <a:xfrm>
              <a:off x="5592160" y="5947187"/>
              <a:ext cx="107271" cy="214544"/>
            </a:xfrm>
            <a:custGeom>
              <a:avLst/>
              <a:gdLst>
                <a:gd name="connsiteX0" fmla="*/ 14665 w 50426"/>
                <a:gd name="connsiteY0" fmla="*/ 2371 h 100852"/>
                <a:gd name="connsiteX1" fmla="*/ 5210 w 50426"/>
                <a:gd name="connsiteY1" fmla="*/ 27458 h 100852"/>
                <a:gd name="connsiteX2" fmla="*/ 3697 w 50426"/>
                <a:gd name="connsiteY2" fmla="*/ 62756 h 100852"/>
                <a:gd name="connsiteX3" fmla="*/ 17060 w 50426"/>
                <a:gd name="connsiteY3" fmla="*/ 101962 h 100852"/>
                <a:gd name="connsiteX4" fmla="*/ 57905 w 50426"/>
                <a:gd name="connsiteY4" fmla="*/ 64269 h 100852"/>
                <a:gd name="connsiteX5" fmla="*/ 14665 w 50426"/>
                <a:gd name="connsiteY5" fmla="*/ 2371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26" h="100852">
                  <a:moveTo>
                    <a:pt x="14665" y="2371"/>
                  </a:moveTo>
                  <a:cubicBezTo>
                    <a:pt x="7605" y="3127"/>
                    <a:pt x="9118" y="17247"/>
                    <a:pt x="5210" y="27458"/>
                  </a:cubicBezTo>
                  <a:cubicBezTo>
                    <a:pt x="1302" y="37669"/>
                    <a:pt x="2058" y="47880"/>
                    <a:pt x="3697" y="62756"/>
                  </a:cubicBezTo>
                  <a:cubicBezTo>
                    <a:pt x="5210" y="77632"/>
                    <a:pt x="3697" y="93390"/>
                    <a:pt x="17060" y="101962"/>
                  </a:cubicBezTo>
                  <a:cubicBezTo>
                    <a:pt x="32314" y="111922"/>
                    <a:pt x="57023" y="86330"/>
                    <a:pt x="57905" y="64269"/>
                  </a:cubicBezTo>
                  <a:cubicBezTo>
                    <a:pt x="58536" y="42334"/>
                    <a:pt x="20590" y="1741"/>
                    <a:pt x="14665" y="237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8" name="자유형: 도형 149">
              <a:extLst>
                <a:ext uri="{FF2B5EF4-FFF2-40B4-BE49-F238E27FC236}">
                  <a16:creationId xmlns:a16="http://schemas.microsoft.com/office/drawing/2014/main" id="{DEFC1BE3-88E7-44BD-9ECC-00E783F84774}"/>
                </a:ext>
              </a:extLst>
            </p:cNvPr>
            <p:cNvSpPr/>
            <p:nvPr/>
          </p:nvSpPr>
          <p:spPr>
            <a:xfrm>
              <a:off x="3475316" y="5395021"/>
              <a:ext cx="670448" cy="402269"/>
            </a:xfrm>
            <a:custGeom>
              <a:avLst/>
              <a:gdLst>
                <a:gd name="connsiteX0" fmla="*/ 226129 w 315162"/>
                <a:gd name="connsiteY0" fmla="*/ 9802 h 189097"/>
                <a:gd name="connsiteX1" fmla="*/ 173812 w 315162"/>
                <a:gd name="connsiteY1" fmla="*/ 12827 h 189097"/>
                <a:gd name="connsiteX2" fmla="*/ 132841 w 315162"/>
                <a:gd name="connsiteY2" fmla="*/ 48504 h 189097"/>
                <a:gd name="connsiteX3" fmla="*/ 114687 w 315162"/>
                <a:gd name="connsiteY3" fmla="*/ 55311 h 189097"/>
                <a:gd name="connsiteX4" fmla="*/ 77498 w 315162"/>
                <a:gd name="connsiteY4" fmla="*/ 49260 h 189097"/>
                <a:gd name="connsiteX5" fmla="*/ 44848 w 315162"/>
                <a:gd name="connsiteY5" fmla="*/ 46234 h 189097"/>
                <a:gd name="connsiteX6" fmla="*/ 25181 w 315162"/>
                <a:gd name="connsiteY6" fmla="*/ 43209 h 189097"/>
                <a:gd name="connsiteX7" fmla="*/ 13835 w 315162"/>
                <a:gd name="connsiteY7" fmla="*/ 53042 h 189097"/>
                <a:gd name="connsiteX8" fmla="*/ 14592 w 315162"/>
                <a:gd name="connsiteY8" fmla="*/ 67540 h 189097"/>
                <a:gd name="connsiteX9" fmla="*/ 2364 w 315162"/>
                <a:gd name="connsiteY9" fmla="*/ 74221 h 189097"/>
                <a:gd name="connsiteX10" fmla="*/ 4633 w 315162"/>
                <a:gd name="connsiteY10" fmla="*/ 90609 h 189097"/>
                <a:gd name="connsiteX11" fmla="*/ 12449 w 315162"/>
                <a:gd name="connsiteY11" fmla="*/ 132967 h 189097"/>
                <a:gd name="connsiteX12" fmla="*/ 21399 w 315162"/>
                <a:gd name="connsiteY12" fmla="*/ 171795 h 189097"/>
                <a:gd name="connsiteX13" fmla="*/ 69682 w 315162"/>
                <a:gd name="connsiteY13" fmla="*/ 166248 h 189097"/>
                <a:gd name="connsiteX14" fmla="*/ 103846 w 315162"/>
                <a:gd name="connsiteY14" fmla="*/ 155659 h 189097"/>
                <a:gd name="connsiteX15" fmla="*/ 132841 w 315162"/>
                <a:gd name="connsiteY15" fmla="*/ 141540 h 189097"/>
                <a:gd name="connsiteX16" fmla="*/ 159188 w 315162"/>
                <a:gd name="connsiteY16" fmla="*/ 137253 h 189097"/>
                <a:gd name="connsiteX17" fmla="*/ 179989 w 315162"/>
                <a:gd name="connsiteY17" fmla="*/ 123134 h 189097"/>
                <a:gd name="connsiteX18" fmla="*/ 236088 w 315162"/>
                <a:gd name="connsiteY18" fmla="*/ 104729 h 189097"/>
                <a:gd name="connsiteX19" fmla="*/ 261553 w 315162"/>
                <a:gd name="connsiteY19" fmla="*/ 78003 h 189097"/>
                <a:gd name="connsiteX20" fmla="*/ 284245 w 315162"/>
                <a:gd name="connsiteY20" fmla="*/ 69430 h 189097"/>
                <a:gd name="connsiteX21" fmla="*/ 251720 w 315162"/>
                <a:gd name="connsiteY21" fmla="*/ 2364 h 189097"/>
                <a:gd name="connsiteX22" fmla="*/ 226129 w 315162"/>
                <a:gd name="connsiteY22" fmla="*/ 9802 h 189097"/>
                <a:gd name="connsiteX23" fmla="*/ 290800 w 315162"/>
                <a:gd name="connsiteY23" fmla="*/ 185536 h 189097"/>
                <a:gd name="connsiteX24" fmla="*/ 317778 w 315162"/>
                <a:gd name="connsiteY24" fmla="*/ 180368 h 189097"/>
                <a:gd name="connsiteX25" fmla="*/ 290800 w 315162"/>
                <a:gd name="connsiteY25" fmla="*/ 185536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5162" h="189097">
                  <a:moveTo>
                    <a:pt x="226129" y="9802"/>
                  </a:moveTo>
                  <a:cubicBezTo>
                    <a:pt x="212514" y="12827"/>
                    <a:pt x="178350" y="10558"/>
                    <a:pt x="173812" y="12827"/>
                  </a:cubicBezTo>
                  <a:cubicBezTo>
                    <a:pt x="169274" y="15096"/>
                    <a:pt x="137379" y="37914"/>
                    <a:pt x="132841" y="48504"/>
                  </a:cubicBezTo>
                  <a:cubicBezTo>
                    <a:pt x="128303" y="59093"/>
                    <a:pt x="121495" y="60606"/>
                    <a:pt x="114687" y="55311"/>
                  </a:cubicBezTo>
                  <a:cubicBezTo>
                    <a:pt x="107880" y="50016"/>
                    <a:pt x="79767" y="51529"/>
                    <a:pt x="77498" y="49260"/>
                  </a:cubicBezTo>
                  <a:cubicBezTo>
                    <a:pt x="75229" y="46991"/>
                    <a:pt x="54806" y="44722"/>
                    <a:pt x="44848" y="46234"/>
                  </a:cubicBezTo>
                  <a:cubicBezTo>
                    <a:pt x="35015" y="47747"/>
                    <a:pt x="29720" y="41696"/>
                    <a:pt x="25181" y="43209"/>
                  </a:cubicBezTo>
                  <a:cubicBezTo>
                    <a:pt x="20643" y="44722"/>
                    <a:pt x="16105" y="50016"/>
                    <a:pt x="13835" y="53042"/>
                  </a:cubicBezTo>
                  <a:cubicBezTo>
                    <a:pt x="11566" y="56068"/>
                    <a:pt x="16105" y="64388"/>
                    <a:pt x="14592" y="67540"/>
                  </a:cubicBezTo>
                  <a:cubicBezTo>
                    <a:pt x="14213" y="68296"/>
                    <a:pt x="9297" y="70943"/>
                    <a:pt x="2364" y="74221"/>
                  </a:cubicBezTo>
                  <a:cubicBezTo>
                    <a:pt x="4759" y="80146"/>
                    <a:pt x="6146" y="86197"/>
                    <a:pt x="4633" y="90609"/>
                  </a:cubicBezTo>
                  <a:cubicBezTo>
                    <a:pt x="1481" y="99686"/>
                    <a:pt x="4255" y="120865"/>
                    <a:pt x="12449" y="132967"/>
                  </a:cubicBezTo>
                  <a:cubicBezTo>
                    <a:pt x="20643" y="145069"/>
                    <a:pt x="17491" y="167509"/>
                    <a:pt x="21399" y="171795"/>
                  </a:cubicBezTo>
                  <a:cubicBezTo>
                    <a:pt x="25307" y="176082"/>
                    <a:pt x="55941" y="175325"/>
                    <a:pt x="69682" y="166248"/>
                  </a:cubicBezTo>
                  <a:cubicBezTo>
                    <a:pt x="83423" y="157298"/>
                    <a:pt x="92878" y="155659"/>
                    <a:pt x="103846" y="155659"/>
                  </a:cubicBezTo>
                  <a:cubicBezTo>
                    <a:pt x="114814" y="155659"/>
                    <a:pt x="129311" y="146204"/>
                    <a:pt x="132841" y="141540"/>
                  </a:cubicBezTo>
                  <a:cubicBezTo>
                    <a:pt x="136371" y="136875"/>
                    <a:pt x="152507" y="136497"/>
                    <a:pt x="159188" y="137253"/>
                  </a:cubicBezTo>
                  <a:cubicBezTo>
                    <a:pt x="165870" y="138010"/>
                    <a:pt x="172552" y="130572"/>
                    <a:pt x="179989" y="123134"/>
                  </a:cubicBezTo>
                  <a:cubicBezTo>
                    <a:pt x="187427" y="115696"/>
                    <a:pt x="211001" y="112545"/>
                    <a:pt x="236088" y="104729"/>
                  </a:cubicBezTo>
                  <a:cubicBezTo>
                    <a:pt x="261175" y="96912"/>
                    <a:pt x="255628" y="85063"/>
                    <a:pt x="261553" y="78003"/>
                  </a:cubicBezTo>
                  <a:cubicBezTo>
                    <a:pt x="266470" y="72078"/>
                    <a:pt x="273404" y="73843"/>
                    <a:pt x="284245" y="69430"/>
                  </a:cubicBezTo>
                  <a:cubicBezTo>
                    <a:pt x="272017" y="44470"/>
                    <a:pt x="258528" y="16483"/>
                    <a:pt x="251720" y="2364"/>
                  </a:cubicBezTo>
                  <a:cubicBezTo>
                    <a:pt x="239618" y="6020"/>
                    <a:pt x="229911" y="8919"/>
                    <a:pt x="226129" y="9802"/>
                  </a:cubicBezTo>
                  <a:close/>
                  <a:moveTo>
                    <a:pt x="290800" y="185536"/>
                  </a:moveTo>
                  <a:cubicBezTo>
                    <a:pt x="299625" y="194613"/>
                    <a:pt x="316896" y="184023"/>
                    <a:pt x="317778" y="180368"/>
                  </a:cubicBezTo>
                  <a:cubicBezTo>
                    <a:pt x="318661" y="176712"/>
                    <a:pt x="280841" y="175325"/>
                    <a:pt x="290800" y="18553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9" name="자유형: 도형 156">
              <a:extLst>
                <a:ext uri="{FF2B5EF4-FFF2-40B4-BE49-F238E27FC236}">
                  <a16:creationId xmlns:a16="http://schemas.microsoft.com/office/drawing/2014/main" id="{5E9AA473-B297-4B7D-9660-154D05E1390F}"/>
                </a:ext>
              </a:extLst>
            </p:cNvPr>
            <p:cNvSpPr/>
            <p:nvPr/>
          </p:nvSpPr>
          <p:spPr>
            <a:xfrm>
              <a:off x="4058602" y="3906061"/>
              <a:ext cx="804535" cy="482722"/>
            </a:xfrm>
            <a:custGeom>
              <a:avLst/>
              <a:gdLst>
                <a:gd name="connsiteX0" fmla="*/ 376147 w 378195"/>
                <a:gd name="connsiteY0" fmla="*/ 151263 h 226917"/>
                <a:gd name="connsiteX1" fmla="*/ 352573 w 378195"/>
                <a:gd name="connsiteY1" fmla="*/ 143447 h 226917"/>
                <a:gd name="connsiteX2" fmla="*/ 325091 w 378195"/>
                <a:gd name="connsiteY2" fmla="*/ 125419 h 226917"/>
                <a:gd name="connsiteX3" fmla="*/ 294457 w 378195"/>
                <a:gd name="connsiteY3" fmla="*/ 107392 h 226917"/>
                <a:gd name="connsiteX4" fmla="*/ 267731 w 378195"/>
                <a:gd name="connsiteY4" fmla="*/ 87726 h 226917"/>
                <a:gd name="connsiteX5" fmla="*/ 256007 w 378195"/>
                <a:gd name="connsiteY5" fmla="*/ 65790 h 226917"/>
                <a:gd name="connsiteX6" fmla="*/ 245040 w 378195"/>
                <a:gd name="connsiteY6" fmla="*/ 48519 h 226917"/>
                <a:gd name="connsiteX7" fmla="*/ 205833 w 378195"/>
                <a:gd name="connsiteY7" fmla="*/ 43855 h 226917"/>
                <a:gd name="connsiteX8" fmla="*/ 196378 w 378195"/>
                <a:gd name="connsiteY8" fmla="*/ 15617 h 226917"/>
                <a:gd name="connsiteX9" fmla="*/ 175956 w 378195"/>
                <a:gd name="connsiteY9" fmla="*/ 8557 h 226917"/>
                <a:gd name="connsiteX10" fmla="*/ 157046 w 378195"/>
                <a:gd name="connsiteY10" fmla="*/ 3892 h 226917"/>
                <a:gd name="connsiteX11" fmla="*/ 146078 w 378195"/>
                <a:gd name="connsiteY11" fmla="*/ 9313 h 226917"/>
                <a:gd name="connsiteX12" fmla="*/ 136624 w 378195"/>
                <a:gd name="connsiteY12" fmla="*/ 19525 h 226917"/>
                <a:gd name="connsiteX13" fmla="*/ 117714 w 378195"/>
                <a:gd name="connsiteY13" fmla="*/ 33644 h 226917"/>
                <a:gd name="connsiteX14" fmla="*/ 108259 w 378195"/>
                <a:gd name="connsiteY14" fmla="*/ 46250 h 226917"/>
                <a:gd name="connsiteX15" fmla="*/ 89601 w 378195"/>
                <a:gd name="connsiteY15" fmla="*/ 41838 h 226917"/>
                <a:gd name="connsiteX16" fmla="*/ 71070 w 378195"/>
                <a:gd name="connsiteY16" fmla="*/ 37426 h 226917"/>
                <a:gd name="connsiteX17" fmla="*/ 38545 w 378195"/>
                <a:gd name="connsiteY17" fmla="*/ 12213 h 226917"/>
                <a:gd name="connsiteX18" fmla="*/ 11189 w 378195"/>
                <a:gd name="connsiteY18" fmla="*/ 26710 h 226917"/>
                <a:gd name="connsiteX19" fmla="*/ 23543 w 378195"/>
                <a:gd name="connsiteY19" fmla="*/ 21920 h 226917"/>
                <a:gd name="connsiteX20" fmla="*/ 43966 w 378195"/>
                <a:gd name="connsiteY20" fmla="*/ 46250 h 226917"/>
                <a:gd name="connsiteX21" fmla="*/ 56572 w 378195"/>
                <a:gd name="connsiteY21" fmla="*/ 61882 h 226917"/>
                <a:gd name="connsiteX22" fmla="*/ 29847 w 378195"/>
                <a:gd name="connsiteY22" fmla="*/ 67429 h 226917"/>
                <a:gd name="connsiteX23" fmla="*/ 5516 w 378195"/>
                <a:gd name="connsiteY23" fmla="*/ 67429 h 226917"/>
                <a:gd name="connsiteX24" fmla="*/ 11063 w 378195"/>
                <a:gd name="connsiteY24" fmla="*/ 89365 h 226917"/>
                <a:gd name="connsiteX25" fmla="*/ 12576 w 378195"/>
                <a:gd name="connsiteY25" fmla="*/ 105879 h 226917"/>
                <a:gd name="connsiteX26" fmla="*/ 27451 w 378195"/>
                <a:gd name="connsiteY26" fmla="*/ 112182 h 226917"/>
                <a:gd name="connsiteX27" fmla="*/ 32998 w 378195"/>
                <a:gd name="connsiteY27" fmla="*/ 133361 h 226917"/>
                <a:gd name="connsiteX28" fmla="*/ 32998 w 378195"/>
                <a:gd name="connsiteY28" fmla="*/ 168912 h 226917"/>
                <a:gd name="connsiteX29" fmla="*/ 54933 w 378195"/>
                <a:gd name="connsiteY29" fmla="*/ 164751 h 226917"/>
                <a:gd name="connsiteX30" fmla="*/ 78507 w 378195"/>
                <a:gd name="connsiteY30" fmla="*/ 148237 h 226917"/>
                <a:gd name="connsiteX31" fmla="*/ 97417 w 378195"/>
                <a:gd name="connsiteY31" fmla="*/ 145842 h 226917"/>
                <a:gd name="connsiteX32" fmla="*/ 128051 w 378195"/>
                <a:gd name="connsiteY32" fmla="*/ 146598 h 226917"/>
                <a:gd name="connsiteX33" fmla="*/ 147717 w 378195"/>
                <a:gd name="connsiteY33" fmla="*/ 155171 h 226917"/>
                <a:gd name="connsiteX34" fmla="*/ 160324 w 378195"/>
                <a:gd name="connsiteY34" fmla="*/ 161474 h 226917"/>
                <a:gd name="connsiteX35" fmla="*/ 183015 w 378195"/>
                <a:gd name="connsiteY35" fmla="*/ 168533 h 226917"/>
                <a:gd name="connsiteX36" fmla="*/ 194739 w 378195"/>
                <a:gd name="connsiteY36" fmla="*/ 177988 h 226917"/>
                <a:gd name="connsiteX37" fmla="*/ 212767 w 378195"/>
                <a:gd name="connsiteY37" fmla="*/ 192864 h 226917"/>
                <a:gd name="connsiteX38" fmla="*/ 231551 w 378195"/>
                <a:gd name="connsiteY38" fmla="*/ 196016 h 226917"/>
                <a:gd name="connsiteX39" fmla="*/ 236341 w 378195"/>
                <a:gd name="connsiteY39" fmla="*/ 228540 h 226917"/>
                <a:gd name="connsiteX40" fmla="*/ 242014 w 378195"/>
                <a:gd name="connsiteY40" fmla="*/ 228036 h 226917"/>
                <a:gd name="connsiteX41" fmla="*/ 260924 w 378195"/>
                <a:gd name="connsiteY41" fmla="*/ 233331 h 226917"/>
                <a:gd name="connsiteX42" fmla="*/ 283994 w 378195"/>
                <a:gd name="connsiteY42" fmla="*/ 225010 h 226917"/>
                <a:gd name="connsiteX43" fmla="*/ 321687 w 378195"/>
                <a:gd name="connsiteY43" fmla="*/ 203075 h 226917"/>
                <a:gd name="connsiteX44" fmla="*/ 337445 w 378195"/>
                <a:gd name="connsiteY44" fmla="*/ 176854 h 226917"/>
                <a:gd name="connsiteX45" fmla="*/ 358372 w 378195"/>
                <a:gd name="connsiteY45" fmla="*/ 164247 h 226917"/>
                <a:gd name="connsiteX46" fmla="*/ 378038 w 378195"/>
                <a:gd name="connsiteY46" fmla="*/ 168912 h 226917"/>
                <a:gd name="connsiteX47" fmla="*/ 376147 w 378195"/>
                <a:gd name="connsiteY47" fmla="*/ 151263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78195" h="226917">
                  <a:moveTo>
                    <a:pt x="376147" y="151263"/>
                  </a:moveTo>
                  <a:cubicBezTo>
                    <a:pt x="376147" y="151263"/>
                    <a:pt x="358876" y="142690"/>
                    <a:pt x="352573" y="143447"/>
                  </a:cubicBezTo>
                  <a:cubicBezTo>
                    <a:pt x="346270" y="144203"/>
                    <a:pt x="336058" y="129327"/>
                    <a:pt x="325091" y="125419"/>
                  </a:cubicBezTo>
                  <a:cubicBezTo>
                    <a:pt x="314123" y="121511"/>
                    <a:pt x="299247" y="114452"/>
                    <a:pt x="294457" y="107392"/>
                  </a:cubicBezTo>
                  <a:cubicBezTo>
                    <a:pt x="289793" y="100332"/>
                    <a:pt x="270126" y="93273"/>
                    <a:pt x="267731" y="87726"/>
                  </a:cubicBezTo>
                  <a:cubicBezTo>
                    <a:pt x="265336" y="82179"/>
                    <a:pt x="261428" y="72850"/>
                    <a:pt x="256007" y="65790"/>
                  </a:cubicBezTo>
                  <a:cubicBezTo>
                    <a:pt x="250460" y="58731"/>
                    <a:pt x="250586" y="49276"/>
                    <a:pt x="245040" y="48519"/>
                  </a:cubicBezTo>
                  <a:cubicBezTo>
                    <a:pt x="239493" y="47763"/>
                    <a:pt x="205833" y="48519"/>
                    <a:pt x="205833" y="43855"/>
                  </a:cubicBezTo>
                  <a:cubicBezTo>
                    <a:pt x="205833" y="39191"/>
                    <a:pt x="203438" y="17129"/>
                    <a:pt x="196378" y="15617"/>
                  </a:cubicBezTo>
                  <a:cubicBezTo>
                    <a:pt x="189319" y="13978"/>
                    <a:pt x="179864" y="12465"/>
                    <a:pt x="175956" y="8557"/>
                  </a:cubicBezTo>
                  <a:cubicBezTo>
                    <a:pt x="172048" y="4649"/>
                    <a:pt x="159441" y="-141"/>
                    <a:pt x="157046" y="3892"/>
                  </a:cubicBezTo>
                  <a:cubicBezTo>
                    <a:pt x="154651" y="7800"/>
                    <a:pt x="148474" y="9313"/>
                    <a:pt x="146078" y="9313"/>
                  </a:cubicBezTo>
                  <a:cubicBezTo>
                    <a:pt x="143683" y="9313"/>
                    <a:pt x="144440" y="20281"/>
                    <a:pt x="136624" y="19525"/>
                  </a:cubicBezTo>
                  <a:cubicBezTo>
                    <a:pt x="128808" y="18768"/>
                    <a:pt x="117714" y="28097"/>
                    <a:pt x="117714" y="33644"/>
                  </a:cubicBezTo>
                  <a:cubicBezTo>
                    <a:pt x="117714" y="39191"/>
                    <a:pt x="118470" y="47007"/>
                    <a:pt x="108259" y="46250"/>
                  </a:cubicBezTo>
                  <a:cubicBezTo>
                    <a:pt x="103090" y="45872"/>
                    <a:pt x="95904" y="44864"/>
                    <a:pt x="89601" y="41838"/>
                  </a:cubicBezTo>
                  <a:cubicBezTo>
                    <a:pt x="88088" y="42973"/>
                    <a:pt x="79642" y="48898"/>
                    <a:pt x="71070" y="37426"/>
                  </a:cubicBezTo>
                  <a:cubicBezTo>
                    <a:pt x="61615" y="24819"/>
                    <a:pt x="46991" y="12213"/>
                    <a:pt x="38545" y="12213"/>
                  </a:cubicBezTo>
                  <a:cubicBezTo>
                    <a:pt x="30981" y="12213"/>
                    <a:pt x="5012" y="12213"/>
                    <a:pt x="11189" y="26710"/>
                  </a:cubicBezTo>
                  <a:cubicBezTo>
                    <a:pt x="13080" y="23433"/>
                    <a:pt x="16609" y="21290"/>
                    <a:pt x="23543" y="21920"/>
                  </a:cubicBezTo>
                  <a:cubicBezTo>
                    <a:pt x="42327" y="23433"/>
                    <a:pt x="33754" y="45494"/>
                    <a:pt x="43966" y="46250"/>
                  </a:cubicBezTo>
                  <a:cubicBezTo>
                    <a:pt x="54177" y="47007"/>
                    <a:pt x="65901" y="62765"/>
                    <a:pt x="56572" y="61882"/>
                  </a:cubicBezTo>
                  <a:cubicBezTo>
                    <a:pt x="47117" y="61126"/>
                    <a:pt x="39301" y="70455"/>
                    <a:pt x="29847" y="67429"/>
                  </a:cubicBezTo>
                  <a:cubicBezTo>
                    <a:pt x="20392" y="64278"/>
                    <a:pt x="8668" y="56462"/>
                    <a:pt x="5516" y="67429"/>
                  </a:cubicBezTo>
                  <a:cubicBezTo>
                    <a:pt x="2364" y="78397"/>
                    <a:pt x="-1544" y="90121"/>
                    <a:pt x="11063" y="89365"/>
                  </a:cubicBezTo>
                  <a:cubicBezTo>
                    <a:pt x="23669" y="88608"/>
                    <a:pt x="21274" y="97181"/>
                    <a:pt x="12576" y="105879"/>
                  </a:cubicBezTo>
                  <a:cubicBezTo>
                    <a:pt x="4003" y="114578"/>
                    <a:pt x="25939" y="104240"/>
                    <a:pt x="27451" y="112182"/>
                  </a:cubicBezTo>
                  <a:cubicBezTo>
                    <a:pt x="28964" y="119998"/>
                    <a:pt x="36024" y="120755"/>
                    <a:pt x="32998" y="133361"/>
                  </a:cubicBezTo>
                  <a:cubicBezTo>
                    <a:pt x="30981" y="141303"/>
                    <a:pt x="32494" y="157188"/>
                    <a:pt x="32998" y="168912"/>
                  </a:cubicBezTo>
                  <a:cubicBezTo>
                    <a:pt x="41318" y="168912"/>
                    <a:pt x="52538" y="168155"/>
                    <a:pt x="54933" y="164751"/>
                  </a:cubicBezTo>
                  <a:cubicBezTo>
                    <a:pt x="58841" y="159331"/>
                    <a:pt x="71448" y="148237"/>
                    <a:pt x="78507" y="148237"/>
                  </a:cubicBezTo>
                  <a:cubicBezTo>
                    <a:pt x="85567" y="148237"/>
                    <a:pt x="93383" y="151389"/>
                    <a:pt x="97417" y="145842"/>
                  </a:cubicBezTo>
                  <a:cubicBezTo>
                    <a:pt x="101325" y="140295"/>
                    <a:pt x="124143" y="141934"/>
                    <a:pt x="128051" y="146598"/>
                  </a:cubicBezTo>
                  <a:cubicBezTo>
                    <a:pt x="131959" y="151263"/>
                    <a:pt x="144566" y="155171"/>
                    <a:pt x="147717" y="155171"/>
                  </a:cubicBezTo>
                  <a:cubicBezTo>
                    <a:pt x="150869" y="155171"/>
                    <a:pt x="152382" y="162230"/>
                    <a:pt x="160324" y="161474"/>
                  </a:cubicBezTo>
                  <a:cubicBezTo>
                    <a:pt x="168140" y="160717"/>
                    <a:pt x="183015" y="163869"/>
                    <a:pt x="183015" y="168533"/>
                  </a:cubicBezTo>
                  <a:cubicBezTo>
                    <a:pt x="183015" y="173198"/>
                    <a:pt x="188562" y="177988"/>
                    <a:pt x="194739" y="177988"/>
                  </a:cubicBezTo>
                  <a:cubicBezTo>
                    <a:pt x="201043" y="177988"/>
                    <a:pt x="206463" y="193746"/>
                    <a:pt x="212767" y="192864"/>
                  </a:cubicBezTo>
                  <a:cubicBezTo>
                    <a:pt x="219070" y="192108"/>
                    <a:pt x="231551" y="192108"/>
                    <a:pt x="231551" y="196016"/>
                  </a:cubicBezTo>
                  <a:cubicBezTo>
                    <a:pt x="231551" y="199293"/>
                    <a:pt x="232685" y="217825"/>
                    <a:pt x="236341" y="228540"/>
                  </a:cubicBezTo>
                  <a:cubicBezTo>
                    <a:pt x="238484" y="227406"/>
                    <a:pt x="240753" y="227154"/>
                    <a:pt x="242014" y="228036"/>
                  </a:cubicBezTo>
                  <a:cubicBezTo>
                    <a:pt x="245165" y="230179"/>
                    <a:pt x="258781" y="225893"/>
                    <a:pt x="260924" y="233331"/>
                  </a:cubicBezTo>
                  <a:cubicBezTo>
                    <a:pt x="263067" y="240643"/>
                    <a:pt x="285002" y="236482"/>
                    <a:pt x="283994" y="225010"/>
                  </a:cubicBezTo>
                  <a:cubicBezTo>
                    <a:pt x="282985" y="213539"/>
                    <a:pt x="318535" y="213539"/>
                    <a:pt x="321687" y="203075"/>
                  </a:cubicBezTo>
                  <a:cubicBezTo>
                    <a:pt x="324839" y="192612"/>
                    <a:pt x="328999" y="173702"/>
                    <a:pt x="337445" y="176854"/>
                  </a:cubicBezTo>
                  <a:cubicBezTo>
                    <a:pt x="345765" y="180005"/>
                    <a:pt x="351060" y="163239"/>
                    <a:pt x="358372" y="164247"/>
                  </a:cubicBezTo>
                  <a:cubicBezTo>
                    <a:pt x="365053" y="165256"/>
                    <a:pt x="370096" y="170424"/>
                    <a:pt x="378038" y="168912"/>
                  </a:cubicBezTo>
                  <a:lnTo>
                    <a:pt x="376147" y="151263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157">
              <a:extLst>
                <a:ext uri="{FF2B5EF4-FFF2-40B4-BE49-F238E27FC236}">
                  <a16:creationId xmlns:a16="http://schemas.microsoft.com/office/drawing/2014/main" id="{AB090269-5678-4E5F-ABAA-926D1A7B5EA0}"/>
                </a:ext>
              </a:extLst>
            </p:cNvPr>
            <p:cNvSpPr/>
            <p:nvPr/>
          </p:nvSpPr>
          <p:spPr>
            <a:xfrm>
              <a:off x="3565489" y="4091786"/>
              <a:ext cx="1099532" cy="938627"/>
            </a:xfrm>
            <a:custGeom>
              <a:avLst/>
              <a:gdLst>
                <a:gd name="connsiteX0" fmla="*/ 509618 w 516866"/>
                <a:gd name="connsiteY0" fmla="*/ 382776 h 441227"/>
                <a:gd name="connsiteX1" fmla="*/ 497011 w 516866"/>
                <a:gd name="connsiteY1" fmla="*/ 353403 h 441227"/>
                <a:gd name="connsiteX2" fmla="*/ 469781 w 516866"/>
                <a:gd name="connsiteY2" fmla="*/ 330333 h 441227"/>
                <a:gd name="connsiteX3" fmla="*/ 452006 w 516866"/>
                <a:gd name="connsiteY3" fmla="*/ 307263 h 441227"/>
                <a:gd name="connsiteX4" fmla="*/ 479236 w 516866"/>
                <a:gd name="connsiteY4" fmla="*/ 269570 h 441227"/>
                <a:gd name="connsiteX5" fmla="*/ 453015 w 516866"/>
                <a:gd name="connsiteY5" fmla="*/ 255955 h 441227"/>
                <a:gd name="connsiteX6" fmla="*/ 448855 w 516866"/>
                <a:gd name="connsiteY6" fmla="*/ 225573 h 441227"/>
                <a:gd name="connsiteX7" fmla="*/ 448855 w 516866"/>
                <a:gd name="connsiteY7" fmla="*/ 197335 h 441227"/>
                <a:gd name="connsiteX8" fmla="*/ 452006 w 516866"/>
                <a:gd name="connsiteY8" fmla="*/ 174265 h 441227"/>
                <a:gd name="connsiteX9" fmla="*/ 462470 w 516866"/>
                <a:gd name="connsiteY9" fmla="*/ 153338 h 441227"/>
                <a:gd name="connsiteX10" fmla="*/ 468395 w 516866"/>
                <a:gd name="connsiteY10" fmla="*/ 141236 h 441227"/>
                <a:gd name="connsiteX11" fmla="*/ 463604 w 516866"/>
                <a:gd name="connsiteY11" fmla="*/ 108711 h 441227"/>
                <a:gd name="connsiteX12" fmla="*/ 444821 w 516866"/>
                <a:gd name="connsiteY12" fmla="*/ 105559 h 441227"/>
                <a:gd name="connsiteX13" fmla="*/ 426793 w 516866"/>
                <a:gd name="connsiteY13" fmla="*/ 90683 h 441227"/>
                <a:gd name="connsiteX14" fmla="*/ 415069 w 516866"/>
                <a:gd name="connsiteY14" fmla="*/ 81229 h 441227"/>
                <a:gd name="connsiteX15" fmla="*/ 392377 w 516866"/>
                <a:gd name="connsiteY15" fmla="*/ 74169 h 441227"/>
                <a:gd name="connsiteX16" fmla="*/ 379771 w 516866"/>
                <a:gd name="connsiteY16" fmla="*/ 67866 h 441227"/>
                <a:gd name="connsiteX17" fmla="*/ 360105 w 516866"/>
                <a:gd name="connsiteY17" fmla="*/ 59293 h 441227"/>
                <a:gd name="connsiteX18" fmla="*/ 329471 w 516866"/>
                <a:gd name="connsiteY18" fmla="*/ 58537 h 441227"/>
                <a:gd name="connsiteX19" fmla="*/ 310561 w 516866"/>
                <a:gd name="connsiteY19" fmla="*/ 60932 h 441227"/>
                <a:gd name="connsiteX20" fmla="*/ 286987 w 516866"/>
                <a:gd name="connsiteY20" fmla="*/ 77447 h 441227"/>
                <a:gd name="connsiteX21" fmla="*/ 265052 w 516866"/>
                <a:gd name="connsiteY21" fmla="*/ 81607 h 441227"/>
                <a:gd name="connsiteX22" fmla="*/ 264169 w 516866"/>
                <a:gd name="connsiteY22" fmla="*/ 95474 h 441227"/>
                <a:gd name="connsiteX23" fmla="*/ 206936 w 516866"/>
                <a:gd name="connsiteY23" fmla="*/ 108080 h 441227"/>
                <a:gd name="connsiteX24" fmla="*/ 158275 w 516866"/>
                <a:gd name="connsiteY24" fmla="*/ 79085 h 441227"/>
                <a:gd name="connsiteX25" fmla="*/ 126128 w 516866"/>
                <a:gd name="connsiteY25" fmla="*/ 47695 h 441227"/>
                <a:gd name="connsiteX26" fmla="*/ 107092 w 516866"/>
                <a:gd name="connsiteY26" fmla="*/ 33954 h 441227"/>
                <a:gd name="connsiteX27" fmla="*/ 101798 w 516866"/>
                <a:gd name="connsiteY27" fmla="*/ 9876 h 441227"/>
                <a:gd name="connsiteX28" fmla="*/ 48346 w 516866"/>
                <a:gd name="connsiteY28" fmla="*/ 32946 h 441227"/>
                <a:gd name="connsiteX29" fmla="*/ 30571 w 516866"/>
                <a:gd name="connsiteY29" fmla="*/ 22482 h 441227"/>
                <a:gd name="connsiteX30" fmla="*/ 14813 w 516866"/>
                <a:gd name="connsiteY30" fmla="*/ 2564 h 441227"/>
                <a:gd name="connsiteX31" fmla="*/ 5358 w 516866"/>
                <a:gd name="connsiteY31" fmla="*/ 16179 h 441227"/>
                <a:gd name="connsiteX32" fmla="*/ 6366 w 516866"/>
                <a:gd name="connsiteY32" fmla="*/ 38114 h 441227"/>
                <a:gd name="connsiteX33" fmla="*/ 6366 w 516866"/>
                <a:gd name="connsiteY33" fmla="*/ 66353 h 441227"/>
                <a:gd name="connsiteX34" fmla="*/ 18973 w 516866"/>
                <a:gd name="connsiteY34" fmla="*/ 87406 h 441227"/>
                <a:gd name="connsiteX35" fmla="*/ 28428 w 516866"/>
                <a:gd name="connsiteY35" fmla="*/ 108333 h 441227"/>
                <a:gd name="connsiteX36" fmla="*/ 43051 w 516866"/>
                <a:gd name="connsiteY36" fmla="*/ 124091 h 441227"/>
                <a:gd name="connsiteX37" fmla="*/ 53515 w 516866"/>
                <a:gd name="connsiteY37" fmla="*/ 133546 h 441227"/>
                <a:gd name="connsiteX38" fmla="*/ 50363 w 516866"/>
                <a:gd name="connsiteY38" fmla="*/ 149304 h 441227"/>
                <a:gd name="connsiteX39" fmla="*/ 39900 w 516866"/>
                <a:gd name="connsiteY39" fmla="*/ 170230 h 441227"/>
                <a:gd name="connsiteX40" fmla="*/ 43051 w 516866"/>
                <a:gd name="connsiteY40" fmla="*/ 194309 h 441227"/>
                <a:gd name="connsiteX41" fmla="*/ 55658 w 516866"/>
                <a:gd name="connsiteY41" fmla="*/ 208932 h 441227"/>
                <a:gd name="connsiteX42" fmla="*/ 85031 w 516866"/>
                <a:gd name="connsiteY42" fmla="*/ 228851 h 441227"/>
                <a:gd name="connsiteX43" fmla="*/ 97637 w 516866"/>
                <a:gd name="connsiteY43" fmla="*/ 244609 h 441227"/>
                <a:gd name="connsiteX44" fmla="*/ 95494 w 516866"/>
                <a:gd name="connsiteY44" fmla="*/ 262384 h 441227"/>
                <a:gd name="connsiteX45" fmla="*/ 104949 w 516866"/>
                <a:gd name="connsiteY45" fmla="*/ 280159 h 441227"/>
                <a:gd name="connsiteX46" fmla="*/ 119951 w 516866"/>
                <a:gd name="connsiteY46" fmla="*/ 301086 h 441227"/>
                <a:gd name="connsiteX47" fmla="*/ 126380 w 516866"/>
                <a:gd name="connsiteY47" fmla="*/ 299951 h 441227"/>
                <a:gd name="connsiteX48" fmla="*/ 138482 w 516866"/>
                <a:gd name="connsiteY48" fmla="*/ 296800 h 441227"/>
                <a:gd name="connsiteX49" fmla="*/ 156888 w 516866"/>
                <a:gd name="connsiteY49" fmla="*/ 296043 h 441227"/>
                <a:gd name="connsiteX50" fmla="*/ 183992 w 516866"/>
                <a:gd name="connsiteY50" fmla="*/ 337645 h 441227"/>
                <a:gd name="connsiteX51" fmla="*/ 199246 w 516866"/>
                <a:gd name="connsiteY51" fmla="*/ 361975 h 441227"/>
                <a:gd name="connsiteX52" fmla="*/ 231393 w 516866"/>
                <a:gd name="connsiteY52" fmla="*/ 378112 h 441227"/>
                <a:gd name="connsiteX53" fmla="*/ 291777 w 516866"/>
                <a:gd name="connsiteY53" fmla="*/ 401182 h 441227"/>
                <a:gd name="connsiteX54" fmla="*/ 334514 w 516866"/>
                <a:gd name="connsiteY54" fmla="*/ 389458 h 441227"/>
                <a:gd name="connsiteX55" fmla="*/ 354936 w 516866"/>
                <a:gd name="connsiteY55" fmla="*/ 424378 h 441227"/>
                <a:gd name="connsiteX56" fmla="*/ 447468 w 516866"/>
                <a:gd name="connsiteY56" fmla="*/ 441648 h 441227"/>
                <a:gd name="connsiteX57" fmla="*/ 475202 w 516866"/>
                <a:gd name="connsiteY57" fmla="*/ 444044 h 441227"/>
                <a:gd name="connsiteX58" fmla="*/ 474572 w 516866"/>
                <a:gd name="connsiteY58" fmla="*/ 437488 h 441227"/>
                <a:gd name="connsiteX59" fmla="*/ 491339 w 516866"/>
                <a:gd name="connsiteY59" fmla="*/ 410258 h 441227"/>
                <a:gd name="connsiteX60" fmla="*/ 515417 w 516866"/>
                <a:gd name="connsiteY60" fmla="*/ 402947 h 441227"/>
                <a:gd name="connsiteX61" fmla="*/ 509618 w 516866"/>
                <a:gd name="connsiteY61" fmla="*/ 382776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16866" h="441227">
                  <a:moveTo>
                    <a:pt x="509618" y="382776"/>
                  </a:moveTo>
                  <a:cubicBezTo>
                    <a:pt x="503315" y="380633"/>
                    <a:pt x="509618" y="358698"/>
                    <a:pt x="497011" y="353403"/>
                  </a:cubicBezTo>
                  <a:cubicBezTo>
                    <a:pt x="484405" y="348108"/>
                    <a:pt x="473311" y="339662"/>
                    <a:pt x="469781" y="330333"/>
                  </a:cubicBezTo>
                  <a:cubicBezTo>
                    <a:pt x="466630" y="321887"/>
                    <a:pt x="450871" y="313566"/>
                    <a:pt x="452006" y="307263"/>
                  </a:cubicBezTo>
                  <a:cubicBezTo>
                    <a:pt x="453015" y="300960"/>
                    <a:pt x="483396" y="281042"/>
                    <a:pt x="479236" y="269570"/>
                  </a:cubicBezTo>
                  <a:cubicBezTo>
                    <a:pt x="475076" y="258098"/>
                    <a:pt x="455158" y="260115"/>
                    <a:pt x="453015" y="255955"/>
                  </a:cubicBezTo>
                  <a:cubicBezTo>
                    <a:pt x="450871" y="251795"/>
                    <a:pt x="454023" y="237045"/>
                    <a:pt x="448855" y="225573"/>
                  </a:cubicBezTo>
                  <a:cubicBezTo>
                    <a:pt x="443560" y="214101"/>
                    <a:pt x="453015" y="203512"/>
                    <a:pt x="448855" y="197335"/>
                  </a:cubicBezTo>
                  <a:cubicBezTo>
                    <a:pt x="444694" y="191031"/>
                    <a:pt x="450998" y="178425"/>
                    <a:pt x="452006" y="174265"/>
                  </a:cubicBezTo>
                  <a:cubicBezTo>
                    <a:pt x="453015" y="170104"/>
                    <a:pt x="463478" y="163801"/>
                    <a:pt x="462470" y="153338"/>
                  </a:cubicBezTo>
                  <a:cubicBezTo>
                    <a:pt x="461839" y="147035"/>
                    <a:pt x="464991" y="143001"/>
                    <a:pt x="468395" y="141236"/>
                  </a:cubicBezTo>
                  <a:cubicBezTo>
                    <a:pt x="464739" y="130646"/>
                    <a:pt x="463604" y="111988"/>
                    <a:pt x="463604" y="108711"/>
                  </a:cubicBezTo>
                  <a:cubicBezTo>
                    <a:pt x="463604" y="104803"/>
                    <a:pt x="451124" y="104803"/>
                    <a:pt x="444821" y="105559"/>
                  </a:cubicBezTo>
                  <a:cubicBezTo>
                    <a:pt x="438517" y="106316"/>
                    <a:pt x="433097" y="90683"/>
                    <a:pt x="426793" y="90683"/>
                  </a:cubicBezTo>
                  <a:cubicBezTo>
                    <a:pt x="420490" y="90683"/>
                    <a:pt x="415069" y="86019"/>
                    <a:pt x="415069" y="81229"/>
                  </a:cubicBezTo>
                  <a:cubicBezTo>
                    <a:pt x="415069" y="76564"/>
                    <a:pt x="400193" y="73413"/>
                    <a:pt x="392377" y="74169"/>
                  </a:cubicBezTo>
                  <a:cubicBezTo>
                    <a:pt x="384561" y="74925"/>
                    <a:pt x="382923" y="67866"/>
                    <a:pt x="379771" y="67866"/>
                  </a:cubicBezTo>
                  <a:cubicBezTo>
                    <a:pt x="376619" y="67866"/>
                    <a:pt x="364139" y="63958"/>
                    <a:pt x="360105" y="59293"/>
                  </a:cubicBezTo>
                  <a:cubicBezTo>
                    <a:pt x="356197" y="54629"/>
                    <a:pt x="333379" y="52990"/>
                    <a:pt x="329471" y="58537"/>
                  </a:cubicBezTo>
                  <a:cubicBezTo>
                    <a:pt x="325563" y="64084"/>
                    <a:pt x="317747" y="60932"/>
                    <a:pt x="310561" y="60932"/>
                  </a:cubicBezTo>
                  <a:cubicBezTo>
                    <a:pt x="303502" y="60932"/>
                    <a:pt x="291021" y="71900"/>
                    <a:pt x="286987" y="77447"/>
                  </a:cubicBezTo>
                  <a:cubicBezTo>
                    <a:pt x="284592" y="80850"/>
                    <a:pt x="273372" y="81481"/>
                    <a:pt x="265052" y="81607"/>
                  </a:cubicBezTo>
                  <a:cubicBezTo>
                    <a:pt x="265430" y="88414"/>
                    <a:pt x="265430" y="93835"/>
                    <a:pt x="264169" y="95474"/>
                  </a:cubicBezTo>
                  <a:cubicBezTo>
                    <a:pt x="260009" y="101651"/>
                    <a:pt x="229627" y="107198"/>
                    <a:pt x="206936" y="108080"/>
                  </a:cubicBezTo>
                  <a:cubicBezTo>
                    <a:pt x="184244" y="108837"/>
                    <a:pt x="182605" y="79085"/>
                    <a:pt x="158275" y="79085"/>
                  </a:cubicBezTo>
                  <a:cubicBezTo>
                    <a:pt x="140626" y="79085"/>
                    <a:pt x="127136" y="62949"/>
                    <a:pt x="126128" y="47695"/>
                  </a:cubicBezTo>
                  <a:cubicBezTo>
                    <a:pt x="115665" y="43661"/>
                    <a:pt x="105706" y="36854"/>
                    <a:pt x="107092" y="33954"/>
                  </a:cubicBezTo>
                  <a:cubicBezTo>
                    <a:pt x="109109" y="29794"/>
                    <a:pt x="114404" y="3572"/>
                    <a:pt x="101798" y="9876"/>
                  </a:cubicBezTo>
                  <a:cubicBezTo>
                    <a:pt x="89191" y="16179"/>
                    <a:pt x="71416" y="36097"/>
                    <a:pt x="48346" y="32946"/>
                  </a:cubicBezTo>
                  <a:cubicBezTo>
                    <a:pt x="25276" y="29794"/>
                    <a:pt x="42043" y="27777"/>
                    <a:pt x="30571" y="22482"/>
                  </a:cubicBezTo>
                  <a:cubicBezTo>
                    <a:pt x="19099" y="17187"/>
                    <a:pt x="26411" y="4707"/>
                    <a:pt x="14813" y="2564"/>
                  </a:cubicBezTo>
                  <a:cubicBezTo>
                    <a:pt x="3341" y="421"/>
                    <a:pt x="11661" y="16179"/>
                    <a:pt x="5358" y="16179"/>
                  </a:cubicBezTo>
                  <a:cubicBezTo>
                    <a:pt x="-946" y="16179"/>
                    <a:pt x="4349" y="33954"/>
                    <a:pt x="6366" y="38114"/>
                  </a:cubicBezTo>
                  <a:cubicBezTo>
                    <a:pt x="8509" y="42274"/>
                    <a:pt x="2206" y="65344"/>
                    <a:pt x="6366" y="66353"/>
                  </a:cubicBezTo>
                  <a:cubicBezTo>
                    <a:pt x="10526" y="67362"/>
                    <a:pt x="19981" y="84254"/>
                    <a:pt x="18973" y="87406"/>
                  </a:cubicBezTo>
                  <a:cubicBezTo>
                    <a:pt x="17964" y="90557"/>
                    <a:pt x="28428" y="101021"/>
                    <a:pt x="28428" y="108333"/>
                  </a:cubicBezTo>
                  <a:cubicBezTo>
                    <a:pt x="28428" y="115644"/>
                    <a:pt x="37883" y="124091"/>
                    <a:pt x="43051" y="124091"/>
                  </a:cubicBezTo>
                  <a:cubicBezTo>
                    <a:pt x="48346" y="124091"/>
                    <a:pt x="55658" y="127242"/>
                    <a:pt x="53515" y="133546"/>
                  </a:cubicBezTo>
                  <a:cubicBezTo>
                    <a:pt x="51372" y="139849"/>
                    <a:pt x="56666" y="149304"/>
                    <a:pt x="50363" y="149304"/>
                  </a:cubicBezTo>
                  <a:cubicBezTo>
                    <a:pt x="44060" y="149304"/>
                    <a:pt x="45068" y="167079"/>
                    <a:pt x="39900" y="170230"/>
                  </a:cubicBezTo>
                  <a:cubicBezTo>
                    <a:pt x="34605" y="173382"/>
                    <a:pt x="38891" y="192292"/>
                    <a:pt x="43051" y="194309"/>
                  </a:cubicBezTo>
                  <a:cubicBezTo>
                    <a:pt x="47211" y="196452"/>
                    <a:pt x="56666" y="201621"/>
                    <a:pt x="55658" y="208932"/>
                  </a:cubicBezTo>
                  <a:cubicBezTo>
                    <a:pt x="54649" y="216244"/>
                    <a:pt x="77719" y="227842"/>
                    <a:pt x="85031" y="228851"/>
                  </a:cubicBezTo>
                  <a:cubicBezTo>
                    <a:pt x="92343" y="229859"/>
                    <a:pt x="93351" y="240323"/>
                    <a:pt x="97637" y="244609"/>
                  </a:cubicBezTo>
                  <a:cubicBezTo>
                    <a:pt x="101798" y="248769"/>
                    <a:pt x="94486" y="257215"/>
                    <a:pt x="95494" y="262384"/>
                  </a:cubicBezTo>
                  <a:cubicBezTo>
                    <a:pt x="96503" y="267679"/>
                    <a:pt x="105958" y="271839"/>
                    <a:pt x="104949" y="280159"/>
                  </a:cubicBezTo>
                  <a:cubicBezTo>
                    <a:pt x="104319" y="285202"/>
                    <a:pt x="112891" y="293648"/>
                    <a:pt x="119951" y="301086"/>
                  </a:cubicBezTo>
                  <a:cubicBezTo>
                    <a:pt x="122346" y="300330"/>
                    <a:pt x="124489" y="299951"/>
                    <a:pt x="126380" y="299951"/>
                  </a:cubicBezTo>
                  <a:cubicBezTo>
                    <a:pt x="133440" y="299951"/>
                    <a:pt x="133062" y="292135"/>
                    <a:pt x="138482" y="296800"/>
                  </a:cubicBezTo>
                  <a:cubicBezTo>
                    <a:pt x="144029" y="301464"/>
                    <a:pt x="151467" y="296422"/>
                    <a:pt x="156888" y="296043"/>
                  </a:cubicBezTo>
                  <a:cubicBezTo>
                    <a:pt x="162435" y="295665"/>
                    <a:pt x="177311" y="323904"/>
                    <a:pt x="183992" y="337645"/>
                  </a:cubicBezTo>
                  <a:cubicBezTo>
                    <a:pt x="190673" y="351386"/>
                    <a:pt x="190295" y="356050"/>
                    <a:pt x="199246" y="361975"/>
                  </a:cubicBezTo>
                  <a:cubicBezTo>
                    <a:pt x="208322" y="367900"/>
                    <a:pt x="218408" y="364749"/>
                    <a:pt x="231393" y="378112"/>
                  </a:cubicBezTo>
                  <a:cubicBezTo>
                    <a:pt x="244377" y="391475"/>
                    <a:pt x="277658" y="400551"/>
                    <a:pt x="291777" y="401182"/>
                  </a:cubicBezTo>
                  <a:cubicBezTo>
                    <a:pt x="305897" y="401938"/>
                    <a:pt x="316486" y="385928"/>
                    <a:pt x="334514" y="389458"/>
                  </a:cubicBezTo>
                  <a:cubicBezTo>
                    <a:pt x="352541" y="392987"/>
                    <a:pt x="348255" y="416183"/>
                    <a:pt x="354936" y="424378"/>
                  </a:cubicBezTo>
                  <a:cubicBezTo>
                    <a:pt x="361618" y="432572"/>
                    <a:pt x="434987" y="438119"/>
                    <a:pt x="447468" y="441648"/>
                  </a:cubicBezTo>
                  <a:cubicBezTo>
                    <a:pt x="452006" y="442909"/>
                    <a:pt x="462974" y="443792"/>
                    <a:pt x="475202" y="444044"/>
                  </a:cubicBezTo>
                  <a:cubicBezTo>
                    <a:pt x="474950" y="441396"/>
                    <a:pt x="474698" y="439127"/>
                    <a:pt x="474572" y="437488"/>
                  </a:cubicBezTo>
                  <a:cubicBezTo>
                    <a:pt x="473563" y="424882"/>
                    <a:pt x="483018" y="414419"/>
                    <a:pt x="491339" y="410258"/>
                  </a:cubicBezTo>
                  <a:cubicBezTo>
                    <a:pt x="499659" y="406098"/>
                    <a:pt x="507097" y="403955"/>
                    <a:pt x="515417" y="402947"/>
                  </a:cubicBezTo>
                  <a:cubicBezTo>
                    <a:pt x="524241" y="401560"/>
                    <a:pt x="515795" y="384793"/>
                    <a:pt x="509618" y="38277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1" name="자유형: 도형 158">
              <a:extLst>
                <a:ext uri="{FF2B5EF4-FFF2-40B4-BE49-F238E27FC236}">
                  <a16:creationId xmlns:a16="http://schemas.microsoft.com/office/drawing/2014/main" id="{55EF5785-1ECA-43B4-8CF8-2AAB78028778}"/>
                </a:ext>
              </a:extLst>
            </p:cNvPr>
            <p:cNvSpPr/>
            <p:nvPr/>
          </p:nvSpPr>
          <p:spPr>
            <a:xfrm>
              <a:off x="3707532" y="2973902"/>
              <a:ext cx="2279518" cy="1072714"/>
            </a:xfrm>
            <a:custGeom>
              <a:avLst/>
              <a:gdLst>
                <a:gd name="connsiteX0" fmla="*/ 1075568 w 1071552"/>
                <a:gd name="connsiteY0" fmla="*/ 208230 h 504260"/>
                <a:gd name="connsiteX1" fmla="*/ 1066113 w 1071552"/>
                <a:gd name="connsiteY1" fmla="*/ 207473 h 504260"/>
                <a:gd name="connsiteX2" fmla="*/ 1044934 w 1071552"/>
                <a:gd name="connsiteY2" fmla="*/ 211381 h 504260"/>
                <a:gd name="connsiteX3" fmla="*/ 1031571 w 1071552"/>
                <a:gd name="connsiteY3" fmla="*/ 200414 h 504260"/>
                <a:gd name="connsiteX4" fmla="*/ 1025898 w 1071552"/>
                <a:gd name="connsiteY4" fmla="*/ 190455 h 504260"/>
                <a:gd name="connsiteX5" fmla="*/ 1009383 w 1071552"/>
                <a:gd name="connsiteY5" fmla="*/ 176840 h 504260"/>
                <a:gd name="connsiteX6" fmla="*/ 992365 w 1071552"/>
                <a:gd name="connsiteY6" fmla="*/ 162720 h 504260"/>
                <a:gd name="connsiteX7" fmla="*/ 965891 w 1071552"/>
                <a:gd name="connsiteY7" fmla="*/ 170410 h 504260"/>
                <a:gd name="connsiteX8" fmla="*/ 940048 w 1071552"/>
                <a:gd name="connsiteY8" fmla="*/ 166250 h 504260"/>
                <a:gd name="connsiteX9" fmla="*/ 919499 w 1071552"/>
                <a:gd name="connsiteY9" fmla="*/ 151500 h 504260"/>
                <a:gd name="connsiteX10" fmla="*/ 904246 w 1071552"/>
                <a:gd name="connsiteY10" fmla="*/ 168519 h 504260"/>
                <a:gd name="connsiteX11" fmla="*/ 876637 w 1071552"/>
                <a:gd name="connsiteY11" fmla="*/ 120867 h 504260"/>
                <a:gd name="connsiteX12" fmla="*/ 827850 w 1071552"/>
                <a:gd name="connsiteY12" fmla="*/ 63255 h 504260"/>
                <a:gd name="connsiteX13" fmla="*/ 820160 w 1071552"/>
                <a:gd name="connsiteY13" fmla="*/ 43211 h 504260"/>
                <a:gd name="connsiteX14" fmla="*/ 802511 w 1071552"/>
                <a:gd name="connsiteY14" fmla="*/ 41446 h 504260"/>
                <a:gd name="connsiteX15" fmla="*/ 778432 w 1071552"/>
                <a:gd name="connsiteY15" fmla="*/ 54935 h 504260"/>
                <a:gd name="connsiteX16" fmla="*/ 749564 w 1071552"/>
                <a:gd name="connsiteY16" fmla="*/ 66659 h 504260"/>
                <a:gd name="connsiteX17" fmla="*/ 729519 w 1071552"/>
                <a:gd name="connsiteY17" fmla="*/ 71323 h 504260"/>
                <a:gd name="connsiteX18" fmla="*/ 738974 w 1071552"/>
                <a:gd name="connsiteY18" fmla="*/ 54304 h 504260"/>
                <a:gd name="connsiteX19" fmla="*/ 724855 w 1071552"/>
                <a:gd name="connsiteY19" fmla="*/ 52539 h 504260"/>
                <a:gd name="connsiteX20" fmla="*/ 712500 w 1071552"/>
                <a:gd name="connsiteY20" fmla="*/ 50775 h 504260"/>
                <a:gd name="connsiteX21" fmla="*/ 704810 w 1071552"/>
                <a:gd name="connsiteY21" fmla="*/ 49010 h 504260"/>
                <a:gd name="connsiteX22" fmla="*/ 694851 w 1071552"/>
                <a:gd name="connsiteY22" fmla="*/ 42580 h 504260"/>
                <a:gd name="connsiteX23" fmla="*/ 670773 w 1071552"/>
                <a:gd name="connsiteY23" fmla="*/ 46740 h 504260"/>
                <a:gd name="connsiteX24" fmla="*/ 673672 w 1071552"/>
                <a:gd name="connsiteY24" fmla="*/ 35521 h 504260"/>
                <a:gd name="connsiteX25" fmla="*/ 669008 w 1071552"/>
                <a:gd name="connsiteY25" fmla="*/ 16737 h 504260"/>
                <a:gd name="connsiteX26" fmla="*/ 651989 w 1071552"/>
                <a:gd name="connsiteY26" fmla="*/ 6148 h 504260"/>
                <a:gd name="connsiteX27" fmla="*/ 631441 w 1071552"/>
                <a:gd name="connsiteY27" fmla="*/ 3248 h 504260"/>
                <a:gd name="connsiteX28" fmla="*/ 598538 w 1071552"/>
                <a:gd name="connsiteY28" fmla="*/ 10938 h 504260"/>
                <a:gd name="connsiteX29" fmla="*/ 559710 w 1071552"/>
                <a:gd name="connsiteY29" fmla="*/ 23923 h 504260"/>
                <a:gd name="connsiteX30" fmla="*/ 522016 w 1071552"/>
                <a:gd name="connsiteY30" fmla="*/ 30982 h 504260"/>
                <a:gd name="connsiteX31" fmla="*/ 494912 w 1071552"/>
                <a:gd name="connsiteY31" fmla="*/ 39177 h 504260"/>
                <a:gd name="connsiteX32" fmla="*/ 454950 w 1071552"/>
                <a:gd name="connsiteY32" fmla="*/ 47371 h 504260"/>
                <a:gd name="connsiteX33" fmla="*/ 423181 w 1071552"/>
                <a:gd name="connsiteY33" fmla="*/ 50901 h 504260"/>
                <a:gd name="connsiteX34" fmla="*/ 400742 w 1071552"/>
                <a:gd name="connsiteY34" fmla="*/ 52035 h 504260"/>
                <a:gd name="connsiteX35" fmla="*/ 401876 w 1071552"/>
                <a:gd name="connsiteY35" fmla="*/ 74349 h 504260"/>
                <a:gd name="connsiteX36" fmla="*/ 425450 w 1071552"/>
                <a:gd name="connsiteY36" fmla="*/ 86073 h 504260"/>
                <a:gd name="connsiteX37" fmla="*/ 397212 w 1071552"/>
                <a:gd name="connsiteY37" fmla="*/ 90737 h 504260"/>
                <a:gd name="connsiteX38" fmla="*/ 392547 w 1071552"/>
                <a:gd name="connsiteY38" fmla="*/ 109521 h 504260"/>
                <a:gd name="connsiteX39" fmla="*/ 376033 w 1071552"/>
                <a:gd name="connsiteY39" fmla="*/ 123640 h 504260"/>
                <a:gd name="connsiteX40" fmla="*/ 383092 w 1071552"/>
                <a:gd name="connsiteY40" fmla="*/ 137759 h 504260"/>
                <a:gd name="connsiteX41" fmla="*/ 401876 w 1071552"/>
                <a:gd name="connsiteY41" fmla="*/ 143685 h 504260"/>
                <a:gd name="connsiteX42" fmla="*/ 408936 w 1071552"/>
                <a:gd name="connsiteY42" fmla="*/ 162468 h 504260"/>
                <a:gd name="connsiteX43" fmla="*/ 392421 w 1071552"/>
                <a:gd name="connsiteY43" fmla="*/ 171923 h 504260"/>
                <a:gd name="connsiteX44" fmla="*/ 372377 w 1071552"/>
                <a:gd name="connsiteY44" fmla="*/ 163729 h 504260"/>
                <a:gd name="connsiteX45" fmla="*/ 362922 w 1071552"/>
                <a:gd name="connsiteY45" fmla="*/ 176714 h 504260"/>
                <a:gd name="connsiteX46" fmla="*/ 349937 w 1071552"/>
                <a:gd name="connsiteY46" fmla="*/ 168519 h 504260"/>
                <a:gd name="connsiteX47" fmla="*/ 332288 w 1071552"/>
                <a:gd name="connsiteY47" fmla="*/ 160325 h 504260"/>
                <a:gd name="connsiteX48" fmla="*/ 306445 w 1071552"/>
                <a:gd name="connsiteY48" fmla="*/ 159190 h 504260"/>
                <a:gd name="connsiteX49" fmla="*/ 291191 w 1071552"/>
                <a:gd name="connsiteY49" fmla="*/ 158056 h 504260"/>
                <a:gd name="connsiteX50" fmla="*/ 265348 w 1071552"/>
                <a:gd name="connsiteY50" fmla="*/ 166250 h 504260"/>
                <a:gd name="connsiteX51" fmla="*/ 240639 w 1071552"/>
                <a:gd name="connsiteY51" fmla="*/ 168645 h 504260"/>
                <a:gd name="connsiteX52" fmla="*/ 225385 w 1071552"/>
                <a:gd name="connsiteY52" fmla="*/ 168645 h 504260"/>
                <a:gd name="connsiteX53" fmla="*/ 218325 w 1071552"/>
                <a:gd name="connsiteY53" fmla="*/ 165116 h 504260"/>
                <a:gd name="connsiteX54" fmla="*/ 196012 w 1071552"/>
                <a:gd name="connsiteY54" fmla="*/ 146332 h 504260"/>
                <a:gd name="connsiteX55" fmla="*/ 165378 w 1071552"/>
                <a:gd name="connsiteY55" fmla="*/ 136877 h 504260"/>
                <a:gd name="connsiteX56" fmla="*/ 146594 w 1071552"/>
                <a:gd name="connsiteY56" fmla="*/ 136877 h 504260"/>
                <a:gd name="connsiteX57" fmla="*/ 132475 w 1071552"/>
                <a:gd name="connsiteY57" fmla="*/ 136877 h 504260"/>
                <a:gd name="connsiteX58" fmla="*/ 112431 w 1071552"/>
                <a:gd name="connsiteY58" fmla="*/ 142802 h 504260"/>
                <a:gd name="connsiteX59" fmla="*/ 84192 w 1071552"/>
                <a:gd name="connsiteY59" fmla="*/ 155787 h 504260"/>
                <a:gd name="connsiteX60" fmla="*/ 70073 w 1071552"/>
                <a:gd name="connsiteY60" fmla="*/ 168771 h 504260"/>
                <a:gd name="connsiteX61" fmla="*/ 63013 w 1071552"/>
                <a:gd name="connsiteY61" fmla="*/ 182891 h 504260"/>
                <a:gd name="connsiteX62" fmla="*/ 60618 w 1071552"/>
                <a:gd name="connsiteY62" fmla="*/ 199405 h 504260"/>
                <a:gd name="connsiteX63" fmla="*/ 39439 w 1071552"/>
                <a:gd name="connsiteY63" fmla="*/ 181756 h 504260"/>
                <a:gd name="connsiteX64" fmla="*/ 24185 w 1071552"/>
                <a:gd name="connsiteY64" fmla="*/ 191211 h 504260"/>
                <a:gd name="connsiteX65" fmla="*/ 10066 w 1071552"/>
                <a:gd name="connsiteY65" fmla="*/ 207726 h 504260"/>
                <a:gd name="connsiteX66" fmla="*/ 18260 w 1071552"/>
                <a:gd name="connsiteY66" fmla="*/ 220710 h 504260"/>
                <a:gd name="connsiteX67" fmla="*/ 8805 w 1071552"/>
                <a:gd name="connsiteY67" fmla="*/ 228904 h 504260"/>
                <a:gd name="connsiteX68" fmla="*/ 2880 w 1071552"/>
                <a:gd name="connsiteY68" fmla="*/ 245419 h 504260"/>
                <a:gd name="connsiteX69" fmla="*/ 18134 w 1071552"/>
                <a:gd name="connsiteY69" fmla="*/ 256009 h 504260"/>
                <a:gd name="connsiteX70" fmla="*/ 22799 w 1071552"/>
                <a:gd name="connsiteY70" fmla="*/ 270128 h 504260"/>
                <a:gd name="connsiteX71" fmla="*/ 41582 w 1071552"/>
                <a:gd name="connsiteY71" fmla="*/ 268993 h 504260"/>
                <a:gd name="connsiteX72" fmla="*/ 58097 w 1071552"/>
                <a:gd name="connsiteY72" fmla="*/ 287903 h 504260"/>
                <a:gd name="connsiteX73" fmla="*/ 61627 w 1071552"/>
                <a:gd name="connsiteY73" fmla="*/ 304417 h 504260"/>
                <a:gd name="connsiteX74" fmla="*/ 67552 w 1071552"/>
                <a:gd name="connsiteY74" fmla="*/ 316141 h 504260"/>
                <a:gd name="connsiteX75" fmla="*/ 76124 w 1071552"/>
                <a:gd name="connsiteY75" fmla="*/ 321310 h 504260"/>
                <a:gd name="connsiteX76" fmla="*/ 80915 w 1071552"/>
                <a:gd name="connsiteY76" fmla="*/ 317780 h 504260"/>
                <a:gd name="connsiteX77" fmla="*/ 136635 w 1071552"/>
                <a:gd name="connsiteY77" fmla="*/ 299753 h 504260"/>
                <a:gd name="connsiteX78" fmla="*/ 177480 w 1071552"/>
                <a:gd name="connsiteY78" fmla="*/ 307569 h 504260"/>
                <a:gd name="connsiteX79" fmla="*/ 180632 w 1071552"/>
                <a:gd name="connsiteY79" fmla="*/ 346775 h 504260"/>
                <a:gd name="connsiteX80" fmla="*/ 154789 w 1071552"/>
                <a:gd name="connsiteY80" fmla="*/ 353835 h 504260"/>
                <a:gd name="connsiteX81" fmla="*/ 121886 w 1071552"/>
                <a:gd name="connsiteY81" fmla="*/ 365559 h 504260"/>
                <a:gd name="connsiteX82" fmla="*/ 117978 w 1071552"/>
                <a:gd name="connsiteY82" fmla="*/ 380435 h 504260"/>
                <a:gd name="connsiteX83" fmla="*/ 104615 w 1071552"/>
                <a:gd name="connsiteY83" fmla="*/ 389007 h 504260"/>
                <a:gd name="connsiteX84" fmla="*/ 125037 w 1071552"/>
                <a:gd name="connsiteY84" fmla="*/ 406278 h 504260"/>
                <a:gd name="connsiteX85" fmla="*/ 133610 w 1071552"/>
                <a:gd name="connsiteY85" fmla="*/ 426700 h 504260"/>
                <a:gd name="connsiteX86" fmla="*/ 152394 w 1071552"/>
                <a:gd name="connsiteY86" fmla="*/ 437668 h 504260"/>
                <a:gd name="connsiteX87" fmla="*/ 165000 w 1071552"/>
                <a:gd name="connsiteY87" fmla="*/ 451031 h 504260"/>
                <a:gd name="connsiteX88" fmla="*/ 173572 w 1071552"/>
                <a:gd name="connsiteY88" fmla="*/ 483178 h 504260"/>
                <a:gd name="connsiteX89" fmla="*/ 176850 w 1071552"/>
                <a:gd name="connsiteY89" fmla="*/ 465276 h 504260"/>
                <a:gd name="connsiteX90" fmla="*/ 204206 w 1071552"/>
                <a:gd name="connsiteY90" fmla="*/ 450779 h 504260"/>
                <a:gd name="connsiteX91" fmla="*/ 236731 w 1071552"/>
                <a:gd name="connsiteY91" fmla="*/ 475992 h 504260"/>
                <a:gd name="connsiteX92" fmla="*/ 255641 w 1071552"/>
                <a:gd name="connsiteY92" fmla="*/ 480152 h 504260"/>
                <a:gd name="connsiteX93" fmla="*/ 258793 w 1071552"/>
                <a:gd name="connsiteY93" fmla="*/ 362786 h 504260"/>
                <a:gd name="connsiteX94" fmla="*/ 325859 w 1071552"/>
                <a:gd name="connsiteY94" fmla="*/ 344884 h 504260"/>
                <a:gd name="connsiteX95" fmla="*/ 328128 w 1071552"/>
                <a:gd name="connsiteY95" fmla="*/ 340472 h 504260"/>
                <a:gd name="connsiteX96" fmla="*/ 352459 w 1071552"/>
                <a:gd name="connsiteY96" fmla="*/ 341228 h 504260"/>
                <a:gd name="connsiteX97" fmla="*/ 363426 w 1071552"/>
                <a:gd name="connsiteY97" fmla="*/ 328622 h 504260"/>
                <a:gd name="connsiteX98" fmla="*/ 369730 w 1071552"/>
                <a:gd name="connsiteY98" fmla="*/ 344254 h 504260"/>
                <a:gd name="connsiteX99" fmla="*/ 383849 w 1071552"/>
                <a:gd name="connsiteY99" fmla="*/ 379048 h 504260"/>
                <a:gd name="connsiteX100" fmla="*/ 414861 w 1071552"/>
                <a:gd name="connsiteY100" fmla="*/ 412959 h 504260"/>
                <a:gd name="connsiteX101" fmla="*/ 449403 w 1071552"/>
                <a:gd name="connsiteY101" fmla="*/ 410816 h 504260"/>
                <a:gd name="connsiteX102" fmla="*/ 502854 w 1071552"/>
                <a:gd name="connsiteY102" fmla="*/ 412959 h 504260"/>
                <a:gd name="connsiteX103" fmla="*/ 523781 w 1071552"/>
                <a:gd name="connsiteY103" fmla="*/ 428718 h 504260"/>
                <a:gd name="connsiteX104" fmla="*/ 530084 w 1071552"/>
                <a:gd name="connsiteY104" fmla="*/ 453805 h 504260"/>
                <a:gd name="connsiteX105" fmla="*/ 544708 w 1071552"/>
                <a:gd name="connsiteY105" fmla="*/ 481034 h 504260"/>
                <a:gd name="connsiteX106" fmla="*/ 567778 w 1071552"/>
                <a:gd name="connsiteY106" fmla="*/ 487338 h 504260"/>
                <a:gd name="connsiteX107" fmla="*/ 589713 w 1071552"/>
                <a:gd name="connsiteY107" fmla="*/ 500953 h 504260"/>
                <a:gd name="connsiteX108" fmla="*/ 602320 w 1071552"/>
                <a:gd name="connsiteY108" fmla="*/ 496793 h 504260"/>
                <a:gd name="connsiteX109" fmla="*/ 629549 w 1071552"/>
                <a:gd name="connsiteY109" fmla="*/ 475866 h 504260"/>
                <a:gd name="connsiteX110" fmla="*/ 644804 w 1071552"/>
                <a:gd name="connsiteY110" fmla="*/ 474353 h 504260"/>
                <a:gd name="connsiteX111" fmla="*/ 652872 w 1071552"/>
                <a:gd name="connsiteY111" fmla="*/ 459603 h 504260"/>
                <a:gd name="connsiteX112" fmla="*/ 669386 w 1071552"/>
                <a:gd name="connsiteY112" fmla="*/ 441576 h 504260"/>
                <a:gd name="connsiteX113" fmla="*/ 705441 w 1071552"/>
                <a:gd name="connsiteY113" fmla="*/ 440820 h 504260"/>
                <a:gd name="connsiteX114" fmla="*/ 729015 w 1071552"/>
                <a:gd name="connsiteY114" fmla="*/ 436912 h 504260"/>
                <a:gd name="connsiteX115" fmla="*/ 756497 w 1071552"/>
                <a:gd name="connsiteY115" fmla="*/ 425944 h 504260"/>
                <a:gd name="connsiteX116" fmla="*/ 791795 w 1071552"/>
                <a:gd name="connsiteY116" fmla="*/ 436155 h 504260"/>
                <a:gd name="connsiteX117" fmla="*/ 860123 w 1071552"/>
                <a:gd name="connsiteY117" fmla="*/ 440063 h 504260"/>
                <a:gd name="connsiteX118" fmla="*/ 885210 w 1071552"/>
                <a:gd name="connsiteY118" fmla="*/ 447123 h 504260"/>
                <a:gd name="connsiteX119" fmla="*/ 907397 w 1071552"/>
                <a:gd name="connsiteY119" fmla="*/ 455695 h 504260"/>
                <a:gd name="connsiteX120" fmla="*/ 906766 w 1071552"/>
                <a:gd name="connsiteY120" fmla="*/ 444854 h 504260"/>
                <a:gd name="connsiteX121" fmla="*/ 920886 w 1071552"/>
                <a:gd name="connsiteY121" fmla="*/ 424810 h 504260"/>
                <a:gd name="connsiteX122" fmla="*/ 910297 w 1071552"/>
                <a:gd name="connsiteY122" fmla="*/ 395436 h 504260"/>
                <a:gd name="connsiteX123" fmla="*/ 904371 w 1071552"/>
                <a:gd name="connsiteY123" fmla="*/ 372492 h 504260"/>
                <a:gd name="connsiteX124" fmla="*/ 919625 w 1071552"/>
                <a:gd name="connsiteY124" fmla="*/ 362155 h 504260"/>
                <a:gd name="connsiteX125" fmla="*/ 944586 w 1071552"/>
                <a:gd name="connsiteY125" fmla="*/ 357239 h 504260"/>
                <a:gd name="connsiteX126" fmla="*/ 963622 w 1071552"/>
                <a:gd name="connsiteY126" fmla="*/ 362155 h 504260"/>
                <a:gd name="connsiteX127" fmla="*/ 963622 w 1071552"/>
                <a:gd name="connsiteY127" fmla="*/ 349675 h 504260"/>
                <a:gd name="connsiteX128" fmla="*/ 979885 w 1071552"/>
                <a:gd name="connsiteY128" fmla="*/ 298618 h 504260"/>
                <a:gd name="connsiteX129" fmla="*/ 997786 w 1071552"/>
                <a:gd name="connsiteY129" fmla="*/ 298618 h 504260"/>
                <a:gd name="connsiteX130" fmla="*/ 1022242 w 1071552"/>
                <a:gd name="connsiteY130" fmla="*/ 300761 h 504260"/>
                <a:gd name="connsiteX131" fmla="*/ 1047203 w 1071552"/>
                <a:gd name="connsiteY131" fmla="*/ 291559 h 504260"/>
                <a:gd name="connsiteX132" fmla="*/ 1043421 w 1071552"/>
                <a:gd name="connsiteY132" fmla="*/ 270380 h 504260"/>
                <a:gd name="connsiteX133" fmla="*/ 1060818 w 1071552"/>
                <a:gd name="connsiteY133" fmla="*/ 250335 h 504260"/>
                <a:gd name="connsiteX134" fmla="*/ 1072164 w 1071552"/>
                <a:gd name="connsiteY134" fmla="*/ 235712 h 504260"/>
                <a:gd name="connsiteX135" fmla="*/ 1081367 w 1071552"/>
                <a:gd name="connsiteY135" fmla="*/ 218567 h 504260"/>
                <a:gd name="connsiteX136" fmla="*/ 1075568 w 1071552"/>
                <a:gd name="connsiteY136" fmla="*/ 208230 h 504260"/>
                <a:gd name="connsiteX137" fmla="*/ 404019 w 1071552"/>
                <a:gd name="connsiteY137" fmla="*/ 323201 h 504260"/>
                <a:gd name="connsiteX138" fmla="*/ 367208 w 1071552"/>
                <a:gd name="connsiteY138" fmla="*/ 313116 h 504260"/>
                <a:gd name="connsiteX139" fmla="*/ 404019 w 1071552"/>
                <a:gd name="connsiteY139" fmla="*/ 323201 h 504260"/>
                <a:gd name="connsiteX140" fmla="*/ 849533 w 1071552"/>
                <a:gd name="connsiteY140" fmla="*/ 320428 h 504260"/>
                <a:gd name="connsiteX141" fmla="*/ 759271 w 1071552"/>
                <a:gd name="connsiteY141" fmla="*/ 330639 h 504260"/>
                <a:gd name="connsiteX142" fmla="*/ 745151 w 1071552"/>
                <a:gd name="connsiteY142" fmla="*/ 364424 h 504260"/>
                <a:gd name="connsiteX143" fmla="*/ 742000 w 1071552"/>
                <a:gd name="connsiteY143" fmla="*/ 321310 h 504260"/>
                <a:gd name="connsiteX144" fmla="*/ 810327 w 1071552"/>
                <a:gd name="connsiteY144" fmla="*/ 311099 h 504260"/>
                <a:gd name="connsiteX145" fmla="*/ 877015 w 1071552"/>
                <a:gd name="connsiteY145" fmla="*/ 307947 h 504260"/>
                <a:gd name="connsiteX146" fmla="*/ 849533 w 1071552"/>
                <a:gd name="connsiteY146" fmla="*/ 320428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071552" h="504260">
                  <a:moveTo>
                    <a:pt x="1075568" y="208230"/>
                  </a:moveTo>
                  <a:cubicBezTo>
                    <a:pt x="1074811" y="202809"/>
                    <a:pt x="1070021" y="205078"/>
                    <a:pt x="1066113" y="207473"/>
                  </a:cubicBezTo>
                  <a:cubicBezTo>
                    <a:pt x="1062205" y="209869"/>
                    <a:pt x="1049598" y="211381"/>
                    <a:pt x="1044934" y="211381"/>
                  </a:cubicBezTo>
                  <a:cubicBezTo>
                    <a:pt x="1040270" y="211381"/>
                    <a:pt x="1031571" y="205078"/>
                    <a:pt x="1031571" y="200414"/>
                  </a:cubicBezTo>
                  <a:cubicBezTo>
                    <a:pt x="1031571" y="195749"/>
                    <a:pt x="1030562" y="190455"/>
                    <a:pt x="1025898" y="190455"/>
                  </a:cubicBezTo>
                  <a:cubicBezTo>
                    <a:pt x="1021234" y="190455"/>
                    <a:pt x="1014174" y="188059"/>
                    <a:pt x="1009383" y="176840"/>
                  </a:cubicBezTo>
                  <a:cubicBezTo>
                    <a:pt x="1004719" y="165620"/>
                    <a:pt x="997660" y="165620"/>
                    <a:pt x="992365" y="162720"/>
                  </a:cubicBezTo>
                  <a:cubicBezTo>
                    <a:pt x="987070" y="159821"/>
                    <a:pt x="972320" y="168015"/>
                    <a:pt x="965891" y="170410"/>
                  </a:cubicBezTo>
                  <a:cubicBezTo>
                    <a:pt x="959461" y="172806"/>
                    <a:pt x="948242" y="168015"/>
                    <a:pt x="940048" y="166250"/>
                  </a:cubicBezTo>
                  <a:cubicBezTo>
                    <a:pt x="931854" y="164485"/>
                    <a:pt x="927063" y="149736"/>
                    <a:pt x="919499" y="151500"/>
                  </a:cubicBezTo>
                  <a:cubicBezTo>
                    <a:pt x="911809" y="153265"/>
                    <a:pt x="910044" y="168519"/>
                    <a:pt x="904246" y="168519"/>
                  </a:cubicBezTo>
                  <a:cubicBezTo>
                    <a:pt x="898320" y="168519"/>
                    <a:pt x="887731" y="137886"/>
                    <a:pt x="876637" y="120867"/>
                  </a:cubicBezTo>
                  <a:cubicBezTo>
                    <a:pt x="865544" y="103848"/>
                    <a:pt x="845499" y="69684"/>
                    <a:pt x="827850" y="63255"/>
                  </a:cubicBezTo>
                  <a:cubicBezTo>
                    <a:pt x="810201" y="56826"/>
                    <a:pt x="815495" y="48001"/>
                    <a:pt x="820160" y="43211"/>
                  </a:cubicBezTo>
                  <a:cubicBezTo>
                    <a:pt x="824824" y="38546"/>
                    <a:pt x="809571" y="37286"/>
                    <a:pt x="802511" y="41446"/>
                  </a:cubicBezTo>
                  <a:cubicBezTo>
                    <a:pt x="795452" y="45606"/>
                    <a:pt x="786627" y="53170"/>
                    <a:pt x="778432" y="54935"/>
                  </a:cubicBezTo>
                  <a:cubicBezTo>
                    <a:pt x="770238" y="56700"/>
                    <a:pt x="758388" y="69684"/>
                    <a:pt x="749564" y="66659"/>
                  </a:cubicBezTo>
                  <a:cubicBezTo>
                    <a:pt x="740739" y="63759"/>
                    <a:pt x="736579" y="77879"/>
                    <a:pt x="729519" y="71323"/>
                  </a:cubicBezTo>
                  <a:cubicBezTo>
                    <a:pt x="722460" y="64894"/>
                    <a:pt x="738974" y="60103"/>
                    <a:pt x="738974" y="54304"/>
                  </a:cubicBezTo>
                  <a:cubicBezTo>
                    <a:pt x="738974" y="48379"/>
                    <a:pt x="727754" y="56069"/>
                    <a:pt x="724855" y="52539"/>
                  </a:cubicBezTo>
                  <a:cubicBezTo>
                    <a:pt x="721955" y="49010"/>
                    <a:pt x="712500" y="45480"/>
                    <a:pt x="712500" y="50775"/>
                  </a:cubicBezTo>
                  <a:cubicBezTo>
                    <a:pt x="712500" y="56069"/>
                    <a:pt x="704810" y="53170"/>
                    <a:pt x="704810" y="49010"/>
                  </a:cubicBezTo>
                  <a:cubicBezTo>
                    <a:pt x="704810" y="44849"/>
                    <a:pt x="699516" y="37286"/>
                    <a:pt x="694851" y="42580"/>
                  </a:cubicBezTo>
                  <a:cubicBezTo>
                    <a:pt x="690187" y="47875"/>
                    <a:pt x="674303" y="50775"/>
                    <a:pt x="670773" y="46740"/>
                  </a:cubicBezTo>
                  <a:cubicBezTo>
                    <a:pt x="667243" y="42580"/>
                    <a:pt x="673168" y="40815"/>
                    <a:pt x="673672" y="35521"/>
                  </a:cubicBezTo>
                  <a:cubicBezTo>
                    <a:pt x="674303" y="30226"/>
                    <a:pt x="667747" y="23166"/>
                    <a:pt x="669008" y="16737"/>
                  </a:cubicBezTo>
                  <a:cubicBezTo>
                    <a:pt x="670142" y="10308"/>
                    <a:pt x="657788" y="3752"/>
                    <a:pt x="651989" y="6148"/>
                  </a:cubicBezTo>
                  <a:cubicBezTo>
                    <a:pt x="646064" y="8543"/>
                    <a:pt x="637870" y="6148"/>
                    <a:pt x="631441" y="3248"/>
                  </a:cubicBezTo>
                  <a:cubicBezTo>
                    <a:pt x="625011" y="349"/>
                    <a:pt x="599672" y="5013"/>
                    <a:pt x="598538" y="10938"/>
                  </a:cubicBezTo>
                  <a:cubicBezTo>
                    <a:pt x="597403" y="16863"/>
                    <a:pt x="565635" y="21527"/>
                    <a:pt x="559710" y="23923"/>
                  </a:cubicBezTo>
                  <a:cubicBezTo>
                    <a:pt x="553785" y="26318"/>
                    <a:pt x="530336" y="29848"/>
                    <a:pt x="522016" y="30982"/>
                  </a:cubicBezTo>
                  <a:cubicBezTo>
                    <a:pt x="513822" y="32117"/>
                    <a:pt x="505502" y="39177"/>
                    <a:pt x="494912" y="39177"/>
                  </a:cubicBezTo>
                  <a:cubicBezTo>
                    <a:pt x="484323" y="39177"/>
                    <a:pt x="464278" y="40311"/>
                    <a:pt x="454950" y="47371"/>
                  </a:cubicBezTo>
                  <a:cubicBezTo>
                    <a:pt x="445495" y="54430"/>
                    <a:pt x="430241" y="48505"/>
                    <a:pt x="423181" y="50901"/>
                  </a:cubicBezTo>
                  <a:cubicBezTo>
                    <a:pt x="416121" y="53296"/>
                    <a:pt x="404398" y="49766"/>
                    <a:pt x="400742" y="52035"/>
                  </a:cubicBezTo>
                  <a:cubicBezTo>
                    <a:pt x="397212" y="54430"/>
                    <a:pt x="398346" y="68550"/>
                    <a:pt x="401876" y="74349"/>
                  </a:cubicBezTo>
                  <a:cubicBezTo>
                    <a:pt x="405406" y="80274"/>
                    <a:pt x="424190" y="82543"/>
                    <a:pt x="425450" y="86073"/>
                  </a:cubicBezTo>
                  <a:cubicBezTo>
                    <a:pt x="426585" y="89603"/>
                    <a:pt x="406667" y="89603"/>
                    <a:pt x="397212" y="90737"/>
                  </a:cubicBezTo>
                  <a:cubicBezTo>
                    <a:pt x="387757" y="91872"/>
                    <a:pt x="390152" y="103722"/>
                    <a:pt x="392547" y="109521"/>
                  </a:cubicBezTo>
                  <a:cubicBezTo>
                    <a:pt x="394943" y="115446"/>
                    <a:pt x="383092" y="121245"/>
                    <a:pt x="376033" y="123640"/>
                  </a:cubicBezTo>
                  <a:cubicBezTo>
                    <a:pt x="368973" y="126035"/>
                    <a:pt x="376033" y="137759"/>
                    <a:pt x="383092" y="137759"/>
                  </a:cubicBezTo>
                  <a:cubicBezTo>
                    <a:pt x="390152" y="137759"/>
                    <a:pt x="396077" y="143685"/>
                    <a:pt x="401876" y="143685"/>
                  </a:cubicBezTo>
                  <a:cubicBezTo>
                    <a:pt x="407675" y="143685"/>
                    <a:pt x="408936" y="155409"/>
                    <a:pt x="408936" y="162468"/>
                  </a:cubicBezTo>
                  <a:cubicBezTo>
                    <a:pt x="408936" y="169528"/>
                    <a:pt x="401876" y="171923"/>
                    <a:pt x="392421" y="171923"/>
                  </a:cubicBezTo>
                  <a:cubicBezTo>
                    <a:pt x="382966" y="171923"/>
                    <a:pt x="378302" y="164863"/>
                    <a:pt x="372377" y="163729"/>
                  </a:cubicBezTo>
                  <a:cubicBezTo>
                    <a:pt x="366452" y="162594"/>
                    <a:pt x="367713" y="174318"/>
                    <a:pt x="362922" y="176714"/>
                  </a:cubicBezTo>
                  <a:cubicBezTo>
                    <a:pt x="358258" y="179109"/>
                    <a:pt x="356997" y="168519"/>
                    <a:pt x="349937" y="168519"/>
                  </a:cubicBezTo>
                  <a:cubicBezTo>
                    <a:pt x="342878" y="168519"/>
                    <a:pt x="334684" y="167385"/>
                    <a:pt x="332288" y="160325"/>
                  </a:cubicBezTo>
                  <a:cubicBezTo>
                    <a:pt x="329893" y="153265"/>
                    <a:pt x="313379" y="152131"/>
                    <a:pt x="306445" y="159190"/>
                  </a:cubicBezTo>
                  <a:cubicBezTo>
                    <a:pt x="299385" y="166250"/>
                    <a:pt x="296990" y="162720"/>
                    <a:pt x="291191" y="158056"/>
                  </a:cubicBezTo>
                  <a:cubicBezTo>
                    <a:pt x="285266" y="153391"/>
                    <a:pt x="267617" y="160451"/>
                    <a:pt x="265348" y="166250"/>
                  </a:cubicBezTo>
                  <a:cubicBezTo>
                    <a:pt x="262953" y="172175"/>
                    <a:pt x="250094" y="174444"/>
                    <a:pt x="240639" y="168645"/>
                  </a:cubicBezTo>
                  <a:cubicBezTo>
                    <a:pt x="231184" y="162720"/>
                    <a:pt x="225385" y="160451"/>
                    <a:pt x="225385" y="168645"/>
                  </a:cubicBezTo>
                  <a:cubicBezTo>
                    <a:pt x="225385" y="176840"/>
                    <a:pt x="218325" y="169780"/>
                    <a:pt x="218325" y="165116"/>
                  </a:cubicBezTo>
                  <a:cubicBezTo>
                    <a:pt x="218325" y="160451"/>
                    <a:pt x="203072" y="150996"/>
                    <a:pt x="196012" y="146332"/>
                  </a:cubicBezTo>
                  <a:cubicBezTo>
                    <a:pt x="188952" y="141667"/>
                    <a:pt x="166639" y="141667"/>
                    <a:pt x="165378" y="136877"/>
                  </a:cubicBezTo>
                  <a:cubicBezTo>
                    <a:pt x="164244" y="132213"/>
                    <a:pt x="150124" y="128683"/>
                    <a:pt x="146594" y="136877"/>
                  </a:cubicBezTo>
                  <a:cubicBezTo>
                    <a:pt x="143065" y="145071"/>
                    <a:pt x="137139" y="139272"/>
                    <a:pt x="132475" y="136877"/>
                  </a:cubicBezTo>
                  <a:cubicBezTo>
                    <a:pt x="127811" y="134482"/>
                    <a:pt x="117221" y="140407"/>
                    <a:pt x="112431" y="142802"/>
                  </a:cubicBezTo>
                  <a:cubicBezTo>
                    <a:pt x="107766" y="145197"/>
                    <a:pt x="92387" y="155787"/>
                    <a:pt x="84192" y="155787"/>
                  </a:cubicBezTo>
                  <a:cubicBezTo>
                    <a:pt x="75998" y="155787"/>
                    <a:pt x="80663" y="166376"/>
                    <a:pt x="70073" y="168771"/>
                  </a:cubicBezTo>
                  <a:cubicBezTo>
                    <a:pt x="59483" y="171167"/>
                    <a:pt x="61879" y="178226"/>
                    <a:pt x="63013" y="182891"/>
                  </a:cubicBezTo>
                  <a:cubicBezTo>
                    <a:pt x="64148" y="187555"/>
                    <a:pt x="70073" y="195875"/>
                    <a:pt x="60618" y="199405"/>
                  </a:cubicBezTo>
                  <a:cubicBezTo>
                    <a:pt x="51163" y="202935"/>
                    <a:pt x="47634" y="187681"/>
                    <a:pt x="39439" y="181756"/>
                  </a:cubicBezTo>
                  <a:cubicBezTo>
                    <a:pt x="31245" y="175831"/>
                    <a:pt x="24185" y="182891"/>
                    <a:pt x="24185" y="191211"/>
                  </a:cubicBezTo>
                  <a:cubicBezTo>
                    <a:pt x="24185" y="199405"/>
                    <a:pt x="14730" y="199405"/>
                    <a:pt x="10066" y="207726"/>
                  </a:cubicBezTo>
                  <a:cubicBezTo>
                    <a:pt x="5402" y="215920"/>
                    <a:pt x="18260" y="217180"/>
                    <a:pt x="18260" y="220710"/>
                  </a:cubicBezTo>
                  <a:cubicBezTo>
                    <a:pt x="18260" y="224240"/>
                    <a:pt x="11201" y="227770"/>
                    <a:pt x="8805" y="228904"/>
                  </a:cubicBezTo>
                  <a:cubicBezTo>
                    <a:pt x="6410" y="230039"/>
                    <a:pt x="611" y="241889"/>
                    <a:pt x="2880" y="245419"/>
                  </a:cubicBezTo>
                  <a:cubicBezTo>
                    <a:pt x="5276" y="248949"/>
                    <a:pt x="19395" y="247814"/>
                    <a:pt x="18134" y="256009"/>
                  </a:cubicBezTo>
                  <a:cubicBezTo>
                    <a:pt x="17000" y="264203"/>
                    <a:pt x="15739" y="272523"/>
                    <a:pt x="22799" y="270128"/>
                  </a:cubicBezTo>
                  <a:cubicBezTo>
                    <a:pt x="29858" y="267732"/>
                    <a:pt x="36918" y="268993"/>
                    <a:pt x="41582" y="268993"/>
                  </a:cubicBezTo>
                  <a:cubicBezTo>
                    <a:pt x="46247" y="268993"/>
                    <a:pt x="49776" y="278448"/>
                    <a:pt x="58097" y="287903"/>
                  </a:cubicBezTo>
                  <a:cubicBezTo>
                    <a:pt x="66291" y="297358"/>
                    <a:pt x="69821" y="302022"/>
                    <a:pt x="61627" y="304417"/>
                  </a:cubicBezTo>
                  <a:cubicBezTo>
                    <a:pt x="53432" y="306813"/>
                    <a:pt x="56962" y="311477"/>
                    <a:pt x="67552" y="316141"/>
                  </a:cubicBezTo>
                  <a:cubicBezTo>
                    <a:pt x="70325" y="317402"/>
                    <a:pt x="73225" y="319293"/>
                    <a:pt x="76124" y="321310"/>
                  </a:cubicBezTo>
                  <a:cubicBezTo>
                    <a:pt x="77889" y="320176"/>
                    <a:pt x="79528" y="319041"/>
                    <a:pt x="80915" y="317780"/>
                  </a:cubicBezTo>
                  <a:cubicBezTo>
                    <a:pt x="94277" y="306056"/>
                    <a:pt x="118608" y="294963"/>
                    <a:pt x="136635" y="299753"/>
                  </a:cubicBezTo>
                  <a:cubicBezTo>
                    <a:pt x="154663" y="304417"/>
                    <a:pt x="169538" y="296601"/>
                    <a:pt x="177480" y="307569"/>
                  </a:cubicBezTo>
                  <a:cubicBezTo>
                    <a:pt x="185296" y="318537"/>
                    <a:pt x="177480" y="338959"/>
                    <a:pt x="180632" y="346775"/>
                  </a:cubicBezTo>
                  <a:cubicBezTo>
                    <a:pt x="183784" y="354591"/>
                    <a:pt x="166513" y="355348"/>
                    <a:pt x="154789" y="353835"/>
                  </a:cubicBezTo>
                  <a:cubicBezTo>
                    <a:pt x="143065" y="352322"/>
                    <a:pt x="118608" y="358625"/>
                    <a:pt x="121886" y="365559"/>
                  </a:cubicBezTo>
                  <a:cubicBezTo>
                    <a:pt x="125037" y="372619"/>
                    <a:pt x="133610" y="389133"/>
                    <a:pt x="117978" y="380435"/>
                  </a:cubicBezTo>
                  <a:cubicBezTo>
                    <a:pt x="102346" y="371862"/>
                    <a:pt x="96043" y="389007"/>
                    <a:pt x="104615" y="389007"/>
                  </a:cubicBezTo>
                  <a:cubicBezTo>
                    <a:pt x="113187" y="389007"/>
                    <a:pt x="125037" y="399218"/>
                    <a:pt x="125037" y="406278"/>
                  </a:cubicBezTo>
                  <a:cubicBezTo>
                    <a:pt x="125037" y="413338"/>
                    <a:pt x="125794" y="428970"/>
                    <a:pt x="133610" y="426700"/>
                  </a:cubicBezTo>
                  <a:cubicBezTo>
                    <a:pt x="141426" y="424305"/>
                    <a:pt x="141426" y="438425"/>
                    <a:pt x="152394" y="437668"/>
                  </a:cubicBezTo>
                  <a:cubicBezTo>
                    <a:pt x="163361" y="436912"/>
                    <a:pt x="173572" y="440820"/>
                    <a:pt x="165000" y="451031"/>
                  </a:cubicBezTo>
                  <a:cubicBezTo>
                    <a:pt x="156427" y="461242"/>
                    <a:pt x="170421" y="489481"/>
                    <a:pt x="173572" y="483178"/>
                  </a:cubicBezTo>
                  <a:cubicBezTo>
                    <a:pt x="175590" y="479270"/>
                    <a:pt x="173824" y="470697"/>
                    <a:pt x="176850" y="465276"/>
                  </a:cubicBezTo>
                  <a:cubicBezTo>
                    <a:pt x="170673" y="450905"/>
                    <a:pt x="196768" y="450779"/>
                    <a:pt x="204206" y="450779"/>
                  </a:cubicBezTo>
                  <a:cubicBezTo>
                    <a:pt x="212527" y="450779"/>
                    <a:pt x="227276" y="463385"/>
                    <a:pt x="236731" y="475992"/>
                  </a:cubicBezTo>
                  <a:cubicBezTo>
                    <a:pt x="246186" y="488598"/>
                    <a:pt x="255641" y="480152"/>
                    <a:pt x="255641" y="480152"/>
                  </a:cubicBezTo>
                  <a:lnTo>
                    <a:pt x="258793" y="362786"/>
                  </a:lnTo>
                  <a:lnTo>
                    <a:pt x="325859" y="344884"/>
                  </a:lnTo>
                  <a:cubicBezTo>
                    <a:pt x="326489" y="343245"/>
                    <a:pt x="327246" y="341733"/>
                    <a:pt x="328128" y="340472"/>
                  </a:cubicBezTo>
                  <a:cubicBezTo>
                    <a:pt x="336826" y="327866"/>
                    <a:pt x="348425" y="338329"/>
                    <a:pt x="352459" y="341228"/>
                  </a:cubicBezTo>
                  <a:cubicBezTo>
                    <a:pt x="355862" y="343750"/>
                    <a:pt x="353971" y="327866"/>
                    <a:pt x="363426" y="328622"/>
                  </a:cubicBezTo>
                  <a:cubicBezTo>
                    <a:pt x="372881" y="329378"/>
                    <a:pt x="362670" y="344254"/>
                    <a:pt x="369730" y="344254"/>
                  </a:cubicBezTo>
                  <a:cubicBezTo>
                    <a:pt x="375277" y="344254"/>
                    <a:pt x="387757" y="363794"/>
                    <a:pt x="383849" y="379048"/>
                  </a:cubicBezTo>
                  <a:cubicBezTo>
                    <a:pt x="394312" y="387620"/>
                    <a:pt x="413222" y="407917"/>
                    <a:pt x="414861" y="412959"/>
                  </a:cubicBezTo>
                  <a:cubicBezTo>
                    <a:pt x="417004" y="419263"/>
                    <a:pt x="444234" y="408799"/>
                    <a:pt x="449403" y="410816"/>
                  </a:cubicBezTo>
                  <a:cubicBezTo>
                    <a:pt x="454697" y="412959"/>
                    <a:pt x="495543" y="412959"/>
                    <a:pt x="502854" y="412959"/>
                  </a:cubicBezTo>
                  <a:cubicBezTo>
                    <a:pt x="510166" y="412959"/>
                    <a:pt x="515335" y="426574"/>
                    <a:pt x="523781" y="428718"/>
                  </a:cubicBezTo>
                  <a:cubicBezTo>
                    <a:pt x="532227" y="430861"/>
                    <a:pt x="529076" y="444476"/>
                    <a:pt x="530084" y="453805"/>
                  </a:cubicBezTo>
                  <a:cubicBezTo>
                    <a:pt x="531093" y="463259"/>
                    <a:pt x="543699" y="472714"/>
                    <a:pt x="544708" y="481034"/>
                  </a:cubicBezTo>
                  <a:cubicBezTo>
                    <a:pt x="545716" y="489355"/>
                    <a:pt x="559332" y="485195"/>
                    <a:pt x="567778" y="487338"/>
                  </a:cubicBezTo>
                  <a:cubicBezTo>
                    <a:pt x="576224" y="489481"/>
                    <a:pt x="588705" y="492506"/>
                    <a:pt x="589713" y="500953"/>
                  </a:cubicBezTo>
                  <a:cubicBezTo>
                    <a:pt x="590722" y="509399"/>
                    <a:pt x="601185" y="503096"/>
                    <a:pt x="602320" y="496793"/>
                  </a:cubicBezTo>
                  <a:cubicBezTo>
                    <a:pt x="603328" y="490489"/>
                    <a:pt x="613918" y="482169"/>
                    <a:pt x="629549" y="475866"/>
                  </a:cubicBezTo>
                  <a:cubicBezTo>
                    <a:pt x="636609" y="472966"/>
                    <a:pt x="641274" y="473093"/>
                    <a:pt x="644804" y="474353"/>
                  </a:cubicBezTo>
                  <a:cubicBezTo>
                    <a:pt x="647703" y="466789"/>
                    <a:pt x="650729" y="460486"/>
                    <a:pt x="652872" y="459603"/>
                  </a:cubicBezTo>
                  <a:cubicBezTo>
                    <a:pt x="658292" y="457208"/>
                    <a:pt x="668504" y="449392"/>
                    <a:pt x="669386" y="441576"/>
                  </a:cubicBezTo>
                  <a:cubicBezTo>
                    <a:pt x="670142" y="433760"/>
                    <a:pt x="691322" y="433760"/>
                    <a:pt x="705441" y="440820"/>
                  </a:cubicBezTo>
                  <a:cubicBezTo>
                    <a:pt x="719560" y="447880"/>
                    <a:pt x="728259" y="447880"/>
                    <a:pt x="729015" y="436912"/>
                  </a:cubicBezTo>
                  <a:cubicBezTo>
                    <a:pt x="729771" y="425944"/>
                    <a:pt x="750194" y="422792"/>
                    <a:pt x="756497" y="425944"/>
                  </a:cubicBezTo>
                  <a:cubicBezTo>
                    <a:pt x="762800" y="429096"/>
                    <a:pt x="782340" y="440063"/>
                    <a:pt x="791795" y="436155"/>
                  </a:cubicBezTo>
                  <a:cubicBezTo>
                    <a:pt x="801250" y="432247"/>
                    <a:pt x="848273" y="436912"/>
                    <a:pt x="860123" y="440063"/>
                  </a:cubicBezTo>
                  <a:cubicBezTo>
                    <a:pt x="871847" y="443215"/>
                    <a:pt x="874999" y="435399"/>
                    <a:pt x="885210" y="447123"/>
                  </a:cubicBezTo>
                  <a:cubicBezTo>
                    <a:pt x="893782" y="456956"/>
                    <a:pt x="897942" y="448131"/>
                    <a:pt x="907397" y="455695"/>
                  </a:cubicBezTo>
                  <a:cubicBezTo>
                    <a:pt x="907397" y="452670"/>
                    <a:pt x="906766" y="448888"/>
                    <a:pt x="906766" y="444854"/>
                  </a:cubicBezTo>
                  <a:cubicBezTo>
                    <a:pt x="906766" y="437164"/>
                    <a:pt x="918490" y="430735"/>
                    <a:pt x="920886" y="424810"/>
                  </a:cubicBezTo>
                  <a:cubicBezTo>
                    <a:pt x="923281" y="418885"/>
                    <a:pt x="910297" y="401235"/>
                    <a:pt x="910297" y="395436"/>
                  </a:cubicBezTo>
                  <a:cubicBezTo>
                    <a:pt x="910297" y="389511"/>
                    <a:pt x="910297" y="375392"/>
                    <a:pt x="904371" y="372492"/>
                  </a:cubicBezTo>
                  <a:cubicBezTo>
                    <a:pt x="898446" y="369593"/>
                    <a:pt x="915591" y="361903"/>
                    <a:pt x="919625" y="362155"/>
                  </a:cubicBezTo>
                  <a:cubicBezTo>
                    <a:pt x="928324" y="362533"/>
                    <a:pt x="940804" y="353457"/>
                    <a:pt x="944586" y="357239"/>
                  </a:cubicBezTo>
                  <a:cubicBezTo>
                    <a:pt x="948368" y="361021"/>
                    <a:pt x="955932" y="362155"/>
                    <a:pt x="963622" y="362155"/>
                  </a:cubicBezTo>
                  <a:cubicBezTo>
                    <a:pt x="971186" y="362155"/>
                    <a:pt x="967908" y="353457"/>
                    <a:pt x="963622" y="349675"/>
                  </a:cubicBezTo>
                  <a:cubicBezTo>
                    <a:pt x="959210" y="345893"/>
                    <a:pt x="977237" y="310595"/>
                    <a:pt x="979885" y="298618"/>
                  </a:cubicBezTo>
                  <a:cubicBezTo>
                    <a:pt x="982532" y="286642"/>
                    <a:pt x="989087" y="297484"/>
                    <a:pt x="997786" y="298618"/>
                  </a:cubicBezTo>
                  <a:cubicBezTo>
                    <a:pt x="1006484" y="299627"/>
                    <a:pt x="1016822" y="298114"/>
                    <a:pt x="1022242" y="300761"/>
                  </a:cubicBezTo>
                  <a:cubicBezTo>
                    <a:pt x="1027663" y="303409"/>
                    <a:pt x="1043421" y="297484"/>
                    <a:pt x="1047203" y="291559"/>
                  </a:cubicBezTo>
                  <a:cubicBezTo>
                    <a:pt x="1050985" y="285634"/>
                    <a:pt x="1042791" y="283995"/>
                    <a:pt x="1043421" y="270380"/>
                  </a:cubicBezTo>
                  <a:cubicBezTo>
                    <a:pt x="1043925" y="256765"/>
                    <a:pt x="1052120" y="250335"/>
                    <a:pt x="1060818" y="250335"/>
                  </a:cubicBezTo>
                  <a:cubicBezTo>
                    <a:pt x="1069517" y="250335"/>
                    <a:pt x="1072164" y="242141"/>
                    <a:pt x="1072164" y="235712"/>
                  </a:cubicBezTo>
                  <a:cubicBezTo>
                    <a:pt x="1072164" y="229787"/>
                    <a:pt x="1079223" y="226131"/>
                    <a:pt x="1081367" y="218567"/>
                  </a:cubicBezTo>
                  <a:cubicBezTo>
                    <a:pt x="1078342" y="215163"/>
                    <a:pt x="1075946" y="211255"/>
                    <a:pt x="1075568" y="208230"/>
                  </a:cubicBezTo>
                  <a:close/>
                  <a:moveTo>
                    <a:pt x="404019" y="323201"/>
                  </a:moveTo>
                  <a:cubicBezTo>
                    <a:pt x="400868" y="327487"/>
                    <a:pt x="369856" y="319419"/>
                    <a:pt x="367208" y="313116"/>
                  </a:cubicBezTo>
                  <a:cubicBezTo>
                    <a:pt x="364435" y="306308"/>
                    <a:pt x="410701" y="313998"/>
                    <a:pt x="404019" y="323201"/>
                  </a:cubicBezTo>
                  <a:close/>
                  <a:moveTo>
                    <a:pt x="849533" y="320428"/>
                  </a:moveTo>
                  <a:cubicBezTo>
                    <a:pt x="827598" y="320428"/>
                    <a:pt x="778937" y="309460"/>
                    <a:pt x="759271" y="330639"/>
                  </a:cubicBezTo>
                  <a:cubicBezTo>
                    <a:pt x="739604" y="351818"/>
                    <a:pt x="753724" y="362786"/>
                    <a:pt x="745151" y="364424"/>
                  </a:cubicBezTo>
                  <a:cubicBezTo>
                    <a:pt x="735823" y="366063"/>
                    <a:pt x="731032" y="332278"/>
                    <a:pt x="742000" y="321310"/>
                  </a:cubicBezTo>
                  <a:cubicBezTo>
                    <a:pt x="752968" y="310343"/>
                    <a:pt x="788266" y="305678"/>
                    <a:pt x="810327" y="311099"/>
                  </a:cubicBezTo>
                  <a:cubicBezTo>
                    <a:pt x="832262" y="316646"/>
                    <a:pt x="871468" y="306435"/>
                    <a:pt x="877015" y="307947"/>
                  </a:cubicBezTo>
                  <a:cubicBezTo>
                    <a:pt x="882436" y="309460"/>
                    <a:pt x="871468" y="320428"/>
                    <a:pt x="849533" y="320428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2" name="자유형: 도형 159">
              <a:extLst>
                <a:ext uri="{FF2B5EF4-FFF2-40B4-BE49-F238E27FC236}">
                  <a16:creationId xmlns:a16="http://schemas.microsoft.com/office/drawing/2014/main" id="{157D5824-7F25-448C-A9B7-880F3112B6DA}"/>
                </a:ext>
              </a:extLst>
            </p:cNvPr>
            <p:cNvSpPr/>
            <p:nvPr/>
          </p:nvSpPr>
          <p:spPr>
            <a:xfrm>
              <a:off x="2192350" y="315811"/>
              <a:ext cx="9627609" cy="3674046"/>
            </a:xfrm>
            <a:custGeom>
              <a:avLst/>
              <a:gdLst>
                <a:gd name="connsiteX0" fmla="*/ 71069 w 4525734"/>
                <a:gd name="connsiteY0" fmla="*/ 1256291 h 1727090"/>
                <a:gd name="connsiteX1" fmla="*/ 55185 w 4525734"/>
                <a:gd name="connsiteY1" fmla="*/ 1250366 h 1727090"/>
                <a:gd name="connsiteX2" fmla="*/ 39049 w 4525734"/>
                <a:gd name="connsiteY2" fmla="*/ 1248854 h 1727090"/>
                <a:gd name="connsiteX3" fmla="*/ 43209 w 4525734"/>
                <a:gd name="connsiteY3" fmla="*/ 1252888 h 1727090"/>
                <a:gd name="connsiteX4" fmla="*/ 34636 w 4525734"/>
                <a:gd name="connsiteY4" fmla="*/ 1267385 h 1727090"/>
                <a:gd name="connsiteX5" fmla="*/ 22030 w 4525734"/>
                <a:gd name="connsiteY5" fmla="*/ 1267385 h 1727090"/>
                <a:gd name="connsiteX6" fmla="*/ 4003 w 4525734"/>
                <a:gd name="connsiteY6" fmla="*/ 1268520 h 1727090"/>
                <a:gd name="connsiteX7" fmla="*/ 2364 w 4525734"/>
                <a:gd name="connsiteY7" fmla="*/ 1274823 h 1727090"/>
                <a:gd name="connsiteX8" fmla="*/ 15727 w 4525734"/>
                <a:gd name="connsiteY8" fmla="*/ 1279740 h 1727090"/>
                <a:gd name="connsiteX9" fmla="*/ 84684 w 4525734"/>
                <a:gd name="connsiteY9" fmla="*/ 1282639 h 1727090"/>
                <a:gd name="connsiteX10" fmla="*/ 85693 w 4525734"/>
                <a:gd name="connsiteY10" fmla="*/ 1264990 h 1727090"/>
                <a:gd name="connsiteX11" fmla="*/ 71069 w 4525734"/>
                <a:gd name="connsiteY11" fmla="*/ 1256291 h 1727090"/>
                <a:gd name="connsiteX12" fmla="*/ 1206411 w 4525734"/>
                <a:gd name="connsiteY12" fmla="*/ 47706 h 1727090"/>
                <a:gd name="connsiteX13" fmla="*/ 1219774 w 4525734"/>
                <a:gd name="connsiteY13" fmla="*/ 25014 h 1727090"/>
                <a:gd name="connsiteX14" fmla="*/ 1193931 w 4525734"/>
                <a:gd name="connsiteY14" fmla="*/ 33587 h 1727090"/>
                <a:gd name="connsiteX15" fmla="*/ 1162540 w 4525734"/>
                <a:gd name="connsiteY15" fmla="*/ 45311 h 1727090"/>
                <a:gd name="connsiteX16" fmla="*/ 1206411 w 4525734"/>
                <a:gd name="connsiteY16" fmla="*/ 47706 h 1727090"/>
                <a:gd name="connsiteX17" fmla="*/ 1357815 w 4525734"/>
                <a:gd name="connsiteY17" fmla="*/ 484017 h 1727090"/>
                <a:gd name="connsiteX18" fmla="*/ 1398660 w 4525734"/>
                <a:gd name="connsiteY18" fmla="*/ 474562 h 1727090"/>
                <a:gd name="connsiteX19" fmla="*/ 1369665 w 4525734"/>
                <a:gd name="connsiteY19" fmla="*/ 462838 h 1727090"/>
                <a:gd name="connsiteX20" fmla="*/ 1357815 w 4525734"/>
                <a:gd name="connsiteY20" fmla="*/ 484017 h 1727090"/>
                <a:gd name="connsiteX21" fmla="*/ 1937588 w 4525734"/>
                <a:gd name="connsiteY21" fmla="*/ 83004 h 1727090"/>
                <a:gd name="connsiteX22" fmla="*/ 1931285 w 4525734"/>
                <a:gd name="connsiteY22" fmla="*/ 93215 h 1727090"/>
                <a:gd name="connsiteX23" fmla="*/ 1912501 w 4525734"/>
                <a:gd name="connsiteY23" fmla="*/ 102670 h 1727090"/>
                <a:gd name="connsiteX24" fmla="*/ 1936076 w 4525734"/>
                <a:gd name="connsiteY24" fmla="*/ 118302 h 1727090"/>
                <a:gd name="connsiteX25" fmla="*/ 1967466 w 4525734"/>
                <a:gd name="connsiteY25" fmla="*/ 99519 h 1727090"/>
                <a:gd name="connsiteX26" fmla="*/ 2040457 w 4525734"/>
                <a:gd name="connsiteY26" fmla="*/ 77583 h 1727090"/>
                <a:gd name="connsiteX27" fmla="*/ 2047517 w 4525734"/>
                <a:gd name="connsiteY27" fmla="*/ 55648 h 1727090"/>
                <a:gd name="connsiteX28" fmla="*/ 2036549 w 4525734"/>
                <a:gd name="connsiteY28" fmla="*/ 43042 h 1727090"/>
                <a:gd name="connsiteX29" fmla="*/ 2017009 w 4525734"/>
                <a:gd name="connsiteY29" fmla="*/ 15559 h 1727090"/>
                <a:gd name="connsiteX30" fmla="*/ 1978559 w 4525734"/>
                <a:gd name="connsiteY30" fmla="*/ 28922 h 1727090"/>
                <a:gd name="connsiteX31" fmla="*/ 1948682 w 4525734"/>
                <a:gd name="connsiteY31" fmla="*/ 46950 h 1727090"/>
                <a:gd name="connsiteX32" fmla="*/ 1936958 w 4525734"/>
                <a:gd name="connsiteY32" fmla="*/ 64977 h 1727090"/>
                <a:gd name="connsiteX33" fmla="*/ 1937588 w 4525734"/>
                <a:gd name="connsiteY33" fmla="*/ 83004 h 1727090"/>
                <a:gd name="connsiteX34" fmla="*/ 1979190 w 4525734"/>
                <a:gd name="connsiteY34" fmla="*/ 105066 h 1727090"/>
                <a:gd name="connsiteX35" fmla="*/ 1961162 w 4525734"/>
                <a:gd name="connsiteY35" fmla="*/ 128640 h 1727090"/>
                <a:gd name="connsiteX36" fmla="*/ 1980828 w 4525734"/>
                <a:gd name="connsiteY36" fmla="*/ 134060 h 1727090"/>
                <a:gd name="connsiteX37" fmla="*/ 2006672 w 4525734"/>
                <a:gd name="connsiteY37" fmla="*/ 152088 h 1727090"/>
                <a:gd name="connsiteX38" fmla="*/ 2082059 w 4525734"/>
                <a:gd name="connsiteY38" fmla="*/ 167720 h 1727090"/>
                <a:gd name="connsiteX39" fmla="*/ 2100086 w 4525734"/>
                <a:gd name="connsiteY39" fmla="*/ 148054 h 1727090"/>
                <a:gd name="connsiteX40" fmla="*/ 2111810 w 4525734"/>
                <a:gd name="connsiteY40" fmla="*/ 118302 h 1727090"/>
                <a:gd name="connsiteX41" fmla="*/ 2072604 w 4525734"/>
                <a:gd name="connsiteY41" fmla="*/ 101031 h 1727090"/>
                <a:gd name="connsiteX42" fmla="*/ 2052938 w 4525734"/>
                <a:gd name="connsiteY42" fmla="*/ 89307 h 1727090"/>
                <a:gd name="connsiteX43" fmla="*/ 1979190 w 4525734"/>
                <a:gd name="connsiteY43" fmla="*/ 105066 h 1727090"/>
                <a:gd name="connsiteX44" fmla="*/ 1586875 w 4525734"/>
                <a:gd name="connsiteY44" fmla="*/ 495741 h 1727090"/>
                <a:gd name="connsiteX45" fmla="*/ 1607298 w 4525734"/>
                <a:gd name="connsiteY45" fmla="*/ 487043 h 1727090"/>
                <a:gd name="connsiteX46" fmla="*/ 1586875 w 4525734"/>
                <a:gd name="connsiteY46" fmla="*/ 495741 h 1727090"/>
                <a:gd name="connsiteX47" fmla="*/ 1917166 w 4525734"/>
                <a:gd name="connsiteY47" fmla="*/ 27283 h 1727090"/>
                <a:gd name="connsiteX48" fmla="*/ 1881868 w 4525734"/>
                <a:gd name="connsiteY48" fmla="*/ 31948 h 1727090"/>
                <a:gd name="connsiteX49" fmla="*/ 1917166 w 4525734"/>
                <a:gd name="connsiteY49" fmla="*/ 27283 h 1727090"/>
                <a:gd name="connsiteX50" fmla="*/ 4226425 w 4525734"/>
                <a:gd name="connsiteY50" fmla="*/ 596215 h 1727090"/>
                <a:gd name="connsiteX51" fmla="*/ 4264118 w 4525734"/>
                <a:gd name="connsiteY51" fmla="*/ 595458 h 1727090"/>
                <a:gd name="connsiteX52" fmla="*/ 4319840 w 4525734"/>
                <a:gd name="connsiteY52" fmla="*/ 589155 h 1727090"/>
                <a:gd name="connsiteX53" fmla="*/ 4290844 w 4525734"/>
                <a:gd name="connsiteY53" fmla="*/ 566464 h 1727090"/>
                <a:gd name="connsiteX54" fmla="*/ 4226425 w 4525734"/>
                <a:gd name="connsiteY54" fmla="*/ 596215 h 1727090"/>
                <a:gd name="connsiteX55" fmla="*/ 2100843 w 4525734"/>
                <a:gd name="connsiteY55" fmla="*/ 215625 h 1727090"/>
                <a:gd name="connsiteX56" fmla="*/ 2170682 w 4525734"/>
                <a:gd name="connsiteY56" fmla="*/ 208565 h 1727090"/>
                <a:gd name="connsiteX57" fmla="*/ 2262458 w 4525734"/>
                <a:gd name="connsiteY57" fmla="*/ 177931 h 1727090"/>
                <a:gd name="connsiteX58" fmla="*/ 2227916 w 4525734"/>
                <a:gd name="connsiteY58" fmla="*/ 155113 h 1727090"/>
                <a:gd name="connsiteX59" fmla="*/ 2189466 w 4525734"/>
                <a:gd name="connsiteY59" fmla="*/ 162929 h 1727090"/>
                <a:gd name="connsiteX60" fmla="*/ 2192618 w 4525734"/>
                <a:gd name="connsiteY60" fmla="*/ 148810 h 1727090"/>
                <a:gd name="connsiteX61" fmla="*/ 2176986 w 4525734"/>
                <a:gd name="connsiteY61" fmla="*/ 131539 h 1727090"/>
                <a:gd name="connsiteX62" fmla="*/ 2148747 w 4525734"/>
                <a:gd name="connsiteY62" fmla="*/ 141750 h 1727090"/>
                <a:gd name="connsiteX63" fmla="*/ 2139292 w 4525734"/>
                <a:gd name="connsiteY63" fmla="*/ 162929 h 1727090"/>
                <a:gd name="connsiteX64" fmla="*/ 2119626 w 4525734"/>
                <a:gd name="connsiteY64" fmla="*/ 177805 h 1727090"/>
                <a:gd name="connsiteX65" fmla="*/ 2100843 w 4525734"/>
                <a:gd name="connsiteY65" fmla="*/ 215625 h 1727090"/>
                <a:gd name="connsiteX66" fmla="*/ 3113019 w 4525734"/>
                <a:gd name="connsiteY66" fmla="*/ 377240 h 1727090"/>
                <a:gd name="connsiteX67" fmla="*/ 3134197 w 4525734"/>
                <a:gd name="connsiteY67" fmla="*/ 394511 h 1727090"/>
                <a:gd name="connsiteX68" fmla="*/ 3173404 w 4525734"/>
                <a:gd name="connsiteY68" fmla="*/ 388208 h 1727090"/>
                <a:gd name="connsiteX69" fmla="*/ 3198491 w 4525734"/>
                <a:gd name="connsiteY69" fmla="*/ 392872 h 1727090"/>
                <a:gd name="connsiteX70" fmla="*/ 3245513 w 4525734"/>
                <a:gd name="connsiteY70" fmla="*/ 388208 h 1727090"/>
                <a:gd name="connsiteX71" fmla="*/ 3243118 w 4525734"/>
                <a:gd name="connsiteY71" fmla="*/ 357574 h 1727090"/>
                <a:gd name="connsiteX72" fmla="*/ 3257237 w 4525734"/>
                <a:gd name="connsiteY72" fmla="*/ 362238 h 1727090"/>
                <a:gd name="connsiteX73" fmla="*/ 3291779 w 4525734"/>
                <a:gd name="connsiteY73" fmla="*/ 386569 h 1727090"/>
                <a:gd name="connsiteX74" fmla="*/ 3310688 w 4525734"/>
                <a:gd name="connsiteY74" fmla="*/ 363877 h 1727090"/>
                <a:gd name="connsiteX75" fmla="*/ 3303629 w 4525734"/>
                <a:gd name="connsiteY75" fmla="*/ 341059 h 1727090"/>
                <a:gd name="connsiteX76" fmla="*/ 3246396 w 4525734"/>
                <a:gd name="connsiteY76" fmla="*/ 330092 h 1727090"/>
                <a:gd name="connsiteX77" fmla="*/ 3208702 w 4525734"/>
                <a:gd name="connsiteY77" fmla="*/ 339546 h 1727090"/>
                <a:gd name="connsiteX78" fmla="*/ 3157646 w 4525734"/>
                <a:gd name="connsiteY78" fmla="*/ 315216 h 1727090"/>
                <a:gd name="connsiteX79" fmla="*/ 3113019 w 4525734"/>
                <a:gd name="connsiteY79" fmla="*/ 377240 h 1727090"/>
                <a:gd name="connsiteX80" fmla="*/ 3277029 w 4525734"/>
                <a:gd name="connsiteY80" fmla="*/ 477714 h 1727090"/>
                <a:gd name="connsiteX81" fmla="*/ 3242488 w 4525734"/>
                <a:gd name="connsiteY81" fmla="*/ 444811 h 1727090"/>
                <a:gd name="connsiteX82" fmla="*/ 3198491 w 4525734"/>
                <a:gd name="connsiteY82" fmla="*/ 465233 h 1727090"/>
                <a:gd name="connsiteX83" fmla="*/ 3277029 w 4525734"/>
                <a:gd name="connsiteY83" fmla="*/ 477714 h 1727090"/>
                <a:gd name="connsiteX84" fmla="*/ 3214249 w 4525734"/>
                <a:gd name="connsiteY84" fmla="*/ 425901 h 1727090"/>
                <a:gd name="connsiteX85" fmla="*/ 3189162 w 4525734"/>
                <a:gd name="connsiteY85" fmla="*/ 436112 h 1727090"/>
                <a:gd name="connsiteX86" fmla="*/ 3214249 w 4525734"/>
                <a:gd name="connsiteY86" fmla="*/ 425901 h 1727090"/>
                <a:gd name="connsiteX87" fmla="*/ 3350777 w 4525734"/>
                <a:gd name="connsiteY87" fmla="*/ 376484 h 1727090"/>
                <a:gd name="connsiteX88" fmla="*/ 3415071 w 4525734"/>
                <a:gd name="connsiteY88" fmla="*/ 398419 h 1727090"/>
                <a:gd name="connsiteX89" fmla="*/ 3478607 w 4525734"/>
                <a:gd name="connsiteY89" fmla="*/ 385812 h 1727090"/>
                <a:gd name="connsiteX90" fmla="*/ 3435493 w 4525734"/>
                <a:gd name="connsiteY90" fmla="*/ 372449 h 1727090"/>
                <a:gd name="connsiteX91" fmla="*/ 3404859 w 4525734"/>
                <a:gd name="connsiteY91" fmla="*/ 366146 h 1727090"/>
                <a:gd name="connsiteX92" fmla="*/ 3368805 w 4525734"/>
                <a:gd name="connsiteY92" fmla="*/ 358330 h 1727090"/>
                <a:gd name="connsiteX93" fmla="*/ 3350777 w 4525734"/>
                <a:gd name="connsiteY93" fmla="*/ 376484 h 1727090"/>
                <a:gd name="connsiteX94" fmla="*/ 729255 w 4525734"/>
                <a:gd name="connsiteY94" fmla="*/ 57917 h 1727090"/>
                <a:gd name="connsiteX95" fmla="*/ 774008 w 4525734"/>
                <a:gd name="connsiteY95" fmla="*/ 49219 h 1727090"/>
                <a:gd name="connsiteX96" fmla="*/ 726986 w 4525734"/>
                <a:gd name="connsiteY96" fmla="*/ 46067 h 1727090"/>
                <a:gd name="connsiteX97" fmla="*/ 686141 w 4525734"/>
                <a:gd name="connsiteY97" fmla="*/ 56278 h 1727090"/>
                <a:gd name="connsiteX98" fmla="*/ 729255 w 4525734"/>
                <a:gd name="connsiteY98" fmla="*/ 57917 h 1727090"/>
                <a:gd name="connsiteX99" fmla="*/ 3270726 w 4525734"/>
                <a:gd name="connsiteY99" fmla="*/ 1383995 h 1727090"/>
                <a:gd name="connsiteX100" fmla="*/ 3267574 w 4525734"/>
                <a:gd name="connsiteY100" fmla="*/ 1327518 h 1727090"/>
                <a:gd name="connsiteX101" fmla="*/ 3250304 w 4525734"/>
                <a:gd name="connsiteY101" fmla="*/ 1296128 h 1727090"/>
                <a:gd name="connsiteX102" fmla="*/ 3237697 w 4525734"/>
                <a:gd name="connsiteY102" fmla="*/ 1323610 h 1727090"/>
                <a:gd name="connsiteX103" fmla="*/ 3232150 w 4525734"/>
                <a:gd name="connsiteY103" fmla="*/ 1352605 h 1727090"/>
                <a:gd name="connsiteX104" fmla="*/ 3240722 w 4525734"/>
                <a:gd name="connsiteY104" fmla="*/ 1405174 h 1727090"/>
                <a:gd name="connsiteX105" fmla="*/ 3238327 w 4525734"/>
                <a:gd name="connsiteY105" fmla="*/ 1507161 h 1727090"/>
                <a:gd name="connsiteX106" fmla="*/ 3233663 w 4525734"/>
                <a:gd name="connsiteY106" fmla="*/ 1581665 h 1727090"/>
                <a:gd name="connsiteX107" fmla="*/ 3250934 w 4525734"/>
                <a:gd name="connsiteY107" fmla="*/ 1564394 h 1727090"/>
                <a:gd name="connsiteX108" fmla="*/ 3273751 w 4525734"/>
                <a:gd name="connsiteY108" fmla="*/ 1584060 h 1727090"/>
                <a:gd name="connsiteX109" fmla="*/ 3269087 w 4525734"/>
                <a:gd name="connsiteY109" fmla="*/ 1560486 h 1727090"/>
                <a:gd name="connsiteX110" fmla="*/ 3251060 w 4525734"/>
                <a:gd name="connsiteY110" fmla="*/ 1529096 h 1727090"/>
                <a:gd name="connsiteX111" fmla="*/ 3258876 w 4525734"/>
                <a:gd name="connsiteY111" fmla="*/ 1485982 h 1727090"/>
                <a:gd name="connsiteX112" fmla="*/ 3290266 w 4525734"/>
                <a:gd name="connsiteY112" fmla="*/ 1482830 h 1727090"/>
                <a:gd name="connsiteX113" fmla="*/ 3298838 w 4525734"/>
                <a:gd name="connsiteY113" fmla="*/ 1478166 h 1727090"/>
                <a:gd name="connsiteX114" fmla="*/ 3270726 w 4525734"/>
                <a:gd name="connsiteY114" fmla="*/ 1383995 h 1727090"/>
                <a:gd name="connsiteX115" fmla="*/ 803003 w 4525734"/>
                <a:gd name="connsiteY115" fmla="*/ 50858 h 1727090"/>
                <a:gd name="connsiteX116" fmla="*/ 766948 w 4525734"/>
                <a:gd name="connsiteY116" fmla="*/ 64220 h 1727090"/>
                <a:gd name="connsiteX117" fmla="*/ 741861 w 4525734"/>
                <a:gd name="connsiteY117" fmla="*/ 78340 h 1727090"/>
                <a:gd name="connsiteX118" fmla="*/ 785732 w 4525734"/>
                <a:gd name="connsiteY118" fmla="*/ 80735 h 1727090"/>
                <a:gd name="connsiteX119" fmla="*/ 806911 w 4525734"/>
                <a:gd name="connsiteY119" fmla="*/ 72919 h 1727090"/>
                <a:gd name="connsiteX120" fmla="*/ 838301 w 4525734"/>
                <a:gd name="connsiteY120" fmla="*/ 56404 h 1727090"/>
                <a:gd name="connsiteX121" fmla="*/ 839814 w 4525734"/>
                <a:gd name="connsiteY121" fmla="*/ 37621 h 1727090"/>
                <a:gd name="connsiteX122" fmla="*/ 803003 w 4525734"/>
                <a:gd name="connsiteY122" fmla="*/ 50858 h 1727090"/>
                <a:gd name="connsiteX123" fmla="*/ 769344 w 4525734"/>
                <a:gd name="connsiteY123" fmla="*/ 684839 h 1727090"/>
                <a:gd name="connsiteX124" fmla="*/ 818761 w 4525734"/>
                <a:gd name="connsiteY124" fmla="*/ 674627 h 1727090"/>
                <a:gd name="connsiteX125" fmla="*/ 795187 w 4525734"/>
                <a:gd name="connsiteY125" fmla="*/ 657356 h 1727090"/>
                <a:gd name="connsiteX126" fmla="*/ 769344 w 4525734"/>
                <a:gd name="connsiteY126" fmla="*/ 684839 h 1727090"/>
                <a:gd name="connsiteX127" fmla="*/ 4528099 w 4525734"/>
                <a:gd name="connsiteY127" fmla="*/ 818594 h 1727090"/>
                <a:gd name="connsiteX128" fmla="*/ 4488893 w 4525734"/>
                <a:gd name="connsiteY128" fmla="*/ 790733 h 1727090"/>
                <a:gd name="connsiteX129" fmla="*/ 4452460 w 4525734"/>
                <a:gd name="connsiteY129" fmla="*/ 782035 h 1727090"/>
                <a:gd name="connsiteX130" fmla="*/ 4440358 w 4525734"/>
                <a:gd name="connsiteY130" fmla="*/ 775731 h 1727090"/>
                <a:gd name="connsiteX131" fmla="*/ 4405815 w 4525734"/>
                <a:gd name="connsiteY131" fmla="*/ 775353 h 1727090"/>
                <a:gd name="connsiteX132" fmla="*/ 4417918 w 4525734"/>
                <a:gd name="connsiteY132" fmla="*/ 787582 h 1727090"/>
                <a:gd name="connsiteX133" fmla="*/ 4414010 w 4525734"/>
                <a:gd name="connsiteY133" fmla="*/ 804474 h 1727090"/>
                <a:gd name="connsiteX134" fmla="*/ 4397117 w 4525734"/>
                <a:gd name="connsiteY134" fmla="*/ 797036 h 1727090"/>
                <a:gd name="connsiteX135" fmla="*/ 4395983 w 4525734"/>
                <a:gd name="connsiteY135" fmla="*/ 769932 h 1727090"/>
                <a:gd name="connsiteX136" fmla="*/ 4385772 w 4525734"/>
                <a:gd name="connsiteY136" fmla="*/ 755813 h 1727090"/>
                <a:gd name="connsiteX137" fmla="*/ 4334337 w 4525734"/>
                <a:gd name="connsiteY137" fmla="*/ 725558 h 1727090"/>
                <a:gd name="connsiteX138" fmla="*/ 4295131 w 4525734"/>
                <a:gd name="connsiteY138" fmla="*/ 705891 h 1727090"/>
                <a:gd name="connsiteX139" fmla="*/ 4253151 w 4525734"/>
                <a:gd name="connsiteY139" fmla="*/ 686604 h 1727090"/>
                <a:gd name="connsiteX140" fmla="*/ 4179024 w 4525734"/>
                <a:gd name="connsiteY140" fmla="*/ 655970 h 1727090"/>
                <a:gd name="connsiteX141" fmla="*/ 4154694 w 4525734"/>
                <a:gd name="connsiteY141" fmla="*/ 645758 h 1727090"/>
                <a:gd name="connsiteX142" fmla="*/ 4092292 w 4525734"/>
                <a:gd name="connsiteY142" fmla="*/ 643363 h 1727090"/>
                <a:gd name="connsiteX143" fmla="*/ 4067961 w 4525734"/>
                <a:gd name="connsiteY143" fmla="*/ 647271 h 1727090"/>
                <a:gd name="connsiteX144" fmla="*/ 4006694 w 4525734"/>
                <a:gd name="connsiteY144" fmla="*/ 633152 h 1727090"/>
                <a:gd name="connsiteX145" fmla="*/ 3998121 w 4525734"/>
                <a:gd name="connsiteY145" fmla="*/ 650045 h 1727090"/>
                <a:gd name="connsiteX146" fmla="*/ 4011106 w 4525734"/>
                <a:gd name="connsiteY146" fmla="*/ 671224 h 1727090"/>
                <a:gd name="connsiteX147" fmla="*/ 4004425 w 4525734"/>
                <a:gd name="connsiteY147" fmla="*/ 697067 h 1727090"/>
                <a:gd name="connsiteX148" fmla="*/ 3967992 w 4525734"/>
                <a:gd name="connsiteY148" fmla="*/ 683326 h 1727090"/>
                <a:gd name="connsiteX149" fmla="*/ 3942148 w 4525734"/>
                <a:gd name="connsiteY149" fmla="*/ 666433 h 1727090"/>
                <a:gd name="connsiteX150" fmla="*/ 3954755 w 4525734"/>
                <a:gd name="connsiteY150" fmla="*/ 659373 h 1727090"/>
                <a:gd name="connsiteX151" fmla="*/ 3974421 w 4525734"/>
                <a:gd name="connsiteY151" fmla="*/ 651936 h 1727090"/>
                <a:gd name="connsiteX152" fmla="*/ 3941014 w 4525734"/>
                <a:gd name="connsiteY152" fmla="*/ 638195 h 1727090"/>
                <a:gd name="connsiteX153" fmla="*/ 3909624 w 4525734"/>
                <a:gd name="connsiteY153" fmla="*/ 662903 h 1727090"/>
                <a:gd name="connsiteX154" fmla="*/ 3843313 w 4525734"/>
                <a:gd name="connsiteY154" fmla="*/ 655465 h 1727090"/>
                <a:gd name="connsiteX155" fmla="*/ 3763262 w 4525734"/>
                <a:gd name="connsiteY155" fmla="*/ 660130 h 1727090"/>
                <a:gd name="connsiteX156" fmla="*/ 3757715 w 4525734"/>
                <a:gd name="connsiteY156" fmla="*/ 684839 h 1727090"/>
                <a:gd name="connsiteX157" fmla="*/ 3750656 w 4525734"/>
                <a:gd name="connsiteY157" fmla="*/ 659373 h 1727090"/>
                <a:gd name="connsiteX158" fmla="*/ 3730233 w 4525734"/>
                <a:gd name="connsiteY158" fmla="*/ 651936 h 1727090"/>
                <a:gd name="connsiteX159" fmla="*/ 3716114 w 4525734"/>
                <a:gd name="connsiteY159" fmla="*/ 646389 h 1727090"/>
                <a:gd name="connsiteX160" fmla="*/ 3720778 w 4525734"/>
                <a:gd name="connsiteY160" fmla="*/ 629496 h 1727090"/>
                <a:gd name="connsiteX161" fmla="*/ 3677664 w 4525734"/>
                <a:gd name="connsiteY161" fmla="*/ 591803 h 1727090"/>
                <a:gd name="connsiteX162" fmla="*/ 3577190 w 4525734"/>
                <a:gd name="connsiteY162" fmla="*/ 592181 h 1727090"/>
                <a:gd name="connsiteX163" fmla="*/ 3515166 w 4525734"/>
                <a:gd name="connsiteY163" fmla="*/ 595711 h 1727090"/>
                <a:gd name="connsiteX164" fmla="*/ 3508107 w 4525734"/>
                <a:gd name="connsiteY164" fmla="*/ 582726 h 1727090"/>
                <a:gd name="connsiteX165" fmla="*/ 3474699 w 4525734"/>
                <a:gd name="connsiteY165" fmla="*/ 572893 h 1727090"/>
                <a:gd name="connsiteX166" fmla="*/ 3464488 w 4525734"/>
                <a:gd name="connsiteY166" fmla="*/ 568607 h 1727090"/>
                <a:gd name="connsiteX167" fmla="*/ 3431081 w 4525734"/>
                <a:gd name="connsiteY167" fmla="*/ 557639 h 1727090"/>
                <a:gd name="connsiteX168" fmla="*/ 3428307 w 4525734"/>
                <a:gd name="connsiteY168" fmla="*/ 548941 h 1727090"/>
                <a:gd name="connsiteX169" fmla="*/ 3449865 w 4525734"/>
                <a:gd name="connsiteY169" fmla="*/ 538729 h 1727090"/>
                <a:gd name="connsiteX170" fmla="*/ 3364392 w 4525734"/>
                <a:gd name="connsiteY170" fmla="*/ 524610 h 1727090"/>
                <a:gd name="connsiteX171" fmla="*/ 3348634 w 4525734"/>
                <a:gd name="connsiteY171" fmla="*/ 550453 h 1727090"/>
                <a:gd name="connsiteX172" fmla="*/ 3320396 w 4525734"/>
                <a:gd name="connsiteY172" fmla="*/ 548058 h 1727090"/>
                <a:gd name="connsiteX173" fmla="*/ 3341197 w 4525734"/>
                <a:gd name="connsiteY173" fmla="*/ 535073 h 1727090"/>
                <a:gd name="connsiteX174" fmla="*/ 3311445 w 4525734"/>
                <a:gd name="connsiteY174" fmla="*/ 525997 h 1727090"/>
                <a:gd name="connsiteX175" fmla="*/ 3326320 w 4525734"/>
                <a:gd name="connsiteY175" fmla="*/ 518937 h 1727090"/>
                <a:gd name="connsiteX176" fmla="*/ 3353047 w 4525734"/>
                <a:gd name="connsiteY176" fmla="*/ 518937 h 1727090"/>
                <a:gd name="connsiteX177" fmla="*/ 3327581 w 4525734"/>
                <a:gd name="connsiteY177" fmla="*/ 511121 h 1727090"/>
                <a:gd name="connsiteX178" fmla="*/ 3253833 w 4525734"/>
                <a:gd name="connsiteY178" fmla="*/ 501288 h 1727090"/>
                <a:gd name="connsiteX179" fmla="*/ 3213871 w 4525734"/>
                <a:gd name="connsiteY179" fmla="*/ 493094 h 1727090"/>
                <a:gd name="connsiteX180" fmla="*/ 3207946 w 4525734"/>
                <a:gd name="connsiteY180" fmla="*/ 505196 h 1727090"/>
                <a:gd name="connsiteX181" fmla="*/ 3184372 w 4525734"/>
                <a:gd name="connsiteY181" fmla="*/ 513390 h 1727090"/>
                <a:gd name="connsiteX182" fmla="*/ 3160041 w 4525734"/>
                <a:gd name="connsiteY182" fmla="*/ 529905 h 1727090"/>
                <a:gd name="connsiteX183" fmla="*/ 3181220 w 4525734"/>
                <a:gd name="connsiteY183" fmla="*/ 530283 h 1727090"/>
                <a:gd name="connsiteX184" fmla="*/ 3174161 w 4525734"/>
                <a:gd name="connsiteY184" fmla="*/ 544402 h 1727090"/>
                <a:gd name="connsiteX185" fmla="*/ 3182354 w 4525734"/>
                <a:gd name="connsiteY185" fmla="*/ 562429 h 1727090"/>
                <a:gd name="connsiteX186" fmla="*/ 3160798 w 4525734"/>
                <a:gd name="connsiteY186" fmla="*/ 562429 h 1727090"/>
                <a:gd name="connsiteX187" fmla="*/ 3135710 w 4525734"/>
                <a:gd name="connsiteY187" fmla="*/ 560917 h 1727090"/>
                <a:gd name="connsiteX188" fmla="*/ 3128273 w 4525734"/>
                <a:gd name="connsiteY188" fmla="*/ 566842 h 1727090"/>
                <a:gd name="connsiteX189" fmla="*/ 3128273 w 4525734"/>
                <a:gd name="connsiteY189" fmla="*/ 577431 h 1727090"/>
                <a:gd name="connsiteX190" fmla="*/ 3107094 w 4525734"/>
                <a:gd name="connsiteY190" fmla="*/ 564825 h 1727090"/>
                <a:gd name="connsiteX191" fmla="*/ 3066249 w 4525734"/>
                <a:gd name="connsiteY191" fmla="*/ 557765 h 1727090"/>
                <a:gd name="connsiteX192" fmla="*/ 3035614 w 4525734"/>
                <a:gd name="connsiteY192" fmla="*/ 567976 h 1727090"/>
                <a:gd name="connsiteX193" fmla="*/ 2995652 w 4525734"/>
                <a:gd name="connsiteY193" fmla="*/ 552722 h 1727090"/>
                <a:gd name="connsiteX194" fmla="*/ 2980776 w 4525734"/>
                <a:gd name="connsiteY194" fmla="*/ 551588 h 1727090"/>
                <a:gd name="connsiteX195" fmla="*/ 2966279 w 4525734"/>
                <a:gd name="connsiteY195" fmla="*/ 579070 h 1727090"/>
                <a:gd name="connsiteX196" fmla="*/ 2949386 w 4525734"/>
                <a:gd name="connsiteY196" fmla="*/ 599493 h 1727090"/>
                <a:gd name="connsiteX197" fmla="*/ 2932872 w 4525734"/>
                <a:gd name="connsiteY197" fmla="*/ 594450 h 1727090"/>
                <a:gd name="connsiteX198" fmla="*/ 2893287 w 4525734"/>
                <a:gd name="connsiteY198" fmla="*/ 558774 h 1727090"/>
                <a:gd name="connsiteX199" fmla="*/ 2868957 w 4525734"/>
                <a:gd name="connsiteY199" fmla="*/ 531670 h 1727090"/>
                <a:gd name="connsiteX200" fmla="*/ 2879547 w 4525734"/>
                <a:gd name="connsiteY200" fmla="*/ 532048 h 1727090"/>
                <a:gd name="connsiteX201" fmla="*/ 2898708 w 4525734"/>
                <a:gd name="connsiteY201" fmla="*/ 534065 h 1727090"/>
                <a:gd name="connsiteX202" fmla="*/ 2893666 w 4525734"/>
                <a:gd name="connsiteY202" fmla="*/ 516038 h 1727090"/>
                <a:gd name="connsiteX203" fmla="*/ 2892531 w 4525734"/>
                <a:gd name="connsiteY203" fmla="*/ 505448 h 1727090"/>
                <a:gd name="connsiteX204" fmla="*/ 2886984 w 4525734"/>
                <a:gd name="connsiteY204" fmla="*/ 487043 h 1727090"/>
                <a:gd name="connsiteX205" fmla="*/ 2881941 w 4525734"/>
                <a:gd name="connsiteY205" fmla="*/ 477588 h 1727090"/>
                <a:gd name="connsiteX206" fmla="*/ 2863914 w 4525734"/>
                <a:gd name="connsiteY206" fmla="*/ 464981 h 1727090"/>
                <a:gd name="connsiteX207" fmla="*/ 2828616 w 4525734"/>
                <a:gd name="connsiteY207" fmla="*/ 465359 h 1727090"/>
                <a:gd name="connsiteX208" fmla="*/ 2818783 w 4525734"/>
                <a:gd name="connsiteY208" fmla="*/ 464603 h 1727090"/>
                <a:gd name="connsiteX209" fmla="*/ 2788527 w 4525734"/>
                <a:gd name="connsiteY209" fmla="*/ 456409 h 1727090"/>
                <a:gd name="connsiteX210" fmla="*/ 2764953 w 4525734"/>
                <a:gd name="connsiteY210" fmla="*/ 438760 h 1727090"/>
                <a:gd name="connsiteX211" fmla="*/ 2752473 w 4525734"/>
                <a:gd name="connsiteY211" fmla="*/ 451744 h 1727090"/>
                <a:gd name="connsiteX212" fmla="*/ 2739110 w 4525734"/>
                <a:gd name="connsiteY212" fmla="*/ 465485 h 1727090"/>
                <a:gd name="connsiteX213" fmla="*/ 2738731 w 4525734"/>
                <a:gd name="connsiteY213" fmla="*/ 485530 h 1727090"/>
                <a:gd name="connsiteX214" fmla="*/ 2723099 w 4525734"/>
                <a:gd name="connsiteY214" fmla="*/ 486664 h 1727090"/>
                <a:gd name="connsiteX215" fmla="*/ 2690953 w 4525734"/>
                <a:gd name="connsiteY215" fmla="*/ 489816 h 1727090"/>
                <a:gd name="connsiteX216" fmla="*/ 2655276 w 4525734"/>
                <a:gd name="connsiteY216" fmla="*/ 483135 h 1727090"/>
                <a:gd name="connsiteX217" fmla="*/ 2643931 w 4525734"/>
                <a:gd name="connsiteY217" fmla="*/ 481118 h 1727090"/>
                <a:gd name="connsiteX218" fmla="*/ 2606616 w 4525734"/>
                <a:gd name="connsiteY218" fmla="*/ 475949 h 1727090"/>
                <a:gd name="connsiteX219" fmla="*/ 2617583 w 4525734"/>
                <a:gd name="connsiteY219" fmla="*/ 463468 h 1727090"/>
                <a:gd name="connsiteX220" fmla="*/ 2593630 w 4525734"/>
                <a:gd name="connsiteY220" fmla="*/ 458804 h 1727090"/>
                <a:gd name="connsiteX221" fmla="*/ 2544592 w 4525734"/>
                <a:gd name="connsiteY221" fmla="*/ 451366 h 1727090"/>
                <a:gd name="connsiteX222" fmla="*/ 2477903 w 4525734"/>
                <a:gd name="connsiteY222" fmla="*/ 460065 h 1727090"/>
                <a:gd name="connsiteX223" fmla="*/ 2474373 w 4525734"/>
                <a:gd name="connsiteY223" fmla="*/ 474184 h 1727090"/>
                <a:gd name="connsiteX224" fmla="*/ 2470087 w 4525734"/>
                <a:gd name="connsiteY224" fmla="*/ 448341 h 1727090"/>
                <a:gd name="connsiteX225" fmla="*/ 2456724 w 4525734"/>
                <a:gd name="connsiteY225" fmla="*/ 445189 h 1727090"/>
                <a:gd name="connsiteX226" fmla="*/ 2429242 w 4525734"/>
                <a:gd name="connsiteY226" fmla="*/ 449097 h 1727090"/>
                <a:gd name="connsiteX227" fmla="*/ 2398608 w 4525734"/>
                <a:gd name="connsiteY227" fmla="*/ 433465 h 1727090"/>
                <a:gd name="connsiteX228" fmla="*/ 2368857 w 4525734"/>
                <a:gd name="connsiteY228" fmla="*/ 450736 h 1727090"/>
                <a:gd name="connsiteX229" fmla="*/ 2384867 w 4525734"/>
                <a:gd name="connsiteY229" fmla="*/ 455022 h 1727090"/>
                <a:gd name="connsiteX230" fmla="*/ 2352343 w 4525734"/>
                <a:gd name="connsiteY230" fmla="*/ 464477 h 1727090"/>
                <a:gd name="connsiteX231" fmla="*/ 2311875 w 4525734"/>
                <a:gd name="connsiteY231" fmla="*/ 478596 h 1727090"/>
                <a:gd name="connsiteX232" fmla="*/ 2268383 w 4525734"/>
                <a:gd name="connsiteY232" fmla="*/ 491959 h 1727090"/>
                <a:gd name="connsiteX233" fmla="*/ 2275065 w 4525734"/>
                <a:gd name="connsiteY233" fmla="*/ 473554 h 1727090"/>
                <a:gd name="connsiteX234" fmla="*/ 2299773 w 4525734"/>
                <a:gd name="connsiteY234" fmla="*/ 460569 h 1727090"/>
                <a:gd name="connsiteX235" fmla="*/ 2328768 w 4525734"/>
                <a:gd name="connsiteY235" fmla="*/ 451492 h 1727090"/>
                <a:gd name="connsiteX236" fmla="*/ 2349947 w 4525734"/>
                <a:gd name="connsiteY236" fmla="*/ 437373 h 1727090"/>
                <a:gd name="connsiteX237" fmla="*/ 2377429 w 4525734"/>
                <a:gd name="connsiteY237" fmla="*/ 420480 h 1727090"/>
                <a:gd name="connsiteX238" fmla="*/ 2422939 w 4525734"/>
                <a:gd name="connsiteY238" fmla="*/ 402075 h 1727090"/>
                <a:gd name="connsiteX239" fmla="*/ 2435419 w 4525734"/>
                <a:gd name="connsiteY239" fmla="*/ 387955 h 1727090"/>
                <a:gd name="connsiteX240" fmla="*/ 2467565 w 4525734"/>
                <a:gd name="connsiteY240" fmla="*/ 375349 h 1727090"/>
                <a:gd name="connsiteX241" fmla="*/ 2479668 w 4525734"/>
                <a:gd name="connsiteY241" fmla="*/ 359213 h 1727090"/>
                <a:gd name="connsiteX242" fmla="*/ 2467944 w 4525734"/>
                <a:gd name="connsiteY242" fmla="*/ 350136 h 1727090"/>
                <a:gd name="connsiteX243" fmla="*/ 2481307 w 4525734"/>
                <a:gd name="connsiteY243" fmla="*/ 345472 h 1727090"/>
                <a:gd name="connsiteX244" fmla="*/ 2474625 w 4525734"/>
                <a:gd name="connsiteY244" fmla="*/ 333369 h 1727090"/>
                <a:gd name="connsiteX245" fmla="*/ 2472230 w 4525734"/>
                <a:gd name="connsiteY245" fmla="*/ 320385 h 1727090"/>
                <a:gd name="connsiteX246" fmla="*/ 2454959 w 4525734"/>
                <a:gd name="connsiteY246" fmla="*/ 317233 h 1727090"/>
                <a:gd name="connsiteX247" fmla="*/ 2449412 w 4525734"/>
                <a:gd name="connsiteY247" fmla="*/ 295676 h 1727090"/>
                <a:gd name="connsiteX248" fmla="*/ 2426343 w 4525734"/>
                <a:gd name="connsiteY248" fmla="*/ 296432 h 1727090"/>
                <a:gd name="connsiteX249" fmla="*/ 2387893 w 4525734"/>
                <a:gd name="connsiteY249" fmla="*/ 287356 h 1727090"/>
                <a:gd name="connsiteX250" fmla="*/ 2371378 w 4525734"/>
                <a:gd name="connsiteY250" fmla="*/ 285843 h 1727090"/>
                <a:gd name="connsiteX251" fmla="*/ 2338854 w 4525734"/>
                <a:gd name="connsiteY251" fmla="*/ 286599 h 1727090"/>
                <a:gd name="connsiteX252" fmla="*/ 2321583 w 4525734"/>
                <a:gd name="connsiteY252" fmla="*/ 296432 h 1727090"/>
                <a:gd name="connsiteX253" fmla="*/ 2288301 w 4525734"/>
                <a:gd name="connsiteY253" fmla="*/ 299584 h 1727090"/>
                <a:gd name="connsiteX254" fmla="*/ 2307589 w 4525734"/>
                <a:gd name="connsiteY254" fmla="*/ 274875 h 1727090"/>
                <a:gd name="connsiteX255" fmla="*/ 2263971 w 4525734"/>
                <a:gd name="connsiteY255" fmla="*/ 271723 h 1727090"/>
                <a:gd name="connsiteX256" fmla="*/ 2232581 w 4525734"/>
                <a:gd name="connsiteY256" fmla="*/ 267059 h 1727090"/>
                <a:gd name="connsiteX257" fmla="*/ 2240397 w 4525734"/>
                <a:gd name="connsiteY257" fmla="*/ 263907 h 1727090"/>
                <a:gd name="connsiteX258" fmla="*/ 2265105 w 4525734"/>
                <a:gd name="connsiteY258" fmla="*/ 254453 h 1727090"/>
                <a:gd name="connsiteX259" fmla="*/ 2268257 w 4525734"/>
                <a:gd name="connsiteY259" fmla="*/ 244241 h 1727090"/>
                <a:gd name="connsiteX260" fmla="*/ 2245817 w 4525734"/>
                <a:gd name="connsiteY260" fmla="*/ 238821 h 1727090"/>
                <a:gd name="connsiteX261" fmla="*/ 2217957 w 4525734"/>
                <a:gd name="connsiteY261" fmla="*/ 231761 h 1727090"/>
                <a:gd name="connsiteX262" fmla="*/ 2183037 w 4525734"/>
                <a:gd name="connsiteY262" fmla="*/ 239199 h 1727090"/>
                <a:gd name="connsiteX263" fmla="*/ 2153664 w 4525734"/>
                <a:gd name="connsiteY263" fmla="*/ 261134 h 1727090"/>
                <a:gd name="connsiteX264" fmla="*/ 2135637 w 4525734"/>
                <a:gd name="connsiteY264" fmla="*/ 284330 h 1727090"/>
                <a:gd name="connsiteX265" fmla="*/ 2140679 w 4525734"/>
                <a:gd name="connsiteY265" fmla="*/ 295676 h 1727090"/>
                <a:gd name="connsiteX266" fmla="*/ 2125803 w 4525734"/>
                <a:gd name="connsiteY266" fmla="*/ 300340 h 1727090"/>
                <a:gd name="connsiteX267" fmla="*/ 2085337 w 4525734"/>
                <a:gd name="connsiteY267" fmla="*/ 305887 h 1727090"/>
                <a:gd name="connsiteX268" fmla="*/ 2102608 w 4525734"/>
                <a:gd name="connsiteY268" fmla="*/ 319250 h 1727090"/>
                <a:gd name="connsiteX269" fmla="*/ 2082563 w 4525734"/>
                <a:gd name="connsiteY269" fmla="*/ 315342 h 1727090"/>
                <a:gd name="connsiteX270" fmla="*/ 2059367 w 4525734"/>
                <a:gd name="connsiteY270" fmla="*/ 320385 h 1727090"/>
                <a:gd name="connsiteX271" fmla="*/ 2042096 w 4525734"/>
                <a:gd name="connsiteY271" fmla="*/ 323914 h 1727090"/>
                <a:gd name="connsiteX272" fmla="*/ 2024825 w 4525734"/>
                <a:gd name="connsiteY272" fmla="*/ 325049 h 1727090"/>
                <a:gd name="connsiteX273" fmla="*/ 2032263 w 4525734"/>
                <a:gd name="connsiteY273" fmla="*/ 310173 h 1727090"/>
                <a:gd name="connsiteX274" fmla="*/ 2007176 w 4525734"/>
                <a:gd name="connsiteY274" fmla="*/ 316855 h 1727090"/>
                <a:gd name="connsiteX275" fmla="*/ 1989527 w 4525734"/>
                <a:gd name="connsiteY275" fmla="*/ 314081 h 1727090"/>
                <a:gd name="connsiteX276" fmla="*/ 1972256 w 4525734"/>
                <a:gd name="connsiteY276" fmla="*/ 322654 h 1727090"/>
                <a:gd name="connsiteX277" fmla="*/ 1946791 w 4525734"/>
                <a:gd name="connsiteY277" fmla="*/ 325049 h 1727090"/>
                <a:gd name="connsiteX278" fmla="*/ 1962927 w 4525734"/>
                <a:gd name="connsiteY278" fmla="*/ 336017 h 1727090"/>
                <a:gd name="connsiteX279" fmla="*/ 1918931 w 4525734"/>
                <a:gd name="connsiteY279" fmla="*/ 342698 h 1727090"/>
                <a:gd name="connsiteX280" fmla="*/ 1885523 w 4525734"/>
                <a:gd name="connsiteY280" fmla="*/ 347363 h 1727090"/>
                <a:gd name="connsiteX281" fmla="*/ 1860814 w 4525734"/>
                <a:gd name="connsiteY281" fmla="*/ 359087 h 1727090"/>
                <a:gd name="connsiteX282" fmla="*/ 1835727 w 4525734"/>
                <a:gd name="connsiteY282" fmla="*/ 369298 h 1727090"/>
                <a:gd name="connsiteX283" fmla="*/ 1815305 w 4525734"/>
                <a:gd name="connsiteY283" fmla="*/ 372071 h 1727090"/>
                <a:gd name="connsiteX284" fmla="*/ 1804716 w 4525734"/>
                <a:gd name="connsiteY284" fmla="*/ 375601 h 1727090"/>
                <a:gd name="connsiteX285" fmla="*/ 1800808 w 4525734"/>
                <a:gd name="connsiteY285" fmla="*/ 381904 h 1727090"/>
                <a:gd name="connsiteX286" fmla="*/ 1790975 w 4525734"/>
                <a:gd name="connsiteY286" fmla="*/ 388586 h 1727090"/>
                <a:gd name="connsiteX287" fmla="*/ 1798034 w 4525734"/>
                <a:gd name="connsiteY287" fmla="*/ 398041 h 1727090"/>
                <a:gd name="connsiteX288" fmla="*/ 1775216 w 4525734"/>
                <a:gd name="connsiteY288" fmla="*/ 396906 h 1727090"/>
                <a:gd name="connsiteX289" fmla="*/ 1789714 w 4525734"/>
                <a:gd name="connsiteY289" fmla="*/ 405100 h 1727090"/>
                <a:gd name="connsiteX290" fmla="*/ 1801438 w 4525734"/>
                <a:gd name="connsiteY290" fmla="*/ 414177 h 1727090"/>
                <a:gd name="connsiteX291" fmla="*/ 1781393 w 4525734"/>
                <a:gd name="connsiteY291" fmla="*/ 415312 h 1727090"/>
                <a:gd name="connsiteX292" fmla="*/ 1791605 w 4525734"/>
                <a:gd name="connsiteY292" fmla="*/ 422371 h 1727090"/>
                <a:gd name="connsiteX293" fmla="*/ 1800303 w 4525734"/>
                <a:gd name="connsiteY293" fmla="*/ 431826 h 1727090"/>
                <a:gd name="connsiteX294" fmla="*/ 1801564 w 4525734"/>
                <a:gd name="connsiteY294" fmla="*/ 433087 h 1727090"/>
                <a:gd name="connsiteX295" fmla="*/ 1798791 w 4525734"/>
                <a:gd name="connsiteY295" fmla="*/ 444307 h 1727090"/>
                <a:gd name="connsiteX296" fmla="*/ 1791353 w 4525734"/>
                <a:gd name="connsiteY296" fmla="*/ 446702 h 1727090"/>
                <a:gd name="connsiteX297" fmla="*/ 1766266 w 4525734"/>
                <a:gd name="connsiteY297" fmla="*/ 445567 h 1727090"/>
                <a:gd name="connsiteX298" fmla="*/ 1753659 w 4525734"/>
                <a:gd name="connsiteY298" fmla="*/ 449853 h 1727090"/>
                <a:gd name="connsiteX299" fmla="*/ 1714453 w 4525734"/>
                <a:gd name="connsiteY299" fmla="*/ 451870 h 1727090"/>
                <a:gd name="connsiteX300" fmla="*/ 1645747 w 4525734"/>
                <a:gd name="connsiteY300" fmla="*/ 457795 h 1727090"/>
                <a:gd name="connsiteX301" fmla="*/ 1636671 w 4525734"/>
                <a:gd name="connsiteY301" fmla="*/ 484017 h 1727090"/>
                <a:gd name="connsiteX302" fmla="*/ 1637049 w 4525734"/>
                <a:gd name="connsiteY302" fmla="*/ 502801 h 1727090"/>
                <a:gd name="connsiteX303" fmla="*/ 1673104 w 4525734"/>
                <a:gd name="connsiteY303" fmla="*/ 521963 h 1727090"/>
                <a:gd name="connsiteX304" fmla="*/ 1688357 w 4525734"/>
                <a:gd name="connsiteY304" fmla="*/ 547806 h 1727090"/>
                <a:gd name="connsiteX305" fmla="*/ 1643227 w 4525734"/>
                <a:gd name="connsiteY305" fmla="*/ 533308 h 1727090"/>
                <a:gd name="connsiteX306" fmla="*/ 1582463 w 4525734"/>
                <a:gd name="connsiteY306" fmla="*/ 517676 h 1727090"/>
                <a:gd name="connsiteX307" fmla="*/ 1563301 w 4525734"/>
                <a:gd name="connsiteY307" fmla="*/ 507843 h 1727090"/>
                <a:gd name="connsiteX308" fmla="*/ 1546409 w 4525734"/>
                <a:gd name="connsiteY308" fmla="*/ 521206 h 1727090"/>
                <a:gd name="connsiteX309" fmla="*/ 1557376 w 4525734"/>
                <a:gd name="connsiteY309" fmla="*/ 525114 h 1727090"/>
                <a:gd name="connsiteX310" fmla="*/ 1571873 w 4525734"/>
                <a:gd name="connsiteY310" fmla="*/ 533687 h 1727090"/>
                <a:gd name="connsiteX311" fmla="*/ 1549938 w 4525734"/>
                <a:gd name="connsiteY311" fmla="*/ 537595 h 1727090"/>
                <a:gd name="connsiteX312" fmla="*/ 1521321 w 4525734"/>
                <a:gd name="connsiteY312" fmla="*/ 543520 h 1727090"/>
                <a:gd name="connsiteX313" fmla="*/ 1556620 w 4525734"/>
                <a:gd name="connsiteY313" fmla="*/ 571002 h 1727090"/>
                <a:gd name="connsiteX314" fmla="*/ 1580572 w 4525734"/>
                <a:gd name="connsiteY314" fmla="*/ 584365 h 1727090"/>
                <a:gd name="connsiteX315" fmla="*/ 1576664 w 4525734"/>
                <a:gd name="connsiteY315" fmla="*/ 592181 h 1727090"/>
                <a:gd name="connsiteX316" fmla="*/ 1546030 w 4525734"/>
                <a:gd name="connsiteY316" fmla="*/ 576549 h 1727090"/>
                <a:gd name="connsiteX317" fmla="*/ 1500899 w 4525734"/>
                <a:gd name="connsiteY317" fmla="*/ 572641 h 1727090"/>
                <a:gd name="connsiteX318" fmla="*/ 1499260 w 4525734"/>
                <a:gd name="connsiteY318" fmla="*/ 555370 h 1727090"/>
                <a:gd name="connsiteX319" fmla="*/ 1505563 w 4525734"/>
                <a:gd name="connsiteY319" fmla="*/ 529022 h 1727090"/>
                <a:gd name="connsiteX320" fmla="*/ 1494218 w 4525734"/>
                <a:gd name="connsiteY320" fmla="*/ 496119 h 1727090"/>
                <a:gd name="connsiteX321" fmla="*/ 1487158 w 4525734"/>
                <a:gd name="connsiteY321" fmla="*/ 506709 h 1727090"/>
                <a:gd name="connsiteX322" fmla="*/ 1480476 w 4525734"/>
                <a:gd name="connsiteY322" fmla="*/ 534569 h 1727090"/>
                <a:gd name="connsiteX323" fmla="*/ 1448708 w 4525734"/>
                <a:gd name="connsiteY323" fmla="*/ 551084 h 1727090"/>
                <a:gd name="connsiteX324" fmla="*/ 1438119 w 4525734"/>
                <a:gd name="connsiteY324" fmla="*/ 567598 h 1727090"/>
                <a:gd name="connsiteX325" fmla="*/ 1468375 w 4525734"/>
                <a:gd name="connsiteY325" fmla="*/ 604031 h 1727090"/>
                <a:gd name="connsiteX326" fmla="*/ 1452616 w 4525734"/>
                <a:gd name="connsiteY326" fmla="*/ 648784 h 1727090"/>
                <a:gd name="connsiteX327" fmla="*/ 1453751 w 4525734"/>
                <a:gd name="connsiteY327" fmla="*/ 675510 h 1727090"/>
                <a:gd name="connsiteX328" fmla="*/ 1474173 w 4525734"/>
                <a:gd name="connsiteY328" fmla="*/ 679040 h 1727090"/>
                <a:gd name="connsiteX329" fmla="*/ 1505185 w 4525734"/>
                <a:gd name="connsiteY329" fmla="*/ 672358 h 1727090"/>
                <a:gd name="connsiteX330" fmla="*/ 1556242 w 4525734"/>
                <a:gd name="connsiteY330" fmla="*/ 689629 h 1727090"/>
                <a:gd name="connsiteX331" fmla="*/ 1566075 w 4525734"/>
                <a:gd name="connsiteY331" fmla="*/ 710052 h 1727090"/>
                <a:gd name="connsiteX332" fmla="*/ 1553846 w 4525734"/>
                <a:gd name="connsiteY332" fmla="*/ 729718 h 1727090"/>
                <a:gd name="connsiteX333" fmla="*/ 1584480 w 4525734"/>
                <a:gd name="connsiteY333" fmla="*/ 750140 h 1727090"/>
                <a:gd name="connsiteX334" fmla="*/ 1554603 w 4525734"/>
                <a:gd name="connsiteY334" fmla="*/ 747745 h 1727090"/>
                <a:gd name="connsiteX335" fmla="*/ 1542500 w 4525734"/>
                <a:gd name="connsiteY335" fmla="*/ 730852 h 1727090"/>
                <a:gd name="connsiteX336" fmla="*/ 1549182 w 4525734"/>
                <a:gd name="connsiteY336" fmla="*/ 711564 h 1727090"/>
                <a:gd name="connsiteX337" fmla="*/ 1535819 w 4525734"/>
                <a:gd name="connsiteY337" fmla="*/ 694672 h 1727090"/>
                <a:gd name="connsiteX338" fmla="*/ 1518926 w 4525734"/>
                <a:gd name="connsiteY338" fmla="*/ 683704 h 1727090"/>
                <a:gd name="connsiteX339" fmla="*/ 1478081 w 4525734"/>
                <a:gd name="connsiteY339" fmla="*/ 694672 h 1727090"/>
                <a:gd name="connsiteX340" fmla="*/ 1483628 w 4525734"/>
                <a:gd name="connsiteY340" fmla="*/ 731609 h 1727090"/>
                <a:gd name="connsiteX341" fmla="*/ 1461693 w 4525734"/>
                <a:gd name="connsiteY341" fmla="*/ 762999 h 1727090"/>
                <a:gd name="connsiteX342" fmla="*/ 1441648 w 4525734"/>
                <a:gd name="connsiteY342" fmla="*/ 780648 h 1727090"/>
                <a:gd name="connsiteX343" fmla="*/ 1417318 w 4525734"/>
                <a:gd name="connsiteY343" fmla="*/ 801827 h 1727090"/>
                <a:gd name="connsiteX344" fmla="*/ 1393366 w 4525734"/>
                <a:gd name="connsiteY344" fmla="*/ 801827 h 1727090"/>
                <a:gd name="connsiteX345" fmla="*/ 1362732 w 4525734"/>
                <a:gd name="connsiteY345" fmla="*/ 804222 h 1727090"/>
                <a:gd name="connsiteX346" fmla="*/ 1341553 w 4525734"/>
                <a:gd name="connsiteY346" fmla="*/ 797541 h 1727090"/>
                <a:gd name="connsiteX347" fmla="*/ 1328568 w 4525734"/>
                <a:gd name="connsiteY347" fmla="*/ 786195 h 1727090"/>
                <a:gd name="connsiteX348" fmla="*/ 1342687 w 4525734"/>
                <a:gd name="connsiteY348" fmla="*/ 789725 h 1727090"/>
                <a:gd name="connsiteX349" fmla="*/ 1357941 w 4525734"/>
                <a:gd name="connsiteY349" fmla="*/ 788086 h 1727090"/>
                <a:gd name="connsiteX350" fmla="*/ 1373195 w 4525734"/>
                <a:gd name="connsiteY350" fmla="*/ 794389 h 1727090"/>
                <a:gd name="connsiteX351" fmla="*/ 1386936 w 4525734"/>
                <a:gd name="connsiteY351" fmla="*/ 789347 h 1727090"/>
                <a:gd name="connsiteX352" fmla="*/ 1393240 w 4525734"/>
                <a:gd name="connsiteY352" fmla="*/ 783043 h 1727090"/>
                <a:gd name="connsiteX353" fmla="*/ 1404963 w 4525734"/>
                <a:gd name="connsiteY353" fmla="*/ 773210 h 1727090"/>
                <a:gd name="connsiteX354" fmla="*/ 1413158 w 4525734"/>
                <a:gd name="connsiteY354" fmla="*/ 759091 h 1727090"/>
                <a:gd name="connsiteX355" fmla="*/ 1420217 w 4525734"/>
                <a:gd name="connsiteY355" fmla="*/ 750392 h 1727090"/>
                <a:gd name="connsiteX356" fmla="*/ 1433202 w 4525734"/>
                <a:gd name="connsiteY356" fmla="*/ 741820 h 1727090"/>
                <a:gd name="connsiteX357" fmla="*/ 1437867 w 4525734"/>
                <a:gd name="connsiteY357" fmla="*/ 729214 h 1727090"/>
                <a:gd name="connsiteX358" fmla="*/ 1444926 w 4525734"/>
                <a:gd name="connsiteY358" fmla="*/ 711564 h 1727090"/>
                <a:gd name="connsiteX359" fmla="*/ 1445683 w 4525734"/>
                <a:gd name="connsiteY359" fmla="*/ 701731 h 1727090"/>
                <a:gd name="connsiteX360" fmla="*/ 1424882 w 4525734"/>
                <a:gd name="connsiteY360" fmla="*/ 679040 h 1727090"/>
                <a:gd name="connsiteX361" fmla="*/ 1424125 w 4525734"/>
                <a:gd name="connsiteY361" fmla="*/ 651936 h 1727090"/>
                <a:gd name="connsiteX362" fmla="*/ 1423747 w 4525734"/>
                <a:gd name="connsiteY362" fmla="*/ 626849 h 1727090"/>
                <a:gd name="connsiteX363" fmla="*/ 1430428 w 4525734"/>
                <a:gd name="connsiteY363" fmla="*/ 598988 h 1727090"/>
                <a:gd name="connsiteX364" fmla="*/ 1408871 w 4525734"/>
                <a:gd name="connsiteY364" fmla="*/ 568733 h 1727090"/>
                <a:gd name="connsiteX365" fmla="*/ 1417444 w 4525734"/>
                <a:gd name="connsiteY365" fmla="*/ 548688 h 1727090"/>
                <a:gd name="connsiteX366" fmla="*/ 1428790 w 4525734"/>
                <a:gd name="connsiteY366" fmla="*/ 503557 h 1727090"/>
                <a:gd name="connsiteX367" fmla="*/ 1395887 w 4525734"/>
                <a:gd name="connsiteY367" fmla="*/ 492589 h 1727090"/>
                <a:gd name="connsiteX368" fmla="*/ 1345335 w 4525734"/>
                <a:gd name="connsiteY368" fmla="*/ 490194 h 1727090"/>
                <a:gd name="connsiteX369" fmla="*/ 1330459 w 4525734"/>
                <a:gd name="connsiteY369" fmla="*/ 505070 h 1727090"/>
                <a:gd name="connsiteX370" fmla="*/ 1312810 w 4525734"/>
                <a:gd name="connsiteY370" fmla="*/ 542763 h 1727090"/>
                <a:gd name="connsiteX371" fmla="*/ 1277512 w 4525734"/>
                <a:gd name="connsiteY371" fmla="*/ 569867 h 1727090"/>
                <a:gd name="connsiteX372" fmla="*/ 1266544 w 4525734"/>
                <a:gd name="connsiteY372" fmla="*/ 593063 h 1727090"/>
                <a:gd name="connsiteX373" fmla="*/ 1281420 w 4525734"/>
                <a:gd name="connsiteY373" fmla="*/ 596593 h 1727090"/>
                <a:gd name="connsiteX374" fmla="*/ 1278268 w 4525734"/>
                <a:gd name="connsiteY374" fmla="*/ 617772 h 1727090"/>
                <a:gd name="connsiteX375" fmla="*/ 1276756 w 4525734"/>
                <a:gd name="connsiteY375" fmla="*/ 630252 h 1727090"/>
                <a:gd name="connsiteX376" fmla="*/ 1267679 w 4525734"/>
                <a:gd name="connsiteY376" fmla="*/ 648280 h 1727090"/>
                <a:gd name="connsiteX377" fmla="*/ 1299069 w 4525734"/>
                <a:gd name="connsiteY377" fmla="*/ 660004 h 1727090"/>
                <a:gd name="connsiteX378" fmla="*/ 1310415 w 4525734"/>
                <a:gd name="connsiteY378" fmla="*/ 681561 h 1727090"/>
                <a:gd name="connsiteX379" fmla="*/ 1326425 w 4525734"/>
                <a:gd name="connsiteY379" fmla="*/ 689755 h 1727090"/>
                <a:gd name="connsiteX380" fmla="*/ 1309910 w 4525734"/>
                <a:gd name="connsiteY380" fmla="*/ 715977 h 1727090"/>
                <a:gd name="connsiteX381" fmla="*/ 1277764 w 4525734"/>
                <a:gd name="connsiteY381" fmla="*/ 690512 h 1727090"/>
                <a:gd name="connsiteX382" fmla="*/ 1235028 w 4525734"/>
                <a:gd name="connsiteY382" fmla="*/ 672106 h 1727090"/>
                <a:gd name="connsiteX383" fmla="*/ 1199730 w 4525734"/>
                <a:gd name="connsiteY383" fmla="*/ 657609 h 1727090"/>
                <a:gd name="connsiteX384" fmla="*/ 1150691 w 4525734"/>
                <a:gd name="connsiteY384" fmla="*/ 644624 h 1727090"/>
                <a:gd name="connsiteX385" fmla="*/ 1102407 w 4525734"/>
                <a:gd name="connsiteY385" fmla="*/ 640338 h 1727090"/>
                <a:gd name="connsiteX386" fmla="*/ 1082867 w 4525734"/>
                <a:gd name="connsiteY386" fmla="*/ 625840 h 1727090"/>
                <a:gd name="connsiteX387" fmla="*/ 1050721 w 4525734"/>
                <a:gd name="connsiteY387" fmla="*/ 615251 h 1727090"/>
                <a:gd name="connsiteX388" fmla="*/ 1058158 w 4525734"/>
                <a:gd name="connsiteY388" fmla="*/ 637186 h 1727090"/>
                <a:gd name="connsiteX389" fmla="*/ 1077699 w 4525734"/>
                <a:gd name="connsiteY389" fmla="*/ 645002 h 1727090"/>
                <a:gd name="connsiteX390" fmla="*/ 1094591 w 4525734"/>
                <a:gd name="connsiteY390" fmla="*/ 657104 h 1727090"/>
                <a:gd name="connsiteX391" fmla="*/ 1106694 w 4525734"/>
                <a:gd name="connsiteY391" fmla="*/ 679040 h 1727090"/>
                <a:gd name="connsiteX392" fmla="*/ 1098499 w 4525734"/>
                <a:gd name="connsiteY392" fmla="*/ 693537 h 1727090"/>
                <a:gd name="connsiteX393" fmla="*/ 1080472 w 4525734"/>
                <a:gd name="connsiteY393" fmla="*/ 702614 h 1727090"/>
                <a:gd name="connsiteX394" fmla="*/ 1066731 w 4525734"/>
                <a:gd name="connsiteY394" fmla="*/ 708161 h 1727090"/>
                <a:gd name="connsiteX395" fmla="*/ 1066731 w 4525734"/>
                <a:gd name="connsiteY395" fmla="*/ 692402 h 1727090"/>
                <a:gd name="connsiteX396" fmla="*/ 1050595 w 4525734"/>
                <a:gd name="connsiteY396" fmla="*/ 680300 h 1727090"/>
                <a:gd name="connsiteX397" fmla="*/ 1009749 w 4525734"/>
                <a:gd name="connsiteY397" fmla="*/ 700723 h 1727090"/>
                <a:gd name="connsiteX398" fmla="*/ 964997 w 4525734"/>
                <a:gd name="connsiteY398" fmla="*/ 700723 h 1727090"/>
                <a:gd name="connsiteX399" fmla="*/ 940288 w 4525734"/>
                <a:gd name="connsiteY399" fmla="*/ 718750 h 1727090"/>
                <a:gd name="connsiteX400" fmla="*/ 904611 w 4525734"/>
                <a:gd name="connsiteY400" fmla="*/ 715977 h 1727090"/>
                <a:gd name="connsiteX401" fmla="*/ 911293 w 4525734"/>
                <a:gd name="connsiteY401" fmla="*/ 708917 h 1727090"/>
                <a:gd name="connsiteX402" fmla="*/ 917596 w 4525734"/>
                <a:gd name="connsiteY402" fmla="*/ 701101 h 1727090"/>
                <a:gd name="connsiteX403" fmla="*/ 923521 w 4525734"/>
                <a:gd name="connsiteY403" fmla="*/ 683074 h 1727090"/>
                <a:gd name="connsiteX404" fmla="*/ 887467 w 4525734"/>
                <a:gd name="connsiteY404" fmla="*/ 693663 h 1727090"/>
                <a:gd name="connsiteX405" fmla="*/ 882424 w 4525734"/>
                <a:gd name="connsiteY405" fmla="*/ 708539 h 1727090"/>
                <a:gd name="connsiteX406" fmla="*/ 870700 w 4525734"/>
                <a:gd name="connsiteY406" fmla="*/ 701479 h 1727090"/>
                <a:gd name="connsiteX407" fmla="*/ 809936 w 4525734"/>
                <a:gd name="connsiteY407" fmla="*/ 719506 h 1727090"/>
                <a:gd name="connsiteX408" fmla="*/ 784471 w 4525734"/>
                <a:gd name="connsiteY408" fmla="*/ 735139 h 1727090"/>
                <a:gd name="connsiteX409" fmla="*/ 755477 w 4525734"/>
                <a:gd name="connsiteY409" fmla="*/ 744215 h 1727090"/>
                <a:gd name="connsiteX410" fmla="*/ 749551 w 4525734"/>
                <a:gd name="connsiteY410" fmla="*/ 772076 h 1727090"/>
                <a:gd name="connsiteX411" fmla="*/ 704420 w 4525734"/>
                <a:gd name="connsiteY411" fmla="*/ 778001 h 1727090"/>
                <a:gd name="connsiteX412" fmla="*/ 683241 w 4525734"/>
                <a:gd name="connsiteY412" fmla="*/ 757956 h 1727090"/>
                <a:gd name="connsiteX413" fmla="*/ 682485 w 4525734"/>
                <a:gd name="connsiteY413" fmla="*/ 741064 h 1727090"/>
                <a:gd name="connsiteX414" fmla="*/ 700890 w 4525734"/>
                <a:gd name="connsiteY414" fmla="*/ 734004 h 1727090"/>
                <a:gd name="connsiteX415" fmla="*/ 724464 w 4525734"/>
                <a:gd name="connsiteY415" fmla="*/ 732869 h 1727090"/>
                <a:gd name="connsiteX416" fmla="*/ 708328 w 4525734"/>
                <a:gd name="connsiteY416" fmla="*/ 707404 h 1727090"/>
                <a:gd name="connsiteX417" fmla="*/ 674543 w 4525734"/>
                <a:gd name="connsiteY417" fmla="*/ 697949 h 1727090"/>
                <a:gd name="connsiteX418" fmla="*/ 641640 w 4525734"/>
                <a:gd name="connsiteY418" fmla="*/ 694420 h 1727090"/>
                <a:gd name="connsiteX419" fmla="*/ 646304 w 4525734"/>
                <a:gd name="connsiteY419" fmla="*/ 704631 h 1727090"/>
                <a:gd name="connsiteX420" fmla="*/ 654120 w 4525734"/>
                <a:gd name="connsiteY420" fmla="*/ 723036 h 1727090"/>
                <a:gd name="connsiteX421" fmla="*/ 643909 w 4525734"/>
                <a:gd name="connsiteY421" fmla="*/ 752409 h 1727090"/>
                <a:gd name="connsiteX422" fmla="*/ 652607 w 4525734"/>
                <a:gd name="connsiteY422" fmla="*/ 761864 h 1727090"/>
                <a:gd name="connsiteX423" fmla="*/ 662440 w 4525734"/>
                <a:gd name="connsiteY423" fmla="*/ 785439 h 1727090"/>
                <a:gd name="connsiteX424" fmla="*/ 654246 w 4525734"/>
                <a:gd name="connsiteY424" fmla="*/ 805861 h 1727090"/>
                <a:gd name="connsiteX425" fmla="*/ 642900 w 4525734"/>
                <a:gd name="connsiteY425" fmla="*/ 805483 h 1727090"/>
                <a:gd name="connsiteX426" fmla="*/ 635084 w 4525734"/>
                <a:gd name="connsiteY426" fmla="*/ 797667 h 1727090"/>
                <a:gd name="connsiteX427" fmla="*/ 608358 w 4525734"/>
                <a:gd name="connsiteY427" fmla="*/ 792498 h 1727090"/>
                <a:gd name="connsiteX428" fmla="*/ 591466 w 4525734"/>
                <a:gd name="connsiteY428" fmla="*/ 800692 h 1727090"/>
                <a:gd name="connsiteX429" fmla="*/ 567892 w 4525734"/>
                <a:gd name="connsiteY429" fmla="*/ 810904 h 1727090"/>
                <a:gd name="connsiteX430" fmla="*/ 542427 w 4525734"/>
                <a:gd name="connsiteY430" fmla="*/ 829309 h 1727090"/>
                <a:gd name="connsiteX431" fmla="*/ 543939 w 4525734"/>
                <a:gd name="connsiteY431" fmla="*/ 852505 h 1727090"/>
                <a:gd name="connsiteX432" fmla="*/ 554907 w 4525734"/>
                <a:gd name="connsiteY432" fmla="*/ 873306 h 1727090"/>
                <a:gd name="connsiteX433" fmla="*/ 523138 w 4525734"/>
                <a:gd name="connsiteY433" fmla="*/ 871415 h 1727090"/>
                <a:gd name="connsiteX434" fmla="*/ 495656 w 4525734"/>
                <a:gd name="connsiteY434" fmla="*/ 865112 h 1727090"/>
                <a:gd name="connsiteX435" fmla="*/ 465401 w 4525734"/>
                <a:gd name="connsiteY435" fmla="*/ 847084 h 1727090"/>
                <a:gd name="connsiteX436" fmla="*/ 449264 w 4525734"/>
                <a:gd name="connsiteY436" fmla="*/ 861960 h 1727090"/>
                <a:gd name="connsiteX437" fmla="*/ 457080 w 4525734"/>
                <a:gd name="connsiteY437" fmla="*/ 877214 h 1727090"/>
                <a:gd name="connsiteX438" fmla="*/ 482924 w 4525734"/>
                <a:gd name="connsiteY438" fmla="*/ 886291 h 1727090"/>
                <a:gd name="connsiteX439" fmla="*/ 485319 w 4525734"/>
                <a:gd name="connsiteY439" fmla="*/ 902427 h 1727090"/>
                <a:gd name="connsiteX440" fmla="*/ 465275 w 4525734"/>
                <a:gd name="connsiteY440" fmla="*/ 905578 h 1727090"/>
                <a:gd name="connsiteX441" fmla="*/ 444474 w 4525734"/>
                <a:gd name="connsiteY441" fmla="*/ 899275 h 1727090"/>
                <a:gd name="connsiteX442" fmla="*/ 420143 w 4525734"/>
                <a:gd name="connsiteY442" fmla="*/ 885534 h 1727090"/>
                <a:gd name="connsiteX443" fmla="*/ 406402 w 4525734"/>
                <a:gd name="connsiteY443" fmla="*/ 870280 h 1727090"/>
                <a:gd name="connsiteX444" fmla="*/ 400099 w 4525734"/>
                <a:gd name="connsiteY444" fmla="*/ 851118 h 1727090"/>
                <a:gd name="connsiteX445" fmla="*/ 400856 w 4525734"/>
                <a:gd name="connsiteY445" fmla="*/ 833847 h 1727090"/>
                <a:gd name="connsiteX446" fmla="*/ 402873 w 4525734"/>
                <a:gd name="connsiteY446" fmla="*/ 816955 h 1727090"/>
                <a:gd name="connsiteX447" fmla="*/ 382450 w 4525734"/>
                <a:gd name="connsiteY447" fmla="*/ 802079 h 1727090"/>
                <a:gd name="connsiteX448" fmla="*/ 366440 w 4525734"/>
                <a:gd name="connsiteY448" fmla="*/ 790355 h 1727090"/>
                <a:gd name="connsiteX449" fmla="*/ 340596 w 4525734"/>
                <a:gd name="connsiteY449" fmla="*/ 768798 h 1727090"/>
                <a:gd name="connsiteX450" fmla="*/ 331142 w 4525734"/>
                <a:gd name="connsiteY450" fmla="*/ 760226 h 1727090"/>
                <a:gd name="connsiteX451" fmla="*/ 352320 w 4525734"/>
                <a:gd name="connsiteY451" fmla="*/ 768041 h 1727090"/>
                <a:gd name="connsiteX452" fmla="*/ 389132 w 4525734"/>
                <a:gd name="connsiteY452" fmla="*/ 783800 h 1727090"/>
                <a:gd name="connsiteX453" fmla="*/ 435397 w 4525734"/>
                <a:gd name="connsiteY453" fmla="*/ 798297 h 1727090"/>
                <a:gd name="connsiteX454" fmla="*/ 497421 w 4525734"/>
                <a:gd name="connsiteY454" fmla="*/ 808508 h 1727090"/>
                <a:gd name="connsiteX455" fmla="*/ 574321 w 4525734"/>
                <a:gd name="connsiteY455" fmla="*/ 774723 h 1727090"/>
                <a:gd name="connsiteX456" fmla="*/ 571926 w 4525734"/>
                <a:gd name="connsiteY456" fmla="*/ 743333 h 1727090"/>
                <a:gd name="connsiteX457" fmla="*/ 556672 w 4525734"/>
                <a:gd name="connsiteY457" fmla="*/ 731609 h 1727090"/>
                <a:gd name="connsiteX458" fmla="*/ 534737 w 4525734"/>
                <a:gd name="connsiteY458" fmla="*/ 718246 h 1727090"/>
                <a:gd name="connsiteX459" fmla="*/ 512801 w 4525734"/>
                <a:gd name="connsiteY459" fmla="*/ 706144 h 1727090"/>
                <a:gd name="connsiteX460" fmla="*/ 473973 w 4525734"/>
                <a:gd name="connsiteY460" fmla="*/ 686478 h 1727090"/>
                <a:gd name="connsiteX461" fmla="*/ 411949 w 4525734"/>
                <a:gd name="connsiteY461" fmla="*/ 662147 h 1727090"/>
                <a:gd name="connsiteX462" fmla="*/ 398208 w 4525734"/>
                <a:gd name="connsiteY462" fmla="*/ 660634 h 1727090"/>
                <a:gd name="connsiteX463" fmla="*/ 379046 w 4525734"/>
                <a:gd name="connsiteY463" fmla="*/ 660256 h 1727090"/>
                <a:gd name="connsiteX464" fmla="*/ 354716 w 4525734"/>
                <a:gd name="connsiteY464" fmla="*/ 658617 h 1727090"/>
                <a:gd name="connsiteX465" fmla="*/ 339840 w 4525734"/>
                <a:gd name="connsiteY465" fmla="*/ 650045 h 1727090"/>
                <a:gd name="connsiteX466" fmla="*/ 359506 w 4525734"/>
                <a:gd name="connsiteY466" fmla="*/ 643741 h 1727090"/>
                <a:gd name="connsiteX467" fmla="*/ 341857 w 4525734"/>
                <a:gd name="connsiteY467" fmla="*/ 636682 h 1727090"/>
                <a:gd name="connsiteX468" fmla="*/ 323073 w 4525734"/>
                <a:gd name="connsiteY468" fmla="*/ 640212 h 1727090"/>
                <a:gd name="connsiteX469" fmla="*/ 306937 w 4525734"/>
                <a:gd name="connsiteY469" fmla="*/ 639455 h 1727090"/>
                <a:gd name="connsiteX470" fmla="*/ 305172 w 4525734"/>
                <a:gd name="connsiteY470" fmla="*/ 638195 h 1727090"/>
                <a:gd name="connsiteX471" fmla="*/ 291683 w 4525734"/>
                <a:gd name="connsiteY471" fmla="*/ 647649 h 1727090"/>
                <a:gd name="connsiteX472" fmla="*/ 269748 w 4525734"/>
                <a:gd name="connsiteY472" fmla="*/ 657861 h 1727090"/>
                <a:gd name="connsiteX473" fmla="*/ 251720 w 4525734"/>
                <a:gd name="connsiteY473" fmla="*/ 673619 h 1727090"/>
                <a:gd name="connsiteX474" fmla="*/ 241509 w 4525734"/>
                <a:gd name="connsiteY474" fmla="*/ 681435 h 1727090"/>
                <a:gd name="connsiteX475" fmla="*/ 237601 w 4525734"/>
                <a:gd name="connsiteY475" fmla="*/ 695554 h 1727090"/>
                <a:gd name="connsiteX476" fmla="*/ 241509 w 4525734"/>
                <a:gd name="connsiteY476" fmla="*/ 710430 h 1727090"/>
                <a:gd name="connsiteX477" fmla="*/ 258024 w 4525734"/>
                <a:gd name="connsiteY477" fmla="*/ 719885 h 1727090"/>
                <a:gd name="connsiteX478" fmla="*/ 276808 w 4525734"/>
                <a:gd name="connsiteY478" fmla="*/ 739551 h 1727090"/>
                <a:gd name="connsiteX479" fmla="*/ 260293 w 4525734"/>
                <a:gd name="connsiteY479" fmla="*/ 759217 h 1727090"/>
                <a:gd name="connsiteX480" fmla="*/ 252477 w 4525734"/>
                <a:gd name="connsiteY480" fmla="*/ 774849 h 1727090"/>
                <a:gd name="connsiteX481" fmla="*/ 277564 w 4525734"/>
                <a:gd name="connsiteY481" fmla="*/ 814938 h 1727090"/>
                <a:gd name="connsiteX482" fmla="*/ 268992 w 4525734"/>
                <a:gd name="connsiteY482" fmla="*/ 830570 h 1727090"/>
                <a:gd name="connsiteX483" fmla="*/ 272900 w 4525734"/>
                <a:gd name="connsiteY483" fmla="*/ 850992 h 1727090"/>
                <a:gd name="connsiteX484" fmla="*/ 266596 w 4525734"/>
                <a:gd name="connsiteY484" fmla="*/ 858808 h 1727090"/>
                <a:gd name="connsiteX485" fmla="*/ 279959 w 4525734"/>
                <a:gd name="connsiteY485" fmla="*/ 867507 h 1727090"/>
                <a:gd name="connsiteX486" fmla="*/ 276051 w 4525734"/>
                <a:gd name="connsiteY486" fmla="*/ 880870 h 1727090"/>
                <a:gd name="connsiteX487" fmla="*/ 290170 w 4525734"/>
                <a:gd name="connsiteY487" fmla="*/ 894989 h 1727090"/>
                <a:gd name="connsiteX488" fmla="*/ 273656 w 4525734"/>
                <a:gd name="connsiteY488" fmla="*/ 909865 h 1727090"/>
                <a:gd name="connsiteX489" fmla="*/ 307441 w 4525734"/>
                <a:gd name="connsiteY489" fmla="*/ 935708 h 1727090"/>
                <a:gd name="connsiteX490" fmla="*/ 314501 w 4525734"/>
                <a:gd name="connsiteY490" fmla="*/ 956887 h 1727090"/>
                <a:gd name="connsiteX491" fmla="*/ 275295 w 4525734"/>
                <a:gd name="connsiteY491" fmla="*/ 994580 h 1727090"/>
                <a:gd name="connsiteX492" fmla="*/ 234449 w 4525734"/>
                <a:gd name="connsiteY492" fmla="*/ 1027483 h 1727090"/>
                <a:gd name="connsiteX493" fmla="*/ 221843 w 4525734"/>
                <a:gd name="connsiteY493" fmla="*/ 1043620 h 1727090"/>
                <a:gd name="connsiteX494" fmla="*/ 232937 w 4525734"/>
                <a:gd name="connsiteY494" fmla="*/ 1039712 h 1727090"/>
                <a:gd name="connsiteX495" fmla="*/ 249829 w 4525734"/>
                <a:gd name="connsiteY495" fmla="*/ 1056983 h 1727090"/>
                <a:gd name="connsiteX496" fmla="*/ 272900 w 4525734"/>
                <a:gd name="connsiteY496" fmla="*/ 1062151 h 1727090"/>
                <a:gd name="connsiteX497" fmla="*/ 260419 w 4525734"/>
                <a:gd name="connsiteY497" fmla="*/ 1065681 h 1727090"/>
                <a:gd name="connsiteX498" fmla="*/ 234954 w 4525734"/>
                <a:gd name="connsiteY498" fmla="*/ 1074253 h 1727090"/>
                <a:gd name="connsiteX499" fmla="*/ 221969 w 4525734"/>
                <a:gd name="connsiteY499" fmla="*/ 1084465 h 1727090"/>
                <a:gd name="connsiteX500" fmla="*/ 216548 w 4525734"/>
                <a:gd name="connsiteY500" fmla="*/ 1101862 h 1727090"/>
                <a:gd name="connsiteX501" fmla="*/ 207724 w 4525734"/>
                <a:gd name="connsiteY501" fmla="*/ 1115351 h 1727090"/>
                <a:gd name="connsiteX502" fmla="*/ 209489 w 4525734"/>
                <a:gd name="connsiteY502" fmla="*/ 1130605 h 1727090"/>
                <a:gd name="connsiteX503" fmla="*/ 215414 w 4525734"/>
                <a:gd name="connsiteY503" fmla="*/ 1144724 h 1727090"/>
                <a:gd name="connsiteX504" fmla="*/ 208354 w 4525734"/>
                <a:gd name="connsiteY504" fmla="*/ 1153548 h 1727090"/>
                <a:gd name="connsiteX505" fmla="*/ 211884 w 4525734"/>
                <a:gd name="connsiteY505" fmla="*/ 1167668 h 1727090"/>
                <a:gd name="connsiteX506" fmla="*/ 214783 w 4525734"/>
                <a:gd name="connsiteY506" fmla="*/ 1182417 h 1727090"/>
                <a:gd name="connsiteX507" fmla="*/ 222978 w 4525734"/>
                <a:gd name="connsiteY507" fmla="*/ 1197671 h 1727090"/>
                <a:gd name="connsiteX508" fmla="*/ 230037 w 4525734"/>
                <a:gd name="connsiteY508" fmla="*/ 1215951 h 1727090"/>
                <a:gd name="connsiteX509" fmla="*/ 244157 w 4525734"/>
                <a:gd name="connsiteY509" fmla="*/ 1220111 h 1727090"/>
                <a:gd name="connsiteX510" fmla="*/ 257645 w 4525734"/>
                <a:gd name="connsiteY510" fmla="*/ 1226540 h 1727090"/>
                <a:gd name="connsiteX511" fmla="*/ 271765 w 4525734"/>
                <a:gd name="connsiteY511" fmla="*/ 1226540 h 1727090"/>
                <a:gd name="connsiteX512" fmla="*/ 296474 w 4525734"/>
                <a:gd name="connsiteY512" fmla="*/ 1233600 h 1727090"/>
                <a:gd name="connsiteX513" fmla="*/ 298869 w 4525734"/>
                <a:gd name="connsiteY513" fmla="*/ 1251879 h 1727090"/>
                <a:gd name="connsiteX514" fmla="*/ 301768 w 4525734"/>
                <a:gd name="connsiteY514" fmla="*/ 1270789 h 1727090"/>
                <a:gd name="connsiteX515" fmla="*/ 314123 w 4525734"/>
                <a:gd name="connsiteY515" fmla="*/ 1287303 h 1727090"/>
                <a:gd name="connsiteX516" fmla="*/ 329376 w 4525734"/>
                <a:gd name="connsiteY516" fmla="*/ 1302053 h 1727090"/>
                <a:gd name="connsiteX517" fmla="*/ 344126 w 4525734"/>
                <a:gd name="connsiteY517" fmla="*/ 1315542 h 1727090"/>
                <a:gd name="connsiteX518" fmla="*/ 330637 w 4525734"/>
                <a:gd name="connsiteY518" fmla="*/ 1327896 h 1727090"/>
                <a:gd name="connsiteX519" fmla="*/ 311854 w 4525734"/>
                <a:gd name="connsiteY519" fmla="*/ 1324997 h 1727090"/>
                <a:gd name="connsiteX520" fmla="*/ 316014 w 4525734"/>
                <a:gd name="connsiteY520" fmla="*/ 1349706 h 1727090"/>
                <a:gd name="connsiteX521" fmla="*/ 327234 w 4525734"/>
                <a:gd name="connsiteY521" fmla="*/ 1363825 h 1727090"/>
                <a:gd name="connsiteX522" fmla="*/ 339588 w 4525734"/>
                <a:gd name="connsiteY522" fmla="*/ 1357396 h 1727090"/>
                <a:gd name="connsiteX523" fmla="*/ 357237 w 4525734"/>
                <a:gd name="connsiteY523" fmla="*/ 1356765 h 1727090"/>
                <a:gd name="connsiteX524" fmla="*/ 379046 w 4525734"/>
                <a:gd name="connsiteY524" fmla="*/ 1359160 h 1727090"/>
                <a:gd name="connsiteX525" fmla="*/ 382576 w 4525734"/>
                <a:gd name="connsiteY525" fmla="*/ 1379205 h 1727090"/>
                <a:gd name="connsiteX526" fmla="*/ 388501 w 4525734"/>
                <a:gd name="connsiteY526" fmla="*/ 1393954 h 1727090"/>
                <a:gd name="connsiteX527" fmla="*/ 407915 w 4525734"/>
                <a:gd name="connsiteY527" fmla="*/ 1398619 h 1727090"/>
                <a:gd name="connsiteX528" fmla="*/ 419639 w 4525734"/>
                <a:gd name="connsiteY528" fmla="*/ 1419167 h 1727090"/>
                <a:gd name="connsiteX529" fmla="*/ 429598 w 4525734"/>
                <a:gd name="connsiteY529" fmla="*/ 1424462 h 1727090"/>
                <a:gd name="connsiteX530" fmla="*/ 442583 w 4525734"/>
                <a:gd name="connsiteY530" fmla="*/ 1430387 h 1727090"/>
                <a:gd name="connsiteX531" fmla="*/ 456072 w 4525734"/>
                <a:gd name="connsiteY531" fmla="*/ 1429253 h 1727090"/>
                <a:gd name="connsiteX532" fmla="*/ 470821 w 4525734"/>
                <a:gd name="connsiteY532" fmla="*/ 1428118 h 1727090"/>
                <a:gd name="connsiteX533" fmla="*/ 482546 w 4525734"/>
                <a:gd name="connsiteY533" fmla="*/ 1442237 h 1727090"/>
                <a:gd name="connsiteX534" fmla="*/ 504355 w 4525734"/>
                <a:gd name="connsiteY534" fmla="*/ 1445767 h 1727090"/>
                <a:gd name="connsiteX535" fmla="*/ 526794 w 4525734"/>
                <a:gd name="connsiteY535" fmla="*/ 1451692 h 1727090"/>
                <a:gd name="connsiteX536" fmla="*/ 542048 w 4525734"/>
                <a:gd name="connsiteY536" fmla="*/ 1461147 h 1727090"/>
                <a:gd name="connsiteX537" fmla="*/ 534358 w 4525734"/>
                <a:gd name="connsiteY537" fmla="*/ 1472367 h 1727090"/>
                <a:gd name="connsiteX538" fmla="*/ 540788 w 4525734"/>
                <a:gd name="connsiteY538" fmla="*/ 1480057 h 1727090"/>
                <a:gd name="connsiteX539" fmla="*/ 531333 w 4525734"/>
                <a:gd name="connsiteY539" fmla="*/ 1486486 h 1727090"/>
                <a:gd name="connsiteX540" fmla="*/ 537258 w 4525734"/>
                <a:gd name="connsiteY540" fmla="*/ 1496445 h 1727090"/>
                <a:gd name="connsiteX541" fmla="*/ 532593 w 4525734"/>
                <a:gd name="connsiteY541" fmla="*/ 1512329 h 1727090"/>
                <a:gd name="connsiteX542" fmla="*/ 510784 w 4525734"/>
                <a:gd name="connsiteY542" fmla="*/ 1511699 h 1727090"/>
                <a:gd name="connsiteX543" fmla="*/ 490236 w 4525734"/>
                <a:gd name="connsiteY543" fmla="*/ 1525819 h 1727090"/>
                <a:gd name="connsiteX544" fmla="*/ 489605 w 4525734"/>
                <a:gd name="connsiteY544" fmla="*/ 1538425 h 1727090"/>
                <a:gd name="connsiteX545" fmla="*/ 516709 w 4525734"/>
                <a:gd name="connsiteY545" fmla="*/ 1537795 h 1727090"/>
                <a:gd name="connsiteX546" fmla="*/ 483806 w 4525734"/>
                <a:gd name="connsiteY546" fmla="*/ 1556957 h 1727090"/>
                <a:gd name="connsiteX547" fmla="*/ 494017 w 4525734"/>
                <a:gd name="connsiteY547" fmla="*/ 1571832 h 1727090"/>
                <a:gd name="connsiteX548" fmla="*/ 478259 w 4525734"/>
                <a:gd name="connsiteY548" fmla="*/ 1587086 h 1727090"/>
                <a:gd name="connsiteX549" fmla="*/ 463762 w 4525734"/>
                <a:gd name="connsiteY549" fmla="*/ 1598432 h 1727090"/>
                <a:gd name="connsiteX550" fmla="*/ 456702 w 4525734"/>
                <a:gd name="connsiteY550" fmla="*/ 1604735 h 1727090"/>
                <a:gd name="connsiteX551" fmla="*/ 477503 w 4525734"/>
                <a:gd name="connsiteY551" fmla="*/ 1621628 h 1727090"/>
                <a:gd name="connsiteX552" fmla="*/ 526921 w 4525734"/>
                <a:gd name="connsiteY552" fmla="*/ 1657304 h 1727090"/>
                <a:gd name="connsiteX553" fmla="*/ 533854 w 4525734"/>
                <a:gd name="connsiteY553" fmla="*/ 1662725 h 1727090"/>
                <a:gd name="connsiteX554" fmla="*/ 543813 w 4525734"/>
                <a:gd name="connsiteY554" fmla="*/ 1658061 h 1727090"/>
                <a:gd name="connsiteX555" fmla="*/ 575581 w 4525734"/>
                <a:gd name="connsiteY555" fmla="*/ 1667515 h 1727090"/>
                <a:gd name="connsiteX556" fmla="*/ 616805 w 4525734"/>
                <a:gd name="connsiteY556" fmla="*/ 1671045 h 1727090"/>
                <a:gd name="connsiteX557" fmla="*/ 633319 w 4525734"/>
                <a:gd name="connsiteY557" fmla="*/ 1681635 h 1727090"/>
                <a:gd name="connsiteX558" fmla="*/ 649834 w 4525734"/>
                <a:gd name="connsiteY558" fmla="*/ 1689829 h 1727090"/>
                <a:gd name="connsiteX559" fmla="*/ 676938 w 4525734"/>
                <a:gd name="connsiteY559" fmla="*/ 1686299 h 1727090"/>
                <a:gd name="connsiteX560" fmla="*/ 686393 w 4525734"/>
                <a:gd name="connsiteY560" fmla="*/ 1689829 h 1727090"/>
                <a:gd name="connsiteX561" fmla="*/ 694587 w 4525734"/>
                <a:gd name="connsiteY561" fmla="*/ 1706344 h 1727090"/>
                <a:gd name="connsiteX562" fmla="*/ 719296 w 4525734"/>
                <a:gd name="connsiteY562" fmla="*/ 1718068 h 1727090"/>
                <a:gd name="connsiteX563" fmla="*/ 739340 w 4525734"/>
                <a:gd name="connsiteY563" fmla="*/ 1732187 h 1727090"/>
                <a:gd name="connsiteX564" fmla="*/ 751064 w 4525734"/>
                <a:gd name="connsiteY564" fmla="*/ 1732187 h 1727090"/>
                <a:gd name="connsiteX565" fmla="*/ 768209 w 4525734"/>
                <a:gd name="connsiteY565" fmla="*/ 1719580 h 1727090"/>
                <a:gd name="connsiteX566" fmla="*/ 737701 w 4525734"/>
                <a:gd name="connsiteY566" fmla="*/ 1673315 h 1727090"/>
                <a:gd name="connsiteX567" fmla="*/ 727490 w 4525734"/>
                <a:gd name="connsiteY567" fmla="*/ 1637260 h 1727090"/>
                <a:gd name="connsiteX568" fmla="*/ 740853 w 4525734"/>
                <a:gd name="connsiteY568" fmla="*/ 1598810 h 1727090"/>
                <a:gd name="connsiteX569" fmla="*/ 787875 w 4525734"/>
                <a:gd name="connsiteY569" fmla="*/ 1570193 h 1727090"/>
                <a:gd name="connsiteX570" fmla="*/ 779303 w 4525734"/>
                <a:gd name="connsiteY570" fmla="*/ 1565151 h 1727090"/>
                <a:gd name="connsiteX571" fmla="*/ 773378 w 4525734"/>
                <a:gd name="connsiteY571" fmla="*/ 1553427 h 1727090"/>
                <a:gd name="connsiteX572" fmla="*/ 769848 w 4525734"/>
                <a:gd name="connsiteY572" fmla="*/ 1536912 h 1727090"/>
                <a:gd name="connsiteX573" fmla="*/ 753333 w 4525734"/>
                <a:gd name="connsiteY573" fmla="*/ 1518002 h 1727090"/>
                <a:gd name="connsiteX574" fmla="*/ 734550 w 4525734"/>
                <a:gd name="connsiteY574" fmla="*/ 1519137 h 1727090"/>
                <a:gd name="connsiteX575" fmla="*/ 729885 w 4525734"/>
                <a:gd name="connsiteY575" fmla="*/ 1505018 h 1727090"/>
                <a:gd name="connsiteX576" fmla="*/ 714631 w 4525734"/>
                <a:gd name="connsiteY576" fmla="*/ 1494428 h 1727090"/>
                <a:gd name="connsiteX577" fmla="*/ 720556 w 4525734"/>
                <a:gd name="connsiteY577" fmla="*/ 1477914 h 1727090"/>
                <a:gd name="connsiteX578" fmla="*/ 730011 w 4525734"/>
                <a:gd name="connsiteY578" fmla="*/ 1469720 h 1727090"/>
                <a:gd name="connsiteX579" fmla="*/ 721817 w 4525734"/>
                <a:gd name="connsiteY579" fmla="*/ 1456735 h 1727090"/>
                <a:gd name="connsiteX580" fmla="*/ 735936 w 4525734"/>
                <a:gd name="connsiteY580" fmla="*/ 1440220 h 1727090"/>
                <a:gd name="connsiteX581" fmla="*/ 751190 w 4525734"/>
                <a:gd name="connsiteY581" fmla="*/ 1430765 h 1727090"/>
                <a:gd name="connsiteX582" fmla="*/ 772369 w 4525734"/>
                <a:gd name="connsiteY582" fmla="*/ 1448414 h 1727090"/>
                <a:gd name="connsiteX583" fmla="*/ 774764 w 4525734"/>
                <a:gd name="connsiteY583" fmla="*/ 1431900 h 1727090"/>
                <a:gd name="connsiteX584" fmla="*/ 781824 w 4525734"/>
                <a:gd name="connsiteY584" fmla="*/ 1417781 h 1727090"/>
                <a:gd name="connsiteX585" fmla="*/ 795943 w 4525734"/>
                <a:gd name="connsiteY585" fmla="*/ 1404796 h 1727090"/>
                <a:gd name="connsiteX586" fmla="*/ 824182 w 4525734"/>
                <a:gd name="connsiteY586" fmla="*/ 1391811 h 1727090"/>
                <a:gd name="connsiteX587" fmla="*/ 844226 w 4525734"/>
                <a:gd name="connsiteY587" fmla="*/ 1385886 h 1727090"/>
                <a:gd name="connsiteX588" fmla="*/ 858346 w 4525734"/>
                <a:gd name="connsiteY588" fmla="*/ 1385886 h 1727090"/>
                <a:gd name="connsiteX589" fmla="*/ 877129 w 4525734"/>
                <a:gd name="connsiteY589" fmla="*/ 1385886 h 1727090"/>
                <a:gd name="connsiteX590" fmla="*/ 907763 w 4525734"/>
                <a:gd name="connsiteY590" fmla="*/ 1395341 h 1727090"/>
                <a:gd name="connsiteX591" fmla="*/ 930077 w 4525734"/>
                <a:gd name="connsiteY591" fmla="*/ 1414125 h 1727090"/>
                <a:gd name="connsiteX592" fmla="*/ 937136 w 4525734"/>
                <a:gd name="connsiteY592" fmla="*/ 1417655 h 1727090"/>
                <a:gd name="connsiteX593" fmla="*/ 952390 w 4525734"/>
                <a:gd name="connsiteY593" fmla="*/ 1417655 h 1727090"/>
                <a:gd name="connsiteX594" fmla="*/ 977099 w 4525734"/>
                <a:gd name="connsiteY594" fmla="*/ 1415259 h 1727090"/>
                <a:gd name="connsiteX595" fmla="*/ 1002942 w 4525734"/>
                <a:gd name="connsiteY595" fmla="*/ 1407065 h 1727090"/>
                <a:gd name="connsiteX596" fmla="*/ 1018196 w 4525734"/>
                <a:gd name="connsiteY596" fmla="*/ 1408200 h 1727090"/>
                <a:gd name="connsiteX597" fmla="*/ 1044039 w 4525734"/>
                <a:gd name="connsiteY597" fmla="*/ 1409334 h 1727090"/>
                <a:gd name="connsiteX598" fmla="*/ 1061688 w 4525734"/>
                <a:gd name="connsiteY598" fmla="*/ 1417529 h 1727090"/>
                <a:gd name="connsiteX599" fmla="*/ 1074673 w 4525734"/>
                <a:gd name="connsiteY599" fmla="*/ 1425723 h 1727090"/>
                <a:gd name="connsiteX600" fmla="*/ 1084128 w 4525734"/>
                <a:gd name="connsiteY600" fmla="*/ 1412738 h 1727090"/>
                <a:gd name="connsiteX601" fmla="*/ 1104172 w 4525734"/>
                <a:gd name="connsiteY601" fmla="*/ 1420932 h 1727090"/>
                <a:gd name="connsiteX602" fmla="*/ 1120687 w 4525734"/>
                <a:gd name="connsiteY602" fmla="*/ 1411477 h 1727090"/>
                <a:gd name="connsiteX603" fmla="*/ 1113627 w 4525734"/>
                <a:gd name="connsiteY603" fmla="*/ 1392694 h 1727090"/>
                <a:gd name="connsiteX604" fmla="*/ 1094843 w 4525734"/>
                <a:gd name="connsiteY604" fmla="*/ 1386769 h 1727090"/>
                <a:gd name="connsiteX605" fmla="*/ 1087784 w 4525734"/>
                <a:gd name="connsiteY605" fmla="*/ 1372649 h 1727090"/>
                <a:gd name="connsiteX606" fmla="*/ 1104298 w 4525734"/>
                <a:gd name="connsiteY606" fmla="*/ 1358530 h 1727090"/>
                <a:gd name="connsiteX607" fmla="*/ 1108963 w 4525734"/>
                <a:gd name="connsiteY607" fmla="*/ 1339747 h 1727090"/>
                <a:gd name="connsiteX608" fmla="*/ 1137201 w 4525734"/>
                <a:gd name="connsiteY608" fmla="*/ 1335082 h 1727090"/>
                <a:gd name="connsiteX609" fmla="*/ 1113627 w 4525734"/>
                <a:gd name="connsiteY609" fmla="*/ 1323358 h 1727090"/>
                <a:gd name="connsiteX610" fmla="*/ 1112492 w 4525734"/>
                <a:gd name="connsiteY610" fmla="*/ 1301045 h 1727090"/>
                <a:gd name="connsiteX611" fmla="*/ 1134932 w 4525734"/>
                <a:gd name="connsiteY611" fmla="*/ 1299910 h 1727090"/>
                <a:gd name="connsiteX612" fmla="*/ 1166701 w 4525734"/>
                <a:gd name="connsiteY612" fmla="*/ 1296380 h 1727090"/>
                <a:gd name="connsiteX613" fmla="*/ 1206663 w 4525734"/>
                <a:gd name="connsiteY613" fmla="*/ 1288186 h 1727090"/>
                <a:gd name="connsiteX614" fmla="*/ 1233767 w 4525734"/>
                <a:gd name="connsiteY614" fmla="*/ 1279992 h 1727090"/>
                <a:gd name="connsiteX615" fmla="*/ 1271461 w 4525734"/>
                <a:gd name="connsiteY615" fmla="*/ 1272932 h 1727090"/>
                <a:gd name="connsiteX616" fmla="*/ 1310288 w 4525734"/>
                <a:gd name="connsiteY616" fmla="*/ 1259947 h 1727090"/>
                <a:gd name="connsiteX617" fmla="*/ 1343192 w 4525734"/>
                <a:gd name="connsiteY617" fmla="*/ 1252257 h 1727090"/>
                <a:gd name="connsiteX618" fmla="*/ 1363740 w 4525734"/>
                <a:gd name="connsiteY618" fmla="*/ 1255157 h 1727090"/>
                <a:gd name="connsiteX619" fmla="*/ 1380759 w 4525734"/>
                <a:gd name="connsiteY619" fmla="*/ 1265746 h 1727090"/>
                <a:gd name="connsiteX620" fmla="*/ 1385424 w 4525734"/>
                <a:gd name="connsiteY620" fmla="*/ 1284530 h 1727090"/>
                <a:gd name="connsiteX621" fmla="*/ 1382524 w 4525734"/>
                <a:gd name="connsiteY621" fmla="*/ 1295750 h 1727090"/>
                <a:gd name="connsiteX622" fmla="*/ 1406602 w 4525734"/>
                <a:gd name="connsiteY622" fmla="*/ 1291590 h 1727090"/>
                <a:gd name="connsiteX623" fmla="*/ 1416562 w 4525734"/>
                <a:gd name="connsiteY623" fmla="*/ 1298019 h 1727090"/>
                <a:gd name="connsiteX624" fmla="*/ 1424251 w 4525734"/>
                <a:gd name="connsiteY624" fmla="*/ 1299784 h 1727090"/>
                <a:gd name="connsiteX625" fmla="*/ 1436606 w 4525734"/>
                <a:gd name="connsiteY625" fmla="*/ 1301549 h 1727090"/>
                <a:gd name="connsiteX626" fmla="*/ 1450725 w 4525734"/>
                <a:gd name="connsiteY626" fmla="*/ 1303314 h 1727090"/>
                <a:gd name="connsiteX627" fmla="*/ 1441270 w 4525734"/>
                <a:gd name="connsiteY627" fmla="*/ 1320332 h 1727090"/>
                <a:gd name="connsiteX628" fmla="*/ 1461315 w 4525734"/>
                <a:gd name="connsiteY628" fmla="*/ 1315668 h 1727090"/>
                <a:gd name="connsiteX629" fmla="*/ 1490184 w 4525734"/>
                <a:gd name="connsiteY629" fmla="*/ 1303944 h 1727090"/>
                <a:gd name="connsiteX630" fmla="*/ 1514262 w 4525734"/>
                <a:gd name="connsiteY630" fmla="*/ 1290455 h 1727090"/>
                <a:gd name="connsiteX631" fmla="*/ 1531911 w 4525734"/>
                <a:gd name="connsiteY631" fmla="*/ 1292220 h 1727090"/>
                <a:gd name="connsiteX632" fmla="*/ 1539601 w 4525734"/>
                <a:gd name="connsiteY632" fmla="*/ 1312264 h 1727090"/>
                <a:gd name="connsiteX633" fmla="*/ 1588388 w 4525734"/>
                <a:gd name="connsiteY633" fmla="*/ 1369876 h 1727090"/>
                <a:gd name="connsiteX634" fmla="*/ 1615996 w 4525734"/>
                <a:gd name="connsiteY634" fmla="*/ 1417529 h 1727090"/>
                <a:gd name="connsiteX635" fmla="*/ 1631250 w 4525734"/>
                <a:gd name="connsiteY635" fmla="*/ 1400510 h 1727090"/>
                <a:gd name="connsiteX636" fmla="*/ 1651799 w 4525734"/>
                <a:gd name="connsiteY636" fmla="*/ 1415259 h 1727090"/>
                <a:gd name="connsiteX637" fmla="*/ 1677642 w 4525734"/>
                <a:gd name="connsiteY637" fmla="*/ 1419420 h 1727090"/>
                <a:gd name="connsiteX638" fmla="*/ 1704116 w 4525734"/>
                <a:gd name="connsiteY638" fmla="*/ 1411730 h 1727090"/>
                <a:gd name="connsiteX639" fmla="*/ 1721135 w 4525734"/>
                <a:gd name="connsiteY639" fmla="*/ 1425849 h 1727090"/>
                <a:gd name="connsiteX640" fmla="*/ 1737649 w 4525734"/>
                <a:gd name="connsiteY640" fmla="*/ 1439464 h 1727090"/>
                <a:gd name="connsiteX641" fmla="*/ 1743322 w 4525734"/>
                <a:gd name="connsiteY641" fmla="*/ 1449423 h 1727090"/>
                <a:gd name="connsiteX642" fmla="*/ 1756685 w 4525734"/>
                <a:gd name="connsiteY642" fmla="*/ 1460391 h 1727090"/>
                <a:gd name="connsiteX643" fmla="*/ 1777864 w 4525734"/>
                <a:gd name="connsiteY643" fmla="*/ 1456483 h 1727090"/>
                <a:gd name="connsiteX644" fmla="*/ 1787319 w 4525734"/>
                <a:gd name="connsiteY644" fmla="*/ 1457239 h 1727090"/>
                <a:gd name="connsiteX645" fmla="*/ 1799925 w 4525734"/>
                <a:gd name="connsiteY645" fmla="*/ 1471358 h 1727090"/>
                <a:gd name="connsiteX646" fmla="*/ 1814801 w 4525734"/>
                <a:gd name="connsiteY646" fmla="*/ 1471358 h 1727090"/>
                <a:gd name="connsiteX647" fmla="*/ 1832828 w 4525734"/>
                <a:gd name="connsiteY647" fmla="*/ 1464299 h 1727090"/>
                <a:gd name="connsiteX648" fmla="*/ 1857159 w 4525734"/>
                <a:gd name="connsiteY648" fmla="*/ 1453331 h 1727090"/>
                <a:gd name="connsiteX649" fmla="*/ 1877581 w 4525734"/>
                <a:gd name="connsiteY649" fmla="*/ 1441607 h 1727090"/>
                <a:gd name="connsiteX650" fmla="*/ 1894852 w 4525734"/>
                <a:gd name="connsiteY650" fmla="*/ 1429883 h 1727090"/>
                <a:gd name="connsiteX651" fmla="*/ 1912879 w 4525734"/>
                <a:gd name="connsiteY651" fmla="*/ 1422067 h 1727090"/>
                <a:gd name="connsiteX652" fmla="*/ 1931664 w 4525734"/>
                <a:gd name="connsiteY652" fmla="*/ 1418915 h 1727090"/>
                <a:gd name="connsiteX653" fmla="*/ 1968474 w 4525734"/>
                <a:gd name="connsiteY653" fmla="*/ 1425219 h 1727090"/>
                <a:gd name="connsiteX654" fmla="*/ 1977047 w 4525734"/>
                <a:gd name="connsiteY654" fmla="*/ 1440094 h 1727090"/>
                <a:gd name="connsiteX655" fmla="*/ 1998982 w 4525734"/>
                <a:gd name="connsiteY655" fmla="*/ 1448793 h 1727090"/>
                <a:gd name="connsiteX656" fmla="*/ 2020161 w 4525734"/>
                <a:gd name="connsiteY656" fmla="*/ 1447154 h 1727090"/>
                <a:gd name="connsiteX657" fmla="*/ 2038944 w 4525734"/>
                <a:gd name="connsiteY657" fmla="*/ 1452701 h 1727090"/>
                <a:gd name="connsiteX658" fmla="*/ 2060880 w 4525734"/>
                <a:gd name="connsiteY658" fmla="*/ 1441733 h 1727090"/>
                <a:gd name="connsiteX659" fmla="*/ 2061637 w 4525734"/>
                <a:gd name="connsiteY659" fmla="*/ 1425975 h 1727090"/>
                <a:gd name="connsiteX660" fmla="*/ 2052182 w 4525734"/>
                <a:gd name="connsiteY660" fmla="*/ 1404040 h 1727090"/>
                <a:gd name="connsiteX661" fmla="*/ 2063149 w 4525734"/>
                <a:gd name="connsiteY661" fmla="*/ 1390677 h 1727090"/>
                <a:gd name="connsiteX662" fmla="*/ 2077268 w 4525734"/>
                <a:gd name="connsiteY662" fmla="*/ 1381222 h 1727090"/>
                <a:gd name="connsiteX663" fmla="*/ 2086723 w 4525734"/>
                <a:gd name="connsiteY663" fmla="*/ 1372649 h 1727090"/>
                <a:gd name="connsiteX664" fmla="*/ 2106263 w 4525734"/>
                <a:gd name="connsiteY664" fmla="*/ 1380465 h 1727090"/>
                <a:gd name="connsiteX665" fmla="*/ 2122778 w 4525734"/>
                <a:gd name="connsiteY665" fmla="*/ 1384373 h 1727090"/>
                <a:gd name="connsiteX666" fmla="*/ 2142444 w 4525734"/>
                <a:gd name="connsiteY666" fmla="*/ 1392190 h 1727090"/>
                <a:gd name="connsiteX667" fmla="*/ 2168287 w 4525734"/>
                <a:gd name="connsiteY667" fmla="*/ 1400006 h 1727090"/>
                <a:gd name="connsiteX668" fmla="*/ 2171439 w 4525734"/>
                <a:gd name="connsiteY668" fmla="*/ 1422823 h 1727090"/>
                <a:gd name="connsiteX669" fmla="*/ 2187953 w 4525734"/>
                <a:gd name="connsiteY669" fmla="*/ 1435430 h 1727090"/>
                <a:gd name="connsiteX670" fmla="*/ 2211527 w 4525734"/>
                <a:gd name="connsiteY670" fmla="*/ 1442489 h 1727090"/>
                <a:gd name="connsiteX671" fmla="*/ 2230312 w 4525734"/>
                <a:gd name="connsiteY671" fmla="*/ 1433035 h 1727090"/>
                <a:gd name="connsiteX672" fmla="*/ 2254642 w 4525734"/>
                <a:gd name="connsiteY672" fmla="*/ 1429883 h 1727090"/>
                <a:gd name="connsiteX673" fmla="*/ 2278973 w 4525734"/>
                <a:gd name="connsiteY673" fmla="*/ 1435430 h 1727090"/>
                <a:gd name="connsiteX674" fmla="*/ 2299395 w 4525734"/>
                <a:gd name="connsiteY674" fmla="*/ 1440977 h 1727090"/>
                <a:gd name="connsiteX675" fmla="*/ 2321330 w 4525734"/>
                <a:gd name="connsiteY675" fmla="*/ 1451188 h 1727090"/>
                <a:gd name="connsiteX676" fmla="*/ 2335450 w 4525734"/>
                <a:gd name="connsiteY676" fmla="*/ 1466064 h 1727090"/>
                <a:gd name="connsiteX677" fmla="*/ 2369235 w 4525734"/>
                <a:gd name="connsiteY677" fmla="*/ 1472367 h 1727090"/>
                <a:gd name="connsiteX678" fmla="*/ 2404533 w 4525734"/>
                <a:gd name="connsiteY678" fmla="*/ 1472367 h 1727090"/>
                <a:gd name="connsiteX679" fmla="*/ 2439075 w 4525734"/>
                <a:gd name="connsiteY679" fmla="*/ 1463668 h 1727090"/>
                <a:gd name="connsiteX680" fmla="*/ 2460254 w 4525734"/>
                <a:gd name="connsiteY680" fmla="*/ 1455852 h 1727090"/>
                <a:gd name="connsiteX681" fmla="*/ 2481433 w 4525734"/>
                <a:gd name="connsiteY681" fmla="*/ 1441733 h 1727090"/>
                <a:gd name="connsiteX682" fmla="*/ 2514336 w 4525734"/>
                <a:gd name="connsiteY682" fmla="*/ 1443372 h 1727090"/>
                <a:gd name="connsiteX683" fmla="*/ 2537027 w 4525734"/>
                <a:gd name="connsiteY683" fmla="*/ 1448036 h 1727090"/>
                <a:gd name="connsiteX684" fmla="*/ 2562114 w 4525734"/>
                <a:gd name="connsiteY684" fmla="*/ 1454340 h 1727090"/>
                <a:gd name="connsiteX685" fmla="*/ 2587958 w 4525734"/>
                <a:gd name="connsiteY685" fmla="*/ 1461399 h 1727090"/>
                <a:gd name="connsiteX686" fmla="*/ 2613045 w 4525734"/>
                <a:gd name="connsiteY686" fmla="*/ 1448036 h 1727090"/>
                <a:gd name="connsiteX687" fmla="*/ 2624769 w 4525734"/>
                <a:gd name="connsiteY687" fmla="*/ 1436312 h 1727090"/>
                <a:gd name="connsiteX688" fmla="*/ 2637375 w 4525734"/>
                <a:gd name="connsiteY688" fmla="*/ 1408830 h 1727090"/>
                <a:gd name="connsiteX689" fmla="*/ 2653890 w 4525734"/>
                <a:gd name="connsiteY689" fmla="*/ 1383743 h 1727090"/>
                <a:gd name="connsiteX690" fmla="*/ 2665614 w 4525734"/>
                <a:gd name="connsiteY690" fmla="*/ 1370380 h 1727090"/>
                <a:gd name="connsiteX691" fmla="*/ 2657798 w 4525734"/>
                <a:gd name="connsiteY691" fmla="*/ 1351597 h 1727090"/>
                <a:gd name="connsiteX692" fmla="*/ 2655403 w 4525734"/>
                <a:gd name="connsiteY692" fmla="*/ 1337477 h 1727090"/>
                <a:gd name="connsiteX693" fmla="*/ 2689188 w 4525734"/>
                <a:gd name="connsiteY693" fmla="*/ 1326510 h 1727090"/>
                <a:gd name="connsiteX694" fmla="*/ 2728394 w 4525734"/>
                <a:gd name="connsiteY694" fmla="*/ 1323358 h 1727090"/>
                <a:gd name="connsiteX695" fmla="*/ 2758146 w 4525734"/>
                <a:gd name="connsiteY695" fmla="*/ 1328022 h 1727090"/>
                <a:gd name="connsiteX696" fmla="*/ 2790292 w 4525734"/>
                <a:gd name="connsiteY696" fmla="*/ 1337477 h 1727090"/>
                <a:gd name="connsiteX697" fmla="*/ 2807563 w 4525734"/>
                <a:gd name="connsiteY697" fmla="*/ 1357143 h 1727090"/>
                <a:gd name="connsiteX698" fmla="*/ 2820170 w 4525734"/>
                <a:gd name="connsiteY698" fmla="*/ 1381474 h 1727090"/>
                <a:gd name="connsiteX699" fmla="*/ 2835802 w 4525734"/>
                <a:gd name="connsiteY699" fmla="*/ 1412864 h 1727090"/>
                <a:gd name="connsiteX700" fmla="*/ 2849165 w 4525734"/>
                <a:gd name="connsiteY700" fmla="*/ 1445011 h 1727090"/>
                <a:gd name="connsiteX701" fmla="*/ 2859376 w 4525734"/>
                <a:gd name="connsiteY701" fmla="*/ 1459886 h 1727090"/>
                <a:gd name="connsiteX702" fmla="*/ 2885345 w 4525734"/>
                <a:gd name="connsiteY702" fmla="*/ 1469341 h 1727090"/>
                <a:gd name="connsiteX703" fmla="*/ 2912071 w 4525734"/>
                <a:gd name="connsiteY703" fmla="*/ 1481065 h 1727090"/>
                <a:gd name="connsiteX704" fmla="*/ 2930854 w 4525734"/>
                <a:gd name="connsiteY704" fmla="*/ 1493672 h 1727090"/>
                <a:gd name="connsiteX705" fmla="*/ 2936401 w 4525734"/>
                <a:gd name="connsiteY705" fmla="*/ 1516364 h 1727090"/>
                <a:gd name="connsiteX706" fmla="*/ 2962245 w 4525734"/>
                <a:gd name="connsiteY706" fmla="*/ 1526575 h 1727090"/>
                <a:gd name="connsiteX707" fmla="*/ 2985819 w 4525734"/>
                <a:gd name="connsiteY707" fmla="*/ 1521028 h 1727090"/>
                <a:gd name="connsiteX708" fmla="*/ 3011663 w 4525734"/>
                <a:gd name="connsiteY708" fmla="*/ 1511573 h 1727090"/>
                <a:gd name="connsiteX709" fmla="*/ 3032841 w 4525734"/>
                <a:gd name="connsiteY709" fmla="*/ 1517120 h 1727090"/>
                <a:gd name="connsiteX710" fmla="*/ 3033598 w 4525734"/>
                <a:gd name="connsiteY710" fmla="*/ 1539055 h 1727090"/>
                <a:gd name="connsiteX711" fmla="*/ 3019478 w 4525734"/>
                <a:gd name="connsiteY711" fmla="*/ 1572841 h 1727090"/>
                <a:gd name="connsiteX712" fmla="*/ 3003720 w 4525734"/>
                <a:gd name="connsiteY712" fmla="*/ 1593263 h 1727090"/>
                <a:gd name="connsiteX713" fmla="*/ 2991114 w 4525734"/>
                <a:gd name="connsiteY713" fmla="*/ 1610534 h 1727090"/>
                <a:gd name="connsiteX714" fmla="*/ 2967540 w 4525734"/>
                <a:gd name="connsiteY714" fmla="*/ 1610534 h 1727090"/>
                <a:gd name="connsiteX715" fmla="*/ 2945605 w 4525734"/>
                <a:gd name="connsiteY715" fmla="*/ 1620745 h 1727090"/>
                <a:gd name="connsiteX716" fmla="*/ 2941697 w 4525734"/>
                <a:gd name="connsiteY716" fmla="*/ 1639529 h 1727090"/>
                <a:gd name="connsiteX717" fmla="*/ 2943335 w 4525734"/>
                <a:gd name="connsiteY717" fmla="*/ 1661464 h 1727090"/>
                <a:gd name="connsiteX718" fmla="*/ 2945226 w 4525734"/>
                <a:gd name="connsiteY718" fmla="*/ 1686803 h 1727090"/>
                <a:gd name="connsiteX719" fmla="*/ 2967287 w 4525734"/>
                <a:gd name="connsiteY719" fmla="*/ 1674701 h 1727090"/>
                <a:gd name="connsiteX720" fmla="*/ 2997921 w 4525734"/>
                <a:gd name="connsiteY720" fmla="*/ 1691972 h 1727090"/>
                <a:gd name="connsiteX721" fmla="*/ 3059063 w 4525734"/>
                <a:gd name="connsiteY721" fmla="*/ 1653522 h 1727090"/>
                <a:gd name="connsiteX722" fmla="*/ 3102177 w 4525734"/>
                <a:gd name="connsiteY722" fmla="*/ 1605618 h 1727090"/>
                <a:gd name="connsiteX723" fmla="*/ 3141005 w 4525734"/>
                <a:gd name="connsiteY723" fmla="*/ 1553427 h 1727090"/>
                <a:gd name="connsiteX724" fmla="*/ 3169244 w 4525734"/>
                <a:gd name="connsiteY724" fmla="*/ 1515733 h 1727090"/>
                <a:gd name="connsiteX725" fmla="*/ 3185758 w 4525734"/>
                <a:gd name="connsiteY725" fmla="*/ 1488629 h 1727090"/>
                <a:gd name="connsiteX726" fmla="*/ 3197104 w 4525734"/>
                <a:gd name="connsiteY726" fmla="*/ 1418789 h 1727090"/>
                <a:gd name="connsiteX727" fmla="*/ 3202147 w 4525734"/>
                <a:gd name="connsiteY727" fmla="*/ 1402275 h 1727090"/>
                <a:gd name="connsiteX728" fmla="*/ 3211980 w 4525734"/>
                <a:gd name="connsiteY728" fmla="*/ 1383491 h 1727090"/>
                <a:gd name="connsiteX729" fmla="*/ 3216266 w 4525734"/>
                <a:gd name="connsiteY729" fmla="*/ 1365842 h 1727090"/>
                <a:gd name="connsiteX730" fmla="*/ 3214627 w 4525734"/>
                <a:gd name="connsiteY730" fmla="*/ 1345798 h 1727090"/>
                <a:gd name="connsiteX731" fmla="*/ 3217779 w 4525734"/>
                <a:gd name="connsiteY731" fmla="*/ 1337982 h 1727090"/>
                <a:gd name="connsiteX732" fmla="*/ 3207946 w 4525734"/>
                <a:gd name="connsiteY732" fmla="*/ 1324997 h 1727090"/>
                <a:gd name="connsiteX733" fmla="*/ 3191809 w 4525734"/>
                <a:gd name="connsiteY733" fmla="*/ 1311634 h 1727090"/>
                <a:gd name="connsiteX734" fmla="*/ 3171009 w 4525734"/>
                <a:gd name="connsiteY734" fmla="*/ 1295876 h 1727090"/>
                <a:gd name="connsiteX735" fmla="*/ 3148317 w 4525734"/>
                <a:gd name="connsiteY735" fmla="*/ 1296632 h 1727090"/>
                <a:gd name="connsiteX736" fmla="*/ 3143274 w 4525734"/>
                <a:gd name="connsiteY736" fmla="*/ 1305583 h 1727090"/>
                <a:gd name="connsiteX737" fmla="*/ 3131928 w 4525734"/>
                <a:gd name="connsiteY737" fmla="*/ 1315794 h 1727090"/>
                <a:gd name="connsiteX738" fmla="*/ 3117053 w 4525734"/>
                <a:gd name="connsiteY738" fmla="*/ 1316929 h 1727090"/>
                <a:gd name="connsiteX739" fmla="*/ 3115919 w 4525734"/>
                <a:gd name="connsiteY739" fmla="*/ 1301297 h 1727090"/>
                <a:gd name="connsiteX740" fmla="*/ 3115161 w 4525734"/>
                <a:gd name="connsiteY740" fmla="*/ 1290707 h 1727090"/>
                <a:gd name="connsiteX741" fmla="*/ 3098647 w 4525734"/>
                <a:gd name="connsiteY741" fmla="*/ 1309617 h 1727090"/>
                <a:gd name="connsiteX742" fmla="*/ 3095495 w 4525734"/>
                <a:gd name="connsiteY742" fmla="*/ 1282513 h 1727090"/>
                <a:gd name="connsiteX743" fmla="*/ 3065240 w 4525734"/>
                <a:gd name="connsiteY743" fmla="*/ 1281757 h 1727090"/>
                <a:gd name="connsiteX744" fmla="*/ 3066374 w 4525734"/>
                <a:gd name="connsiteY744" fmla="*/ 1262090 h 1727090"/>
                <a:gd name="connsiteX745" fmla="*/ 3084024 w 4525734"/>
                <a:gd name="connsiteY745" fmla="*/ 1245576 h 1727090"/>
                <a:gd name="connsiteX746" fmla="*/ 3118188 w 4525734"/>
                <a:gd name="connsiteY746" fmla="*/ 1225532 h 1727090"/>
                <a:gd name="connsiteX747" fmla="*/ 3132685 w 4525734"/>
                <a:gd name="connsiteY747" fmla="*/ 1206370 h 1727090"/>
                <a:gd name="connsiteX748" fmla="*/ 3170757 w 4525734"/>
                <a:gd name="connsiteY748" fmla="*/ 1177753 h 1727090"/>
                <a:gd name="connsiteX749" fmla="*/ 3199751 w 4525734"/>
                <a:gd name="connsiteY749" fmla="*/ 1147876 h 1727090"/>
                <a:gd name="connsiteX750" fmla="*/ 3229125 w 4525734"/>
                <a:gd name="connsiteY750" fmla="*/ 1123167 h 1727090"/>
                <a:gd name="connsiteX751" fmla="*/ 3278921 w 4525734"/>
                <a:gd name="connsiteY751" fmla="*/ 1097323 h 1727090"/>
                <a:gd name="connsiteX752" fmla="*/ 3336658 w 4525734"/>
                <a:gd name="connsiteY752" fmla="*/ 1104383 h 1727090"/>
                <a:gd name="connsiteX753" fmla="*/ 3350399 w 4525734"/>
                <a:gd name="connsiteY753" fmla="*/ 1104005 h 1727090"/>
                <a:gd name="connsiteX754" fmla="*/ 3375108 w 4525734"/>
                <a:gd name="connsiteY754" fmla="*/ 1103627 h 1727090"/>
                <a:gd name="connsiteX755" fmla="*/ 3400573 w 4525734"/>
                <a:gd name="connsiteY755" fmla="*/ 1100097 h 1727090"/>
                <a:gd name="connsiteX756" fmla="*/ 3422508 w 4525734"/>
                <a:gd name="connsiteY756" fmla="*/ 1093794 h 1727090"/>
                <a:gd name="connsiteX757" fmla="*/ 3459824 w 4525734"/>
                <a:gd name="connsiteY757" fmla="*/ 1089507 h 1727090"/>
                <a:gd name="connsiteX758" fmla="*/ 3479868 w 4525734"/>
                <a:gd name="connsiteY758" fmla="*/ 1093415 h 1727090"/>
                <a:gd name="connsiteX759" fmla="*/ 3498273 w 4525734"/>
                <a:gd name="connsiteY759" fmla="*/ 1102870 h 1727090"/>
                <a:gd name="connsiteX760" fmla="*/ 3493609 w 4525734"/>
                <a:gd name="connsiteY760" fmla="*/ 1111064 h 1727090"/>
                <a:gd name="connsiteX761" fmla="*/ 3485037 w 4525734"/>
                <a:gd name="connsiteY761" fmla="*/ 1120141 h 1727090"/>
                <a:gd name="connsiteX762" fmla="*/ 3511762 w 4525734"/>
                <a:gd name="connsiteY762" fmla="*/ 1116233 h 1727090"/>
                <a:gd name="connsiteX763" fmla="*/ 3539623 w 4525734"/>
                <a:gd name="connsiteY763" fmla="*/ 1111569 h 1727090"/>
                <a:gd name="connsiteX764" fmla="*/ 3558407 w 4525734"/>
                <a:gd name="connsiteY764" fmla="*/ 1111191 h 1727090"/>
                <a:gd name="connsiteX765" fmla="*/ 3585889 w 4525734"/>
                <a:gd name="connsiteY765" fmla="*/ 1104509 h 1727090"/>
                <a:gd name="connsiteX766" fmla="*/ 3575299 w 4525734"/>
                <a:gd name="connsiteY766" fmla="*/ 1096315 h 1727090"/>
                <a:gd name="connsiteX767" fmla="*/ 3573282 w 4525734"/>
                <a:gd name="connsiteY767" fmla="*/ 1074001 h 1727090"/>
                <a:gd name="connsiteX768" fmla="*/ 3612110 w 4525734"/>
                <a:gd name="connsiteY768" fmla="*/ 1039460 h 1727090"/>
                <a:gd name="connsiteX769" fmla="*/ 3631776 w 4525734"/>
                <a:gd name="connsiteY769" fmla="*/ 1028114 h 1727090"/>
                <a:gd name="connsiteX770" fmla="*/ 3645896 w 4525734"/>
                <a:gd name="connsiteY770" fmla="*/ 1003783 h 1727090"/>
                <a:gd name="connsiteX771" fmla="*/ 3689388 w 4525734"/>
                <a:gd name="connsiteY771" fmla="*/ 999875 h 1727090"/>
                <a:gd name="connsiteX772" fmla="*/ 3707037 w 4525734"/>
                <a:gd name="connsiteY772" fmla="*/ 1007313 h 1727090"/>
                <a:gd name="connsiteX773" fmla="*/ 3726199 w 4525734"/>
                <a:gd name="connsiteY773" fmla="*/ 999875 h 1727090"/>
                <a:gd name="connsiteX774" fmla="*/ 3713214 w 4525734"/>
                <a:gd name="connsiteY774" fmla="*/ 1024584 h 1727090"/>
                <a:gd name="connsiteX775" fmla="*/ 3728090 w 4525734"/>
                <a:gd name="connsiteY775" fmla="*/ 1034795 h 1727090"/>
                <a:gd name="connsiteX776" fmla="*/ 3721031 w 4525734"/>
                <a:gd name="connsiteY776" fmla="*/ 1045763 h 1727090"/>
                <a:gd name="connsiteX777" fmla="*/ 3753177 w 4525734"/>
                <a:gd name="connsiteY777" fmla="*/ 1031644 h 1727090"/>
                <a:gd name="connsiteX778" fmla="*/ 3797174 w 4525734"/>
                <a:gd name="connsiteY778" fmla="*/ 1010843 h 1727090"/>
                <a:gd name="connsiteX779" fmla="*/ 3802721 w 4525734"/>
                <a:gd name="connsiteY779" fmla="*/ 984999 h 1727090"/>
                <a:gd name="connsiteX780" fmla="*/ 3848230 w 4525734"/>
                <a:gd name="connsiteY780" fmla="*/ 968863 h 1727090"/>
                <a:gd name="connsiteX781" fmla="*/ 3847852 w 4525734"/>
                <a:gd name="connsiteY781" fmla="*/ 975166 h 1727090"/>
                <a:gd name="connsiteX782" fmla="*/ 3827807 w 4525734"/>
                <a:gd name="connsiteY782" fmla="*/ 995211 h 1727090"/>
                <a:gd name="connsiteX783" fmla="*/ 3823521 w 4525734"/>
                <a:gd name="connsiteY783" fmla="*/ 1018028 h 1727090"/>
                <a:gd name="connsiteX784" fmla="*/ 3815705 w 4525734"/>
                <a:gd name="connsiteY784" fmla="*/ 1029753 h 1727090"/>
                <a:gd name="connsiteX785" fmla="*/ 3807889 w 4525734"/>
                <a:gd name="connsiteY785" fmla="*/ 1041855 h 1727090"/>
                <a:gd name="connsiteX786" fmla="*/ 3772969 w 4525734"/>
                <a:gd name="connsiteY786" fmla="*/ 1057109 h 1727090"/>
                <a:gd name="connsiteX787" fmla="*/ 3751412 w 4525734"/>
                <a:gd name="connsiteY787" fmla="*/ 1081061 h 1727090"/>
                <a:gd name="connsiteX788" fmla="*/ 3702373 w 4525734"/>
                <a:gd name="connsiteY788" fmla="*/ 1126192 h 1727090"/>
                <a:gd name="connsiteX789" fmla="*/ 3658880 w 4525734"/>
                <a:gd name="connsiteY789" fmla="*/ 1155944 h 1727090"/>
                <a:gd name="connsiteX790" fmla="*/ 3634172 w 4525734"/>
                <a:gd name="connsiteY790" fmla="*/ 1161112 h 1727090"/>
                <a:gd name="connsiteX791" fmla="*/ 3625095 w 4525734"/>
                <a:gd name="connsiteY791" fmla="*/ 1193259 h 1727090"/>
                <a:gd name="connsiteX792" fmla="*/ 3600764 w 4525734"/>
                <a:gd name="connsiteY792" fmla="*/ 1254022 h 1727090"/>
                <a:gd name="connsiteX793" fmla="*/ 3615262 w 4525734"/>
                <a:gd name="connsiteY793" fmla="*/ 1352101 h 1727090"/>
                <a:gd name="connsiteX794" fmla="*/ 3623456 w 4525734"/>
                <a:gd name="connsiteY794" fmla="*/ 1397232 h 1727090"/>
                <a:gd name="connsiteX795" fmla="*/ 3630515 w 4525734"/>
                <a:gd name="connsiteY795" fmla="*/ 1416394 h 1727090"/>
                <a:gd name="connsiteX796" fmla="*/ 3658376 w 4525734"/>
                <a:gd name="connsiteY796" fmla="*/ 1392442 h 1727090"/>
                <a:gd name="connsiteX797" fmla="*/ 3671739 w 4525734"/>
                <a:gd name="connsiteY797" fmla="*/ 1377188 h 1727090"/>
                <a:gd name="connsiteX798" fmla="*/ 3677664 w 4525734"/>
                <a:gd name="connsiteY798" fmla="*/ 1350084 h 1727090"/>
                <a:gd name="connsiteX799" fmla="*/ 3695692 w 4525734"/>
                <a:gd name="connsiteY799" fmla="*/ 1337982 h 1727090"/>
                <a:gd name="connsiteX800" fmla="*/ 3715358 w 4525734"/>
                <a:gd name="connsiteY800" fmla="*/ 1334074 h 1727090"/>
                <a:gd name="connsiteX801" fmla="*/ 3712962 w 4525734"/>
                <a:gd name="connsiteY801" fmla="*/ 1311760 h 1727090"/>
                <a:gd name="connsiteX802" fmla="*/ 3738427 w 4525734"/>
                <a:gd name="connsiteY802" fmla="*/ 1287429 h 1727090"/>
                <a:gd name="connsiteX803" fmla="*/ 3770196 w 4525734"/>
                <a:gd name="connsiteY803" fmla="*/ 1281883 h 1727090"/>
                <a:gd name="connsiteX804" fmla="*/ 3765531 w 4525734"/>
                <a:gd name="connsiteY804" fmla="*/ 1255661 h 1727090"/>
                <a:gd name="connsiteX805" fmla="*/ 3784315 w 4525734"/>
                <a:gd name="connsiteY805" fmla="*/ 1223515 h 1727090"/>
                <a:gd name="connsiteX806" fmla="*/ 3804737 w 4525734"/>
                <a:gd name="connsiteY806" fmla="*/ 1222380 h 1727090"/>
                <a:gd name="connsiteX807" fmla="*/ 3792131 w 4525734"/>
                <a:gd name="connsiteY807" fmla="*/ 1204731 h 1727090"/>
                <a:gd name="connsiteX808" fmla="*/ 3797678 w 4525734"/>
                <a:gd name="connsiteY808" fmla="*/ 1174980 h 1727090"/>
                <a:gd name="connsiteX809" fmla="*/ 3796921 w 4525734"/>
                <a:gd name="connsiteY809" fmla="*/ 1160860 h 1727090"/>
                <a:gd name="connsiteX810" fmla="*/ 3780029 w 4525734"/>
                <a:gd name="connsiteY810" fmla="*/ 1161995 h 1727090"/>
                <a:gd name="connsiteX811" fmla="*/ 3776877 w 4525734"/>
                <a:gd name="connsiteY811" fmla="*/ 1134513 h 1727090"/>
                <a:gd name="connsiteX812" fmla="*/ 3799190 w 4525734"/>
                <a:gd name="connsiteY812" fmla="*/ 1110938 h 1727090"/>
                <a:gd name="connsiteX813" fmla="*/ 3819235 w 4525734"/>
                <a:gd name="connsiteY813" fmla="*/ 1077531 h 1727090"/>
                <a:gd name="connsiteX814" fmla="*/ 3842431 w 4525734"/>
                <a:gd name="connsiteY814" fmla="*/ 1076397 h 1727090"/>
                <a:gd name="connsiteX815" fmla="*/ 3852642 w 4525734"/>
                <a:gd name="connsiteY815" fmla="*/ 1081061 h 1727090"/>
                <a:gd name="connsiteX816" fmla="*/ 3879368 w 4525734"/>
                <a:gd name="connsiteY816" fmla="*/ 1055596 h 1727090"/>
                <a:gd name="connsiteX817" fmla="*/ 3884915 w 4525734"/>
                <a:gd name="connsiteY817" fmla="*/ 1078792 h 1727090"/>
                <a:gd name="connsiteX818" fmla="*/ 3909624 w 4525734"/>
                <a:gd name="connsiteY818" fmla="*/ 1064673 h 1727090"/>
                <a:gd name="connsiteX819" fmla="*/ 3975934 w 4525734"/>
                <a:gd name="connsiteY819" fmla="*/ 1059630 h 1727090"/>
                <a:gd name="connsiteX820" fmla="*/ 3995600 w 4525734"/>
                <a:gd name="connsiteY820" fmla="*/ 1076523 h 1727090"/>
                <a:gd name="connsiteX821" fmla="*/ 4006568 w 4525734"/>
                <a:gd name="connsiteY821" fmla="*/ 1060765 h 1727090"/>
                <a:gd name="connsiteX822" fmla="*/ 4045017 w 4525734"/>
                <a:gd name="connsiteY822" fmla="*/ 1039207 h 1727090"/>
                <a:gd name="connsiteX823" fmla="*/ 4060649 w 4525734"/>
                <a:gd name="connsiteY823" fmla="*/ 1028618 h 1727090"/>
                <a:gd name="connsiteX824" fmla="*/ 4075903 w 4525734"/>
                <a:gd name="connsiteY824" fmla="*/ 1018407 h 1727090"/>
                <a:gd name="connsiteX825" fmla="*/ 4120656 w 4525734"/>
                <a:gd name="connsiteY825" fmla="*/ 998362 h 1727090"/>
                <a:gd name="connsiteX826" fmla="*/ 4175999 w 4525734"/>
                <a:gd name="connsiteY826" fmla="*/ 971258 h 1727090"/>
                <a:gd name="connsiteX827" fmla="*/ 4186589 w 4525734"/>
                <a:gd name="connsiteY827" fmla="*/ 968863 h 1727090"/>
                <a:gd name="connsiteX828" fmla="*/ 4210163 w 4525734"/>
                <a:gd name="connsiteY828" fmla="*/ 974788 h 1727090"/>
                <a:gd name="connsiteX829" fmla="*/ 4239158 w 4525734"/>
                <a:gd name="connsiteY829" fmla="*/ 972393 h 1727090"/>
                <a:gd name="connsiteX830" fmla="*/ 4238401 w 4525734"/>
                <a:gd name="connsiteY830" fmla="*/ 950836 h 1727090"/>
                <a:gd name="connsiteX831" fmla="*/ 4223147 w 4525734"/>
                <a:gd name="connsiteY831" fmla="*/ 926505 h 1727090"/>
                <a:gd name="connsiteX832" fmla="*/ 4205120 w 4525734"/>
                <a:gd name="connsiteY832" fmla="*/ 900662 h 1727090"/>
                <a:gd name="connsiteX833" fmla="*/ 4189362 w 4525734"/>
                <a:gd name="connsiteY833" fmla="*/ 890829 h 1727090"/>
                <a:gd name="connsiteX834" fmla="*/ 4181168 w 4525734"/>
                <a:gd name="connsiteY834" fmla="*/ 881752 h 1727090"/>
                <a:gd name="connsiteX835" fmla="*/ 4158854 w 4525734"/>
                <a:gd name="connsiteY835" fmla="*/ 877088 h 1727090"/>
                <a:gd name="connsiteX836" fmla="*/ 4185076 w 4525734"/>
                <a:gd name="connsiteY836" fmla="*/ 869650 h 1727090"/>
                <a:gd name="connsiteX837" fmla="*/ 4199195 w 4525734"/>
                <a:gd name="connsiteY837" fmla="*/ 882635 h 1727090"/>
                <a:gd name="connsiteX838" fmla="*/ 4229451 w 4525734"/>
                <a:gd name="connsiteY838" fmla="*/ 880744 h 1727090"/>
                <a:gd name="connsiteX839" fmla="*/ 4264749 w 4525734"/>
                <a:gd name="connsiteY839" fmla="*/ 862716 h 1727090"/>
                <a:gd name="connsiteX840" fmla="*/ 4272187 w 4525734"/>
                <a:gd name="connsiteY840" fmla="*/ 848975 h 1727090"/>
                <a:gd name="connsiteX841" fmla="*/ 4267522 w 4525734"/>
                <a:gd name="connsiteY841" fmla="*/ 833343 h 1727090"/>
                <a:gd name="connsiteX842" fmla="*/ 4269539 w 4525734"/>
                <a:gd name="connsiteY842" fmla="*/ 820359 h 1727090"/>
                <a:gd name="connsiteX843" fmla="*/ 4279373 w 4525734"/>
                <a:gd name="connsiteY843" fmla="*/ 811660 h 1727090"/>
                <a:gd name="connsiteX844" fmla="*/ 4293492 w 4525734"/>
                <a:gd name="connsiteY844" fmla="*/ 810904 h 1727090"/>
                <a:gd name="connsiteX845" fmla="*/ 4289962 w 4525734"/>
                <a:gd name="connsiteY845" fmla="*/ 825023 h 1727090"/>
                <a:gd name="connsiteX846" fmla="*/ 4299416 w 4525734"/>
                <a:gd name="connsiteY846" fmla="*/ 843050 h 1727090"/>
                <a:gd name="connsiteX847" fmla="*/ 4326899 w 4525734"/>
                <a:gd name="connsiteY847" fmla="*/ 843807 h 1727090"/>
                <a:gd name="connsiteX848" fmla="*/ 4368501 w 4525734"/>
                <a:gd name="connsiteY848" fmla="*/ 857548 h 1727090"/>
                <a:gd name="connsiteX849" fmla="*/ 4387284 w 4525734"/>
                <a:gd name="connsiteY849" fmla="*/ 880365 h 1727090"/>
                <a:gd name="connsiteX850" fmla="*/ 4413631 w 4525734"/>
                <a:gd name="connsiteY850" fmla="*/ 889820 h 1727090"/>
                <a:gd name="connsiteX851" fmla="*/ 4427751 w 4525734"/>
                <a:gd name="connsiteY851" fmla="*/ 897258 h 1727090"/>
                <a:gd name="connsiteX852" fmla="*/ 4443761 w 4525734"/>
                <a:gd name="connsiteY852" fmla="*/ 898771 h 1727090"/>
                <a:gd name="connsiteX853" fmla="*/ 4458259 w 4525734"/>
                <a:gd name="connsiteY853" fmla="*/ 895619 h 1727090"/>
                <a:gd name="connsiteX854" fmla="*/ 4446535 w 4525734"/>
                <a:gd name="connsiteY854" fmla="*/ 881122 h 1727090"/>
                <a:gd name="connsiteX855" fmla="*/ 4459519 w 4525734"/>
                <a:gd name="connsiteY855" fmla="*/ 884273 h 1727090"/>
                <a:gd name="connsiteX856" fmla="*/ 4462293 w 4525734"/>
                <a:gd name="connsiteY856" fmla="*/ 871289 h 1727090"/>
                <a:gd name="connsiteX857" fmla="*/ 4458385 w 4525734"/>
                <a:gd name="connsiteY857" fmla="*/ 845067 h 1727090"/>
                <a:gd name="connsiteX858" fmla="*/ 4466579 w 4525734"/>
                <a:gd name="connsiteY858" fmla="*/ 841916 h 1727090"/>
                <a:gd name="connsiteX859" fmla="*/ 4496456 w 4525734"/>
                <a:gd name="connsiteY859" fmla="*/ 848219 h 1727090"/>
                <a:gd name="connsiteX860" fmla="*/ 4490153 w 4525734"/>
                <a:gd name="connsiteY860" fmla="*/ 840781 h 1727090"/>
                <a:gd name="connsiteX861" fmla="*/ 4496078 w 4525734"/>
                <a:gd name="connsiteY861" fmla="*/ 838386 h 1727090"/>
                <a:gd name="connsiteX862" fmla="*/ 4510575 w 4525734"/>
                <a:gd name="connsiteY862" fmla="*/ 840025 h 1727090"/>
                <a:gd name="connsiteX863" fmla="*/ 4524317 w 4525734"/>
                <a:gd name="connsiteY863" fmla="*/ 825527 h 1727090"/>
                <a:gd name="connsiteX864" fmla="*/ 4528099 w 4525734"/>
                <a:gd name="connsiteY864" fmla="*/ 818594 h 1727090"/>
                <a:gd name="connsiteX865" fmla="*/ 2340114 w 4525734"/>
                <a:gd name="connsiteY865" fmla="*/ 1333317 h 1727090"/>
                <a:gd name="connsiteX866" fmla="*/ 2273047 w 4525734"/>
                <a:gd name="connsiteY866" fmla="*/ 1374540 h 1727090"/>
                <a:gd name="connsiteX867" fmla="*/ 2214175 w 4525734"/>
                <a:gd name="connsiteY867" fmla="*/ 1392190 h 1727090"/>
                <a:gd name="connsiteX868" fmla="*/ 2264727 w 4525734"/>
                <a:gd name="connsiteY868" fmla="*/ 1360421 h 1727090"/>
                <a:gd name="connsiteX869" fmla="*/ 2335323 w 4525734"/>
                <a:gd name="connsiteY869" fmla="*/ 1293355 h 1727090"/>
                <a:gd name="connsiteX870" fmla="*/ 2369487 w 4525734"/>
                <a:gd name="connsiteY870" fmla="*/ 1239273 h 1727090"/>
                <a:gd name="connsiteX871" fmla="*/ 2340114 w 4525734"/>
                <a:gd name="connsiteY871" fmla="*/ 1333317 h 1727090"/>
                <a:gd name="connsiteX872" fmla="*/ 2439832 w 4525734"/>
                <a:gd name="connsiteY872" fmla="*/ 411782 h 1727090"/>
                <a:gd name="connsiteX873" fmla="*/ 2424199 w 4525734"/>
                <a:gd name="connsiteY873" fmla="*/ 424388 h 1727090"/>
                <a:gd name="connsiteX874" fmla="*/ 2472104 w 4525734"/>
                <a:gd name="connsiteY874" fmla="*/ 416572 h 1727090"/>
                <a:gd name="connsiteX875" fmla="*/ 2439832 w 4525734"/>
                <a:gd name="connsiteY875" fmla="*/ 411782 h 1727090"/>
                <a:gd name="connsiteX876" fmla="*/ 1011010 w 4525734"/>
                <a:gd name="connsiteY876" fmla="*/ 24258 h 1727090"/>
                <a:gd name="connsiteX877" fmla="*/ 1036853 w 4525734"/>
                <a:gd name="connsiteY877" fmla="*/ 14047 h 1727090"/>
                <a:gd name="connsiteX878" fmla="*/ 1059545 w 4525734"/>
                <a:gd name="connsiteY878" fmla="*/ 6987 h 1727090"/>
                <a:gd name="connsiteX879" fmla="*/ 1012523 w 4525734"/>
                <a:gd name="connsiteY879" fmla="*/ 8626 h 1727090"/>
                <a:gd name="connsiteX880" fmla="*/ 976469 w 4525734"/>
                <a:gd name="connsiteY880" fmla="*/ 14929 h 1727090"/>
                <a:gd name="connsiteX881" fmla="*/ 1011010 w 4525734"/>
                <a:gd name="connsiteY881" fmla="*/ 24258 h 1727090"/>
                <a:gd name="connsiteX882" fmla="*/ 913688 w 4525734"/>
                <a:gd name="connsiteY882" fmla="*/ 76827 h 1727090"/>
                <a:gd name="connsiteX883" fmla="*/ 880785 w 4525734"/>
                <a:gd name="connsiteY883" fmla="*/ 80735 h 1727090"/>
                <a:gd name="connsiteX884" fmla="*/ 913688 w 4525734"/>
                <a:gd name="connsiteY884" fmla="*/ 76827 h 1727090"/>
                <a:gd name="connsiteX885" fmla="*/ 1014918 w 4525734"/>
                <a:gd name="connsiteY885" fmla="*/ 66616 h 1727090"/>
                <a:gd name="connsiteX886" fmla="*/ 995252 w 4525734"/>
                <a:gd name="connsiteY886" fmla="*/ 73675 h 1727090"/>
                <a:gd name="connsiteX887" fmla="*/ 979494 w 4525734"/>
                <a:gd name="connsiteY887" fmla="*/ 89307 h 1727090"/>
                <a:gd name="connsiteX888" fmla="*/ 1037610 w 4525734"/>
                <a:gd name="connsiteY888" fmla="*/ 84643 h 1727090"/>
                <a:gd name="connsiteX889" fmla="*/ 1065849 w 4525734"/>
                <a:gd name="connsiteY889" fmla="*/ 73675 h 1727090"/>
                <a:gd name="connsiteX890" fmla="*/ 1014918 w 4525734"/>
                <a:gd name="connsiteY890" fmla="*/ 66616 h 1727090"/>
                <a:gd name="connsiteX891" fmla="*/ 1149052 w 4525734"/>
                <a:gd name="connsiteY891" fmla="*/ 51614 h 1727090"/>
                <a:gd name="connsiteX892" fmla="*/ 1137327 w 4525734"/>
                <a:gd name="connsiteY892" fmla="*/ 37495 h 1727090"/>
                <a:gd name="connsiteX893" fmla="*/ 1094213 w 4525734"/>
                <a:gd name="connsiteY893" fmla="*/ 36738 h 1727090"/>
                <a:gd name="connsiteX894" fmla="*/ 1073791 w 4525734"/>
                <a:gd name="connsiteY894" fmla="*/ 61069 h 1727090"/>
                <a:gd name="connsiteX895" fmla="*/ 1149052 w 4525734"/>
                <a:gd name="connsiteY895" fmla="*/ 51614 h 1727090"/>
                <a:gd name="connsiteX896" fmla="*/ 1024373 w 4525734"/>
                <a:gd name="connsiteY896" fmla="*/ 39134 h 1727090"/>
                <a:gd name="connsiteX897" fmla="*/ 978864 w 4525734"/>
                <a:gd name="connsiteY897" fmla="*/ 27409 h 1727090"/>
                <a:gd name="connsiteX898" fmla="*/ 960080 w 4525734"/>
                <a:gd name="connsiteY898" fmla="*/ 31317 h 1727090"/>
                <a:gd name="connsiteX899" fmla="*/ 931841 w 4525734"/>
                <a:gd name="connsiteY899" fmla="*/ 47832 h 1727090"/>
                <a:gd name="connsiteX900" fmla="*/ 1024373 w 4525734"/>
                <a:gd name="connsiteY900" fmla="*/ 39134 h 1727090"/>
                <a:gd name="connsiteX901" fmla="*/ 907385 w 4525734"/>
                <a:gd name="connsiteY901" fmla="*/ 474562 h 1727090"/>
                <a:gd name="connsiteX902" fmla="*/ 888601 w 4525734"/>
                <a:gd name="connsiteY902" fmla="*/ 487925 h 1727090"/>
                <a:gd name="connsiteX903" fmla="*/ 897173 w 4525734"/>
                <a:gd name="connsiteY903" fmla="*/ 505952 h 1727090"/>
                <a:gd name="connsiteX904" fmla="*/ 881542 w 4525734"/>
                <a:gd name="connsiteY904" fmla="*/ 521710 h 1727090"/>
                <a:gd name="connsiteX905" fmla="*/ 848638 w 4525734"/>
                <a:gd name="connsiteY905" fmla="*/ 538981 h 1727090"/>
                <a:gd name="connsiteX906" fmla="*/ 875364 w 4525734"/>
                <a:gd name="connsiteY906" fmla="*/ 554739 h 1727090"/>
                <a:gd name="connsiteX907" fmla="*/ 880029 w 4525734"/>
                <a:gd name="connsiteY907" fmla="*/ 574280 h 1727090"/>
                <a:gd name="connsiteX908" fmla="*/ 890240 w 4525734"/>
                <a:gd name="connsiteY908" fmla="*/ 565707 h 1727090"/>
                <a:gd name="connsiteX909" fmla="*/ 911419 w 4525734"/>
                <a:gd name="connsiteY909" fmla="*/ 580583 h 1727090"/>
                <a:gd name="connsiteX910" fmla="*/ 945204 w 4525734"/>
                <a:gd name="connsiteY910" fmla="*/ 599367 h 1727090"/>
                <a:gd name="connsiteX911" fmla="*/ 1014288 w 4525734"/>
                <a:gd name="connsiteY911" fmla="*/ 599367 h 1727090"/>
                <a:gd name="connsiteX912" fmla="*/ 978233 w 4525734"/>
                <a:gd name="connsiteY912" fmla="*/ 567220 h 1727090"/>
                <a:gd name="connsiteX913" fmla="*/ 968778 w 4525734"/>
                <a:gd name="connsiteY913" fmla="*/ 509986 h 1727090"/>
                <a:gd name="connsiteX914" fmla="*/ 989958 w 4525734"/>
                <a:gd name="connsiteY914" fmla="*/ 479353 h 1727090"/>
                <a:gd name="connsiteX915" fmla="*/ 1013532 w 4525734"/>
                <a:gd name="connsiteY915" fmla="*/ 451870 h 1727090"/>
                <a:gd name="connsiteX916" fmla="*/ 1027651 w 4525734"/>
                <a:gd name="connsiteY916" fmla="*/ 433843 h 1727090"/>
                <a:gd name="connsiteX917" fmla="*/ 1044165 w 4525734"/>
                <a:gd name="connsiteY917" fmla="*/ 408000 h 1727090"/>
                <a:gd name="connsiteX918" fmla="*/ 1069252 w 4525734"/>
                <a:gd name="connsiteY918" fmla="*/ 399427 h 1727090"/>
                <a:gd name="connsiteX919" fmla="*/ 1104551 w 4525734"/>
                <a:gd name="connsiteY919" fmla="*/ 382913 h 1727090"/>
                <a:gd name="connsiteX920" fmla="*/ 1252047 w 4525734"/>
                <a:gd name="connsiteY920" fmla="*/ 327192 h 1727090"/>
                <a:gd name="connsiteX921" fmla="*/ 1320248 w 4525734"/>
                <a:gd name="connsiteY921" fmla="*/ 280170 h 1727090"/>
                <a:gd name="connsiteX922" fmla="*/ 1238684 w 4525734"/>
                <a:gd name="connsiteY922" fmla="*/ 295928 h 1727090"/>
                <a:gd name="connsiteX923" fmla="*/ 1195570 w 4525734"/>
                <a:gd name="connsiteY923" fmla="*/ 306139 h 1727090"/>
                <a:gd name="connsiteX924" fmla="*/ 1143000 w 4525734"/>
                <a:gd name="connsiteY924" fmla="*/ 310804 h 1727090"/>
                <a:gd name="connsiteX925" fmla="*/ 1103794 w 4525734"/>
                <a:gd name="connsiteY925" fmla="*/ 320259 h 1727090"/>
                <a:gd name="connsiteX926" fmla="*/ 1070891 w 4525734"/>
                <a:gd name="connsiteY926" fmla="*/ 329713 h 1727090"/>
                <a:gd name="connsiteX927" fmla="*/ 1036349 w 4525734"/>
                <a:gd name="connsiteY927" fmla="*/ 344589 h 1727090"/>
                <a:gd name="connsiteX928" fmla="*/ 1015927 w 4525734"/>
                <a:gd name="connsiteY928" fmla="*/ 357196 h 1727090"/>
                <a:gd name="connsiteX929" fmla="*/ 993109 w 4525734"/>
                <a:gd name="connsiteY929" fmla="*/ 365012 h 1727090"/>
                <a:gd name="connsiteX930" fmla="*/ 986806 w 4525734"/>
                <a:gd name="connsiteY930" fmla="*/ 383039 h 1727090"/>
                <a:gd name="connsiteX931" fmla="*/ 971930 w 4525734"/>
                <a:gd name="connsiteY931" fmla="*/ 400310 h 1727090"/>
                <a:gd name="connsiteX932" fmla="*/ 964114 w 4525734"/>
                <a:gd name="connsiteY932" fmla="*/ 417581 h 1727090"/>
                <a:gd name="connsiteX933" fmla="*/ 941296 w 4525734"/>
                <a:gd name="connsiteY933" fmla="*/ 429305 h 1727090"/>
                <a:gd name="connsiteX934" fmla="*/ 938145 w 4525734"/>
                <a:gd name="connsiteY934" fmla="*/ 448088 h 1727090"/>
                <a:gd name="connsiteX935" fmla="*/ 931085 w 4525734"/>
                <a:gd name="connsiteY935" fmla="*/ 462964 h 1727090"/>
                <a:gd name="connsiteX936" fmla="*/ 907385 w 4525734"/>
                <a:gd name="connsiteY936" fmla="*/ 474562 h 172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525734" h="1727090">
                  <a:moveTo>
                    <a:pt x="71069" y="1256291"/>
                  </a:moveTo>
                  <a:cubicBezTo>
                    <a:pt x="67540" y="1258056"/>
                    <a:pt x="58085" y="1254527"/>
                    <a:pt x="55185" y="1250366"/>
                  </a:cubicBezTo>
                  <a:cubicBezTo>
                    <a:pt x="52790" y="1247089"/>
                    <a:pt x="45478" y="1248349"/>
                    <a:pt x="39049" y="1248854"/>
                  </a:cubicBezTo>
                  <a:cubicBezTo>
                    <a:pt x="40561" y="1249736"/>
                    <a:pt x="42075" y="1250871"/>
                    <a:pt x="43209" y="1252888"/>
                  </a:cubicBezTo>
                  <a:cubicBezTo>
                    <a:pt x="46739" y="1259191"/>
                    <a:pt x="29090" y="1259947"/>
                    <a:pt x="34636" y="1267385"/>
                  </a:cubicBezTo>
                  <a:cubicBezTo>
                    <a:pt x="40183" y="1274823"/>
                    <a:pt x="22030" y="1275201"/>
                    <a:pt x="22030" y="1267385"/>
                  </a:cubicBezTo>
                  <a:cubicBezTo>
                    <a:pt x="22030" y="1259569"/>
                    <a:pt x="3120" y="1263477"/>
                    <a:pt x="4003" y="1268520"/>
                  </a:cubicBezTo>
                  <a:cubicBezTo>
                    <a:pt x="4255" y="1270411"/>
                    <a:pt x="3751" y="1272680"/>
                    <a:pt x="2364" y="1274823"/>
                  </a:cubicBezTo>
                  <a:cubicBezTo>
                    <a:pt x="7532" y="1276588"/>
                    <a:pt x="13458" y="1278731"/>
                    <a:pt x="15727" y="1279740"/>
                  </a:cubicBezTo>
                  <a:cubicBezTo>
                    <a:pt x="19257" y="1281126"/>
                    <a:pt x="66279" y="1286043"/>
                    <a:pt x="84684" y="1282639"/>
                  </a:cubicBezTo>
                  <a:cubicBezTo>
                    <a:pt x="83676" y="1279235"/>
                    <a:pt x="85693" y="1268898"/>
                    <a:pt x="85693" y="1264990"/>
                  </a:cubicBezTo>
                  <a:cubicBezTo>
                    <a:pt x="85693" y="1260325"/>
                    <a:pt x="74473" y="1254527"/>
                    <a:pt x="71069" y="1256291"/>
                  </a:cubicBezTo>
                  <a:close/>
                  <a:moveTo>
                    <a:pt x="1206411" y="47706"/>
                  </a:moveTo>
                  <a:cubicBezTo>
                    <a:pt x="1236163" y="44554"/>
                    <a:pt x="1235406" y="28040"/>
                    <a:pt x="1219774" y="25014"/>
                  </a:cubicBezTo>
                  <a:cubicBezTo>
                    <a:pt x="1204016" y="21863"/>
                    <a:pt x="1201747" y="34469"/>
                    <a:pt x="1193931" y="33587"/>
                  </a:cubicBezTo>
                  <a:cubicBezTo>
                    <a:pt x="1186115" y="32830"/>
                    <a:pt x="1156489" y="38503"/>
                    <a:pt x="1162540" y="45311"/>
                  </a:cubicBezTo>
                  <a:cubicBezTo>
                    <a:pt x="1169474" y="53253"/>
                    <a:pt x="1191409" y="49345"/>
                    <a:pt x="1206411" y="47706"/>
                  </a:cubicBezTo>
                  <a:close/>
                  <a:moveTo>
                    <a:pt x="1357815" y="484017"/>
                  </a:moveTo>
                  <a:cubicBezTo>
                    <a:pt x="1368026" y="485530"/>
                    <a:pt x="1395509" y="480109"/>
                    <a:pt x="1398660" y="474562"/>
                  </a:cubicBezTo>
                  <a:cubicBezTo>
                    <a:pt x="1401812" y="469015"/>
                    <a:pt x="1387693" y="462838"/>
                    <a:pt x="1369665" y="462838"/>
                  </a:cubicBezTo>
                  <a:cubicBezTo>
                    <a:pt x="1351512" y="462838"/>
                    <a:pt x="1348991" y="482630"/>
                    <a:pt x="1357815" y="484017"/>
                  </a:cubicBezTo>
                  <a:close/>
                  <a:moveTo>
                    <a:pt x="1937588" y="83004"/>
                  </a:moveTo>
                  <a:cubicBezTo>
                    <a:pt x="1952464" y="89307"/>
                    <a:pt x="1947043" y="93215"/>
                    <a:pt x="1931285" y="93215"/>
                  </a:cubicBezTo>
                  <a:cubicBezTo>
                    <a:pt x="1915653" y="93215"/>
                    <a:pt x="1902164" y="98510"/>
                    <a:pt x="1912501" y="102670"/>
                  </a:cubicBezTo>
                  <a:cubicBezTo>
                    <a:pt x="1920317" y="105822"/>
                    <a:pt x="1919561" y="114394"/>
                    <a:pt x="1936076" y="118302"/>
                  </a:cubicBezTo>
                  <a:cubicBezTo>
                    <a:pt x="1952590" y="122210"/>
                    <a:pt x="1968978" y="108847"/>
                    <a:pt x="1967466" y="99519"/>
                  </a:cubicBezTo>
                  <a:cubicBezTo>
                    <a:pt x="1965827" y="90064"/>
                    <a:pt x="2024699" y="81491"/>
                    <a:pt x="2040457" y="77583"/>
                  </a:cubicBezTo>
                  <a:cubicBezTo>
                    <a:pt x="2056090" y="73675"/>
                    <a:pt x="2030246" y="57161"/>
                    <a:pt x="2047517" y="55648"/>
                  </a:cubicBezTo>
                  <a:cubicBezTo>
                    <a:pt x="2064788" y="54135"/>
                    <a:pt x="2057729" y="46193"/>
                    <a:pt x="2036549" y="43042"/>
                  </a:cubicBezTo>
                  <a:cubicBezTo>
                    <a:pt x="2015370" y="39890"/>
                    <a:pt x="2023942" y="21863"/>
                    <a:pt x="2017009" y="15559"/>
                  </a:cubicBezTo>
                  <a:cubicBezTo>
                    <a:pt x="2009949" y="9256"/>
                    <a:pt x="2006041" y="23375"/>
                    <a:pt x="1978559" y="28922"/>
                  </a:cubicBezTo>
                  <a:cubicBezTo>
                    <a:pt x="1951077" y="34469"/>
                    <a:pt x="1937714" y="41529"/>
                    <a:pt x="1948682" y="46950"/>
                  </a:cubicBezTo>
                  <a:cubicBezTo>
                    <a:pt x="1959650" y="52496"/>
                    <a:pt x="1948682" y="65733"/>
                    <a:pt x="1936958" y="64977"/>
                  </a:cubicBezTo>
                  <a:cubicBezTo>
                    <a:pt x="1925108" y="64220"/>
                    <a:pt x="1922713" y="76827"/>
                    <a:pt x="1937588" y="83004"/>
                  </a:cubicBezTo>
                  <a:close/>
                  <a:moveTo>
                    <a:pt x="1979190" y="105066"/>
                  </a:moveTo>
                  <a:cubicBezTo>
                    <a:pt x="1979190" y="113638"/>
                    <a:pt x="1953977" y="122336"/>
                    <a:pt x="1961162" y="128640"/>
                  </a:cubicBezTo>
                  <a:cubicBezTo>
                    <a:pt x="1967466" y="134187"/>
                    <a:pt x="1972886" y="132548"/>
                    <a:pt x="1980828" y="134060"/>
                  </a:cubicBezTo>
                  <a:cubicBezTo>
                    <a:pt x="1988644" y="135699"/>
                    <a:pt x="1992552" y="155239"/>
                    <a:pt x="2006672" y="152088"/>
                  </a:cubicBezTo>
                  <a:cubicBezTo>
                    <a:pt x="2020791" y="148936"/>
                    <a:pt x="2059241" y="167720"/>
                    <a:pt x="2082059" y="167720"/>
                  </a:cubicBezTo>
                  <a:cubicBezTo>
                    <a:pt x="2104877" y="167720"/>
                    <a:pt x="2107146" y="148936"/>
                    <a:pt x="2100086" y="148054"/>
                  </a:cubicBezTo>
                  <a:cubicBezTo>
                    <a:pt x="2093027" y="147297"/>
                    <a:pt x="2099330" y="136330"/>
                    <a:pt x="2111810" y="118302"/>
                  </a:cubicBezTo>
                  <a:cubicBezTo>
                    <a:pt x="2124417" y="100275"/>
                    <a:pt x="2072604" y="86912"/>
                    <a:pt x="2072604" y="101031"/>
                  </a:cubicBezTo>
                  <a:cubicBezTo>
                    <a:pt x="2072604" y="115151"/>
                    <a:pt x="2057729" y="97880"/>
                    <a:pt x="2052938" y="89307"/>
                  </a:cubicBezTo>
                  <a:cubicBezTo>
                    <a:pt x="2048274" y="80735"/>
                    <a:pt x="1979190" y="96367"/>
                    <a:pt x="1979190" y="105066"/>
                  </a:cubicBezTo>
                  <a:close/>
                  <a:moveTo>
                    <a:pt x="1586875" y="495741"/>
                  </a:moveTo>
                  <a:cubicBezTo>
                    <a:pt x="1599482" y="502044"/>
                    <a:pt x="1608810" y="499649"/>
                    <a:pt x="1607298" y="487043"/>
                  </a:cubicBezTo>
                  <a:cubicBezTo>
                    <a:pt x="1605785" y="474562"/>
                    <a:pt x="1576916" y="490825"/>
                    <a:pt x="1586875" y="495741"/>
                  </a:cubicBezTo>
                  <a:close/>
                  <a:moveTo>
                    <a:pt x="1917166" y="27283"/>
                  </a:moveTo>
                  <a:cubicBezTo>
                    <a:pt x="1920317" y="15559"/>
                    <a:pt x="1868252" y="20602"/>
                    <a:pt x="1881868" y="31948"/>
                  </a:cubicBezTo>
                  <a:cubicBezTo>
                    <a:pt x="1886658" y="35982"/>
                    <a:pt x="1914140" y="39134"/>
                    <a:pt x="1917166" y="27283"/>
                  </a:cubicBezTo>
                  <a:close/>
                  <a:moveTo>
                    <a:pt x="4226425" y="596215"/>
                  </a:moveTo>
                  <a:cubicBezTo>
                    <a:pt x="4242057" y="604031"/>
                    <a:pt x="4251512" y="586760"/>
                    <a:pt x="4264118" y="595458"/>
                  </a:cubicBezTo>
                  <a:cubicBezTo>
                    <a:pt x="4276725" y="604157"/>
                    <a:pt x="4307233" y="591551"/>
                    <a:pt x="4319840" y="589155"/>
                  </a:cubicBezTo>
                  <a:cubicBezTo>
                    <a:pt x="4332446" y="586760"/>
                    <a:pt x="4326143" y="571128"/>
                    <a:pt x="4290844" y="566464"/>
                  </a:cubicBezTo>
                  <a:cubicBezTo>
                    <a:pt x="4255420" y="561673"/>
                    <a:pt x="4209533" y="587769"/>
                    <a:pt x="4226425" y="596215"/>
                  </a:cubicBezTo>
                  <a:close/>
                  <a:moveTo>
                    <a:pt x="2100843" y="215625"/>
                  </a:moveTo>
                  <a:cubicBezTo>
                    <a:pt x="2111810" y="221928"/>
                    <a:pt x="2147108" y="207809"/>
                    <a:pt x="2170682" y="208565"/>
                  </a:cubicBezTo>
                  <a:cubicBezTo>
                    <a:pt x="2194257" y="209321"/>
                    <a:pt x="2260063" y="190538"/>
                    <a:pt x="2262458" y="177931"/>
                  </a:cubicBezTo>
                  <a:cubicBezTo>
                    <a:pt x="2264853" y="165325"/>
                    <a:pt x="2238128" y="166207"/>
                    <a:pt x="2227916" y="155113"/>
                  </a:cubicBezTo>
                  <a:cubicBezTo>
                    <a:pt x="2217705" y="144146"/>
                    <a:pt x="2195013" y="153601"/>
                    <a:pt x="2189466" y="162929"/>
                  </a:cubicBezTo>
                  <a:cubicBezTo>
                    <a:pt x="2183919" y="172384"/>
                    <a:pt x="2177742" y="163686"/>
                    <a:pt x="2192618" y="148810"/>
                  </a:cubicBezTo>
                  <a:cubicBezTo>
                    <a:pt x="2207493" y="133934"/>
                    <a:pt x="2177742" y="122084"/>
                    <a:pt x="2176986" y="131539"/>
                  </a:cubicBezTo>
                  <a:cubicBezTo>
                    <a:pt x="2176229" y="140994"/>
                    <a:pt x="2148747" y="133178"/>
                    <a:pt x="2148747" y="141750"/>
                  </a:cubicBezTo>
                  <a:cubicBezTo>
                    <a:pt x="2148747" y="150323"/>
                    <a:pt x="2138536" y="154357"/>
                    <a:pt x="2139292" y="162929"/>
                  </a:cubicBezTo>
                  <a:cubicBezTo>
                    <a:pt x="2140049" y="171502"/>
                    <a:pt x="2120509" y="158265"/>
                    <a:pt x="2119626" y="177805"/>
                  </a:cubicBezTo>
                  <a:cubicBezTo>
                    <a:pt x="2118870" y="197597"/>
                    <a:pt x="2089245" y="209069"/>
                    <a:pt x="2100843" y="215625"/>
                  </a:cubicBezTo>
                  <a:close/>
                  <a:moveTo>
                    <a:pt x="3113019" y="377240"/>
                  </a:moveTo>
                  <a:cubicBezTo>
                    <a:pt x="3123986" y="382787"/>
                    <a:pt x="3127894" y="388208"/>
                    <a:pt x="3134197" y="394511"/>
                  </a:cubicBezTo>
                  <a:cubicBezTo>
                    <a:pt x="3140501" y="400814"/>
                    <a:pt x="3164075" y="391359"/>
                    <a:pt x="3173404" y="388208"/>
                  </a:cubicBezTo>
                  <a:cubicBezTo>
                    <a:pt x="3182859" y="385056"/>
                    <a:pt x="3183615" y="402327"/>
                    <a:pt x="3198491" y="392872"/>
                  </a:cubicBezTo>
                  <a:cubicBezTo>
                    <a:pt x="3213367" y="383417"/>
                    <a:pt x="3228242" y="388208"/>
                    <a:pt x="3245513" y="388208"/>
                  </a:cubicBezTo>
                  <a:cubicBezTo>
                    <a:pt x="3262784" y="388208"/>
                    <a:pt x="3242361" y="367029"/>
                    <a:pt x="3243118" y="357574"/>
                  </a:cubicBezTo>
                  <a:cubicBezTo>
                    <a:pt x="3243874" y="348119"/>
                    <a:pt x="3263540" y="354422"/>
                    <a:pt x="3257237" y="362238"/>
                  </a:cubicBezTo>
                  <a:cubicBezTo>
                    <a:pt x="3250934" y="370054"/>
                    <a:pt x="3266692" y="388082"/>
                    <a:pt x="3291779" y="386569"/>
                  </a:cubicBezTo>
                  <a:cubicBezTo>
                    <a:pt x="3316865" y="385056"/>
                    <a:pt x="3298082" y="369298"/>
                    <a:pt x="3310688" y="363877"/>
                  </a:cubicBezTo>
                  <a:cubicBezTo>
                    <a:pt x="3323295" y="358330"/>
                    <a:pt x="3321656" y="352153"/>
                    <a:pt x="3303629" y="341059"/>
                  </a:cubicBezTo>
                  <a:cubicBezTo>
                    <a:pt x="3285602" y="330092"/>
                    <a:pt x="3262027" y="337151"/>
                    <a:pt x="3246396" y="330092"/>
                  </a:cubicBezTo>
                  <a:cubicBezTo>
                    <a:pt x="3229629" y="322528"/>
                    <a:pt x="3209585" y="322276"/>
                    <a:pt x="3208702" y="339546"/>
                  </a:cubicBezTo>
                  <a:cubicBezTo>
                    <a:pt x="3207946" y="356817"/>
                    <a:pt x="3174917" y="320763"/>
                    <a:pt x="3157646" y="315216"/>
                  </a:cubicBezTo>
                  <a:cubicBezTo>
                    <a:pt x="3140374" y="309795"/>
                    <a:pt x="3087049" y="364255"/>
                    <a:pt x="3113019" y="377240"/>
                  </a:cubicBezTo>
                  <a:close/>
                  <a:moveTo>
                    <a:pt x="3277029" y="477714"/>
                  </a:moveTo>
                  <a:cubicBezTo>
                    <a:pt x="3291148" y="474562"/>
                    <a:pt x="3266818" y="448719"/>
                    <a:pt x="3242488" y="444811"/>
                  </a:cubicBezTo>
                  <a:cubicBezTo>
                    <a:pt x="3218157" y="440903"/>
                    <a:pt x="3195591" y="460947"/>
                    <a:pt x="3198491" y="465233"/>
                  </a:cubicBezTo>
                  <a:cubicBezTo>
                    <a:pt x="3205551" y="475319"/>
                    <a:pt x="3262784" y="480865"/>
                    <a:pt x="3277029" y="477714"/>
                  </a:cubicBezTo>
                  <a:close/>
                  <a:moveTo>
                    <a:pt x="3214249" y="425901"/>
                  </a:moveTo>
                  <a:cubicBezTo>
                    <a:pt x="3214249" y="414177"/>
                    <a:pt x="3171513" y="430187"/>
                    <a:pt x="3189162" y="436112"/>
                  </a:cubicBezTo>
                  <a:cubicBezTo>
                    <a:pt x="3198491" y="439264"/>
                    <a:pt x="3214249" y="437625"/>
                    <a:pt x="3214249" y="425901"/>
                  </a:cubicBezTo>
                  <a:close/>
                  <a:moveTo>
                    <a:pt x="3350777" y="376484"/>
                  </a:moveTo>
                  <a:cubicBezTo>
                    <a:pt x="3369687" y="378122"/>
                    <a:pt x="3379016" y="396150"/>
                    <a:pt x="3415071" y="398419"/>
                  </a:cubicBezTo>
                  <a:cubicBezTo>
                    <a:pt x="3451125" y="400814"/>
                    <a:pt x="3477851" y="393754"/>
                    <a:pt x="3478607" y="385812"/>
                  </a:cubicBezTo>
                  <a:cubicBezTo>
                    <a:pt x="3479363" y="377996"/>
                    <a:pt x="3445704" y="366146"/>
                    <a:pt x="3435493" y="372449"/>
                  </a:cubicBezTo>
                  <a:cubicBezTo>
                    <a:pt x="3425282" y="378753"/>
                    <a:pt x="3417466" y="362238"/>
                    <a:pt x="3404859" y="366146"/>
                  </a:cubicBezTo>
                  <a:cubicBezTo>
                    <a:pt x="3392253" y="370054"/>
                    <a:pt x="3374982" y="369298"/>
                    <a:pt x="3368805" y="358330"/>
                  </a:cubicBezTo>
                  <a:cubicBezTo>
                    <a:pt x="3362502" y="347489"/>
                    <a:pt x="3341322" y="375727"/>
                    <a:pt x="3350777" y="376484"/>
                  </a:cubicBezTo>
                  <a:close/>
                  <a:moveTo>
                    <a:pt x="729255" y="57917"/>
                  </a:moveTo>
                  <a:cubicBezTo>
                    <a:pt x="747282" y="41403"/>
                    <a:pt x="770856" y="57161"/>
                    <a:pt x="774008" y="49219"/>
                  </a:cubicBezTo>
                  <a:cubicBezTo>
                    <a:pt x="777160" y="41403"/>
                    <a:pt x="740349" y="39007"/>
                    <a:pt x="726986" y="46067"/>
                  </a:cubicBezTo>
                  <a:cubicBezTo>
                    <a:pt x="713623" y="53127"/>
                    <a:pt x="682359" y="47454"/>
                    <a:pt x="686141" y="56278"/>
                  </a:cubicBezTo>
                  <a:cubicBezTo>
                    <a:pt x="688536" y="61825"/>
                    <a:pt x="711228" y="74432"/>
                    <a:pt x="729255" y="57917"/>
                  </a:cubicBezTo>
                  <a:close/>
                  <a:moveTo>
                    <a:pt x="3270726" y="1383995"/>
                  </a:moveTo>
                  <a:cubicBezTo>
                    <a:pt x="3262154" y="1361304"/>
                    <a:pt x="3283333" y="1339242"/>
                    <a:pt x="3267574" y="1327518"/>
                  </a:cubicBezTo>
                  <a:cubicBezTo>
                    <a:pt x="3251942" y="1315794"/>
                    <a:pt x="3258120" y="1291464"/>
                    <a:pt x="3250304" y="1296128"/>
                  </a:cubicBezTo>
                  <a:cubicBezTo>
                    <a:pt x="3242488" y="1300792"/>
                    <a:pt x="3250304" y="1322097"/>
                    <a:pt x="3237697" y="1323610"/>
                  </a:cubicBezTo>
                  <a:cubicBezTo>
                    <a:pt x="3225091" y="1325123"/>
                    <a:pt x="3236941" y="1336973"/>
                    <a:pt x="3232150" y="1352605"/>
                  </a:cubicBezTo>
                  <a:cubicBezTo>
                    <a:pt x="3227486" y="1368237"/>
                    <a:pt x="3234545" y="1391055"/>
                    <a:pt x="3240722" y="1405174"/>
                  </a:cubicBezTo>
                  <a:cubicBezTo>
                    <a:pt x="3247026" y="1419294"/>
                    <a:pt x="3232150" y="1494554"/>
                    <a:pt x="3238327" y="1507161"/>
                  </a:cubicBezTo>
                  <a:cubicBezTo>
                    <a:pt x="3244630" y="1519767"/>
                    <a:pt x="3228116" y="1575236"/>
                    <a:pt x="3233663" y="1581665"/>
                  </a:cubicBezTo>
                  <a:cubicBezTo>
                    <a:pt x="3243118" y="1592633"/>
                    <a:pt x="3236814" y="1566790"/>
                    <a:pt x="3250934" y="1564394"/>
                  </a:cubicBezTo>
                  <a:cubicBezTo>
                    <a:pt x="3265053" y="1561999"/>
                    <a:pt x="3265053" y="1580026"/>
                    <a:pt x="3273751" y="1584060"/>
                  </a:cubicBezTo>
                  <a:cubicBezTo>
                    <a:pt x="3282450" y="1587968"/>
                    <a:pt x="3276903" y="1558973"/>
                    <a:pt x="3269087" y="1560486"/>
                  </a:cubicBezTo>
                  <a:cubicBezTo>
                    <a:pt x="3261271" y="1562125"/>
                    <a:pt x="3254968" y="1541703"/>
                    <a:pt x="3251060" y="1529096"/>
                  </a:cubicBezTo>
                  <a:cubicBezTo>
                    <a:pt x="3247152" y="1516490"/>
                    <a:pt x="3258876" y="1501614"/>
                    <a:pt x="3258876" y="1485982"/>
                  </a:cubicBezTo>
                  <a:cubicBezTo>
                    <a:pt x="3258876" y="1470350"/>
                    <a:pt x="3278542" y="1471106"/>
                    <a:pt x="3290266" y="1482830"/>
                  </a:cubicBezTo>
                  <a:cubicBezTo>
                    <a:pt x="3301990" y="1494554"/>
                    <a:pt x="3303629" y="1486738"/>
                    <a:pt x="3298838" y="1478166"/>
                  </a:cubicBezTo>
                  <a:cubicBezTo>
                    <a:pt x="3294300" y="1469467"/>
                    <a:pt x="3279298" y="1406687"/>
                    <a:pt x="3270726" y="1383995"/>
                  </a:cubicBezTo>
                  <a:close/>
                  <a:moveTo>
                    <a:pt x="803003" y="50858"/>
                  </a:moveTo>
                  <a:cubicBezTo>
                    <a:pt x="813970" y="58674"/>
                    <a:pt x="772369" y="56278"/>
                    <a:pt x="766948" y="64220"/>
                  </a:cubicBezTo>
                  <a:cubicBezTo>
                    <a:pt x="761527" y="72036"/>
                    <a:pt x="737323" y="69263"/>
                    <a:pt x="741861" y="78340"/>
                  </a:cubicBezTo>
                  <a:cubicBezTo>
                    <a:pt x="746526" y="87795"/>
                    <a:pt x="785732" y="88551"/>
                    <a:pt x="785732" y="80735"/>
                  </a:cubicBezTo>
                  <a:cubicBezTo>
                    <a:pt x="785732" y="72919"/>
                    <a:pt x="806155" y="79979"/>
                    <a:pt x="806911" y="72919"/>
                  </a:cubicBezTo>
                  <a:cubicBezTo>
                    <a:pt x="807667" y="65859"/>
                    <a:pt x="816366" y="58043"/>
                    <a:pt x="838301" y="56404"/>
                  </a:cubicBezTo>
                  <a:cubicBezTo>
                    <a:pt x="860237" y="54892"/>
                    <a:pt x="860237" y="46950"/>
                    <a:pt x="839814" y="37621"/>
                  </a:cubicBezTo>
                  <a:cubicBezTo>
                    <a:pt x="819517" y="28166"/>
                    <a:pt x="792035" y="43042"/>
                    <a:pt x="803003" y="50858"/>
                  </a:cubicBezTo>
                  <a:close/>
                  <a:moveTo>
                    <a:pt x="769344" y="684839"/>
                  </a:moveTo>
                  <a:cubicBezTo>
                    <a:pt x="790523" y="704505"/>
                    <a:pt x="808550" y="676266"/>
                    <a:pt x="818761" y="674627"/>
                  </a:cubicBezTo>
                  <a:cubicBezTo>
                    <a:pt x="828972" y="673115"/>
                    <a:pt x="812458" y="662021"/>
                    <a:pt x="795187" y="657356"/>
                  </a:cubicBezTo>
                  <a:cubicBezTo>
                    <a:pt x="777916" y="652692"/>
                    <a:pt x="753333" y="670089"/>
                    <a:pt x="769344" y="684839"/>
                  </a:cubicBezTo>
                  <a:close/>
                  <a:moveTo>
                    <a:pt x="4528099" y="818594"/>
                  </a:moveTo>
                  <a:cubicBezTo>
                    <a:pt x="4520283" y="815820"/>
                    <a:pt x="4495196" y="799810"/>
                    <a:pt x="4488893" y="790733"/>
                  </a:cubicBezTo>
                  <a:cubicBezTo>
                    <a:pt x="4482589" y="781657"/>
                    <a:pt x="4452460" y="777370"/>
                    <a:pt x="4452460" y="782035"/>
                  </a:cubicBezTo>
                  <a:cubicBezTo>
                    <a:pt x="4452460" y="786699"/>
                    <a:pt x="4442627" y="780900"/>
                    <a:pt x="4440358" y="775731"/>
                  </a:cubicBezTo>
                  <a:cubicBezTo>
                    <a:pt x="4437963" y="770689"/>
                    <a:pt x="4406194" y="769806"/>
                    <a:pt x="4405815" y="775353"/>
                  </a:cubicBezTo>
                  <a:cubicBezTo>
                    <a:pt x="4405438" y="780900"/>
                    <a:pt x="4413254" y="781278"/>
                    <a:pt x="4417918" y="787582"/>
                  </a:cubicBezTo>
                  <a:cubicBezTo>
                    <a:pt x="4422582" y="793885"/>
                    <a:pt x="4411615" y="797415"/>
                    <a:pt x="4414010" y="804474"/>
                  </a:cubicBezTo>
                  <a:cubicBezTo>
                    <a:pt x="4416405" y="811534"/>
                    <a:pt x="4402286" y="800944"/>
                    <a:pt x="4397117" y="797036"/>
                  </a:cubicBezTo>
                  <a:cubicBezTo>
                    <a:pt x="4392075" y="793129"/>
                    <a:pt x="4394344" y="777749"/>
                    <a:pt x="4395983" y="769932"/>
                  </a:cubicBezTo>
                  <a:cubicBezTo>
                    <a:pt x="4397622" y="762117"/>
                    <a:pt x="4386906" y="763629"/>
                    <a:pt x="4385772" y="755813"/>
                  </a:cubicBezTo>
                  <a:cubicBezTo>
                    <a:pt x="4384637" y="747997"/>
                    <a:pt x="4349339" y="731861"/>
                    <a:pt x="4334337" y="725558"/>
                  </a:cubicBezTo>
                  <a:cubicBezTo>
                    <a:pt x="4319461" y="719254"/>
                    <a:pt x="4300173" y="713834"/>
                    <a:pt x="4295131" y="705891"/>
                  </a:cubicBezTo>
                  <a:cubicBezTo>
                    <a:pt x="4290088" y="698075"/>
                    <a:pt x="4263362" y="697319"/>
                    <a:pt x="4253151" y="686604"/>
                  </a:cubicBezTo>
                  <a:cubicBezTo>
                    <a:pt x="4242940" y="676014"/>
                    <a:pt x="4198187" y="657230"/>
                    <a:pt x="4179024" y="655970"/>
                  </a:cubicBezTo>
                  <a:cubicBezTo>
                    <a:pt x="4159863" y="654835"/>
                    <a:pt x="4164149" y="644246"/>
                    <a:pt x="4154694" y="645758"/>
                  </a:cubicBezTo>
                  <a:cubicBezTo>
                    <a:pt x="4145239" y="647397"/>
                    <a:pt x="4104898" y="645380"/>
                    <a:pt x="4092292" y="643363"/>
                  </a:cubicBezTo>
                  <a:cubicBezTo>
                    <a:pt x="4079685" y="641472"/>
                    <a:pt x="4077038" y="650801"/>
                    <a:pt x="4067961" y="647271"/>
                  </a:cubicBezTo>
                  <a:cubicBezTo>
                    <a:pt x="4058885" y="643741"/>
                    <a:pt x="4012241" y="626849"/>
                    <a:pt x="4006694" y="633152"/>
                  </a:cubicBezTo>
                  <a:cubicBezTo>
                    <a:pt x="4001273" y="639455"/>
                    <a:pt x="4003542" y="648406"/>
                    <a:pt x="3998121" y="650045"/>
                  </a:cubicBezTo>
                  <a:cubicBezTo>
                    <a:pt x="3992701" y="651557"/>
                    <a:pt x="3998121" y="659500"/>
                    <a:pt x="4011106" y="671224"/>
                  </a:cubicBezTo>
                  <a:cubicBezTo>
                    <a:pt x="4024091" y="682948"/>
                    <a:pt x="4016149" y="692024"/>
                    <a:pt x="4004425" y="697067"/>
                  </a:cubicBezTo>
                  <a:cubicBezTo>
                    <a:pt x="3992701" y="702110"/>
                    <a:pt x="3973791" y="692276"/>
                    <a:pt x="3967992" y="683326"/>
                  </a:cubicBezTo>
                  <a:cubicBezTo>
                    <a:pt x="3962067" y="674375"/>
                    <a:pt x="3946056" y="678157"/>
                    <a:pt x="3942148" y="666433"/>
                  </a:cubicBezTo>
                  <a:cubicBezTo>
                    <a:pt x="3938241" y="654709"/>
                    <a:pt x="3946813" y="652692"/>
                    <a:pt x="3954755" y="659373"/>
                  </a:cubicBezTo>
                  <a:cubicBezTo>
                    <a:pt x="3962571" y="666055"/>
                    <a:pt x="3973161" y="660508"/>
                    <a:pt x="3974421" y="651936"/>
                  </a:cubicBezTo>
                  <a:cubicBezTo>
                    <a:pt x="3975555" y="643363"/>
                    <a:pt x="3953242" y="637438"/>
                    <a:pt x="3941014" y="638195"/>
                  </a:cubicBezTo>
                  <a:cubicBezTo>
                    <a:pt x="3928912" y="638951"/>
                    <a:pt x="3922230" y="655844"/>
                    <a:pt x="3909624" y="662903"/>
                  </a:cubicBezTo>
                  <a:cubicBezTo>
                    <a:pt x="3897017" y="669963"/>
                    <a:pt x="3848482" y="660130"/>
                    <a:pt x="3843313" y="655465"/>
                  </a:cubicBezTo>
                  <a:cubicBezTo>
                    <a:pt x="3838271" y="650801"/>
                    <a:pt x="3770322" y="655465"/>
                    <a:pt x="3763262" y="660130"/>
                  </a:cubicBezTo>
                  <a:cubicBezTo>
                    <a:pt x="3756203" y="664794"/>
                    <a:pt x="3761245" y="683326"/>
                    <a:pt x="3757715" y="684839"/>
                  </a:cubicBezTo>
                  <a:cubicBezTo>
                    <a:pt x="3754185" y="686351"/>
                    <a:pt x="3750656" y="663660"/>
                    <a:pt x="3750656" y="659373"/>
                  </a:cubicBezTo>
                  <a:cubicBezTo>
                    <a:pt x="3750656" y="655087"/>
                    <a:pt x="3742461" y="651936"/>
                    <a:pt x="3730233" y="651936"/>
                  </a:cubicBezTo>
                  <a:cubicBezTo>
                    <a:pt x="3718131" y="651936"/>
                    <a:pt x="3711071" y="651557"/>
                    <a:pt x="3716114" y="646389"/>
                  </a:cubicBezTo>
                  <a:cubicBezTo>
                    <a:pt x="3721282" y="641346"/>
                    <a:pt x="3711450" y="636177"/>
                    <a:pt x="3720778" y="629496"/>
                  </a:cubicBezTo>
                  <a:cubicBezTo>
                    <a:pt x="3730233" y="622815"/>
                    <a:pt x="3703507" y="602014"/>
                    <a:pt x="3677664" y="591803"/>
                  </a:cubicBezTo>
                  <a:cubicBezTo>
                    <a:pt x="3651820" y="581591"/>
                    <a:pt x="3592948" y="587516"/>
                    <a:pt x="3577190" y="592181"/>
                  </a:cubicBezTo>
                  <a:cubicBezTo>
                    <a:pt x="3561558" y="596845"/>
                    <a:pt x="3530168" y="595332"/>
                    <a:pt x="3515166" y="595711"/>
                  </a:cubicBezTo>
                  <a:cubicBezTo>
                    <a:pt x="3500291" y="596089"/>
                    <a:pt x="3512392" y="589786"/>
                    <a:pt x="3508107" y="582726"/>
                  </a:cubicBezTo>
                  <a:cubicBezTo>
                    <a:pt x="3503820" y="575666"/>
                    <a:pt x="3478229" y="567094"/>
                    <a:pt x="3474699" y="572893"/>
                  </a:cubicBezTo>
                  <a:cubicBezTo>
                    <a:pt x="3471170" y="578818"/>
                    <a:pt x="3464488" y="572893"/>
                    <a:pt x="3464488" y="568607"/>
                  </a:cubicBezTo>
                  <a:cubicBezTo>
                    <a:pt x="3464488" y="564320"/>
                    <a:pt x="3440536" y="555622"/>
                    <a:pt x="3431081" y="557639"/>
                  </a:cubicBezTo>
                  <a:cubicBezTo>
                    <a:pt x="3421626" y="559530"/>
                    <a:pt x="3417340" y="548941"/>
                    <a:pt x="3428307" y="548941"/>
                  </a:cubicBezTo>
                  <a:cubicBezTo>
                    <a:pt x="3439275" y="548941"/>
                    <a:pt x="3458185" y="551336"/>
                    <a:pt x="3449865" y="538729"/>
                  </a:cubicBezTo>
                  <a:cubicBezTo>
                    <a:pt x="3441670" y="526123"/>
                    <a:pt x="3371074" y="522215"/>
                    <a:pt x="3364392" y="524610"/>
                  </a:cubicBezTo>
                  <a:cubicBezTo>
                    <a:pt x="3357711" y="527005"/>
                    <a:pt x="3364014" y="535956"/>
                    <a:pt x="3348634" y="550453"/>
                  </a:cubicBezTo>
                  <a:cubicBezTo>
                    <a:pt x="3333381" y="564951"/>
                    <a:pt x="3318379" y="555118"/>
                    <a:pt x="3320396" y="548058"/>
                  </a:cubicBezTo>
                  <a:cubicBezTo>
                    <a:pt x="3322412" y="540998"/>
                    <a:pt x="3341197" y="542133"/>
                    <a:pt x="3341197" y="535073"/>
                  </a:cubicBezTo>
                  <a:cubicBezTo>
                    <a:pt x="3341197" y="528014"/>
                    <a:pt x="3315353" y="531922"/>
                    <a:pt x="3311445" y="525997"/>
                  </a:cubicBezTo>
                  <a:cubicBezTo>
                    <a:pt x="3307537" y="520072"/>
                    <a:pt x="3316865" y="516164"/>
                    <a:pt x="3326320" y="518937"/>
                  </a:cubicBezTo>
                  <a:cubicBezTo>
                    <a:pt x="3335775" y="521710"/>
                    <a:pt x="3352164" y="523223"/>
                    <a:pt x="3353047" y="518937"/>
                  </a:cubicBezTo>
                  <a:cubicBezTo>
                    <a:pt x="3353803" y="514651"/>
                    <a:pt x="3343213" y="513894"/>
                    <a:pt x="3327581" y="511121"/>
                  </a:cubicBezTo>
                  <a:cubicBezTo>
                    <a:pt x="3311823" y="508348"/>
                    <a:pt x="3273878" y="499397"/>
                    <a:pt x="3253833" y="501288"/>
                  </a:cubicBezTo>
                  <a:cubicBezTo>
                    <a:pt x="3233789" y="503305"/>
                    <a:pt x="3224838" y="493850"/>
                    <a:pt x="3213871" y="493094"/>
                  </a:cubicBezTo>
                  <a:cubicBezTo>
                    <a:pt x="3202903" y="492337"/>
                    <a:pt x="3202903" y="499019"/>
                    <a:pt x="3207946" y="505196"/>
                  </a:cubicBezTo>
                  <a:cubicBezTo>
                    <a:pt x="3212988" y="511499"/>
                    <a:pt x="3197356" y="515407"/>
                    <a:pt x="3184372" y="513390"/>
                  </a:cubicBezTo>
                  <a:cubicBezTo>
                    <a:pt x="3171387" y="511373"/>
                    <a:pt x="3152603" y="520450"/>
                    <a:pt x="3160041" y="529905"/>
                  </a:cubicBezTo>
                  <a:cubicBezTo>
                    <a:pt x="3167479" y="539360"/>
                    <a:pt x="3174917" y="527131"/>
                    <a:pt x="3181220" y="530283"/>
                  </a:cubicBezTo>
                  <a:cubicBezTo>
                    <a:pt x="3187523" y="533435"/>
                    <a:pt x="3164706" y="540116"/>
                    <a:pt x="3174161" y="544402"/>
                  </a:cubicBezTo>
                  <a:cubicBezTo>
                    <a:pt x="3183615" y="548688"/>
                    <a:pt x="3181977" y="557765"/>
                    <a:pt x="3182354" y="562429"/>
                  </a:cubicBezTo>
                  <a:cubicBezTo>
                    <a:pt x="3182733" y="567094"/>
                    <a:pt x="3166596" y="569489"/>
                    <a:pt x="3160798" y="562429"/>
                  </a:cubicBezTo>
                  <a:cubicBezTo>
                    <a:pt x="3154872" y="555370"/>
                    <a:pt x="3146678" y="561673"/>
                    <a:pt x="3135710" y="560917"/>
                  </a:cubicBezTo>
                  <a:cubicBezTo>
                    <a:pt x="3124742" y="560160"/>
                    <a:pt x="3116423" y="565203"/>
                    <a:pt x="3128273" y="566842"/>
                  </a:cubicBezTo>
                  <a:cubicBezTo>
                    <a:pt x="3139997" y="568355"/>
                    <a:pt x="3143905" y="575792"/>
                    <a:pt x="3128273" y="577431"/>
                  </a:cubicBezTo>
                  <a:cubicBezTo>
                    <a:pt x="3112641" y="578944"/>
                    <a:pt x="3116549" y="562934"/>
                    <a:pt x="3107094" y="564825"/>
                  </a:cubicBezTo>
                  <a:cubicBezTo>
                    <a:pt x="3097639" y="566842"/>
                    <a:pt x="3077216" y="557387"/>
                    <a:pt x="3066249" y="557765"/>
                  </a:cubicBezTo>
                  <a:cubicBezTo>
                    <a:pt x="3055281" y="558143"/>
                    <a:pt x="3050112" y="566842"/>
                    <a:pt x="3035614" y="567976"/>
                  </a:cubicBezTo>
                  <a:cubicBezTo>
                    <a:pt x="3021117" y="569111"/>
                    <a:pt x="3001451" y="560538"/>
                    <a:pt x="2995652" y="552722"/>
                  </a:cubicBezTo>
                  <a:cubicBezTo>
                    <a:pt x="2989727" y="544906"/>
                    <a:pt x="2987836" y="542511"/>
                    <a:pt x="2980776" y="551588"/>
                  </a:cubicBezTo>
                  <a:cubicBezTo>
                    <a:pt x="2973717" y="560665"/>
                    <a:pt x="2973338" y="577809"/>
                    <a:pt x="2966279" y="579070"/>
                  </a:cubicBezTo>
                  <a:cubicBezTo>
                    <a:pt x="2959219" y="580205"/>
                    <a:pt x="2956446" y="595585"/>
                    <a:pt x="2949386" y="599493"/>
                  </a:cubicBezTo>
                  <a:cubicBezTo>
                    <a:pt x="2942327" y="603401"/>
                    <a:pt x="2941948" y="593568"/>
                    <a:pt x="2932872" y="594450"/>
                  </a:cubicBezTo>
                  <a:cubicBezTo>
                    <a:pt x="2923795" y="595206"/>
                    <a:pt x="2894800" y="566968"/>
                    <a:pt x="2893287" y="558774"/>
                  </a:cubicBezTo>
                  <a:cubicBezTo>
                    <a:pt x="2891775" y="550579"/>
                    <a:pt x="2873747" y="534821"/>
                    <a:pt x="2868957" y="531670"/>
                  </a:cubicBezTo>
                  <a:cubicBezTo>
                    <a:pt x="2864292" y="528518"/>
                    <a:pt x="2873621" y="527005"/>
                    <a:pt x="2879547" y="532048"/>
                  </a:cubicBezTo>
                  <a:cubicBezTo>
                    <a:pt x="2885471" y="537090"/>
                    <a:pt x="2892909" y="537090"/>
                    <a:pt x="2898708" y="534065"/>
                  </a:cubicBezTo>
                  <a:cubicBezTo>
                    <a:pt x="2904633" y="530913"/>
                    <a:pt x="2903877" y="516416"/>
                    <a:pt x="2893666" y="516038"/>
                  </a:cubicBezTo>
                  <a:cubicBezTo>
                    <a:pt x="2883455" y="515659"/>
                    <a:pt x="2887363" y="507087"/>
                    <a:pt x="2892531" y="505448"/>
                  </a:cubicBezTo>
                  <a:cubicBezTo>
                    <a:pt x="2897699" y="503935"/>
                    <a:pt x="2880807" y="488555"/>
                    <a:pt x="2886984" y="487043"/>
                  </a:cubicBezTo>
                  <a:cubicBezTo>
                    <a:pt x="2893287" y="485530"/>
                    <a:pt x="2890514" y="478848"/>
                    <a:pt x="2881941" y="477588"/>
                  </a:cubicBezTo>
                  <a:cubicBezTo>
                    <a:pt x="2873369" y="476453"/>
                    <a:pt x="2864292" y="469393"/>
                    <a:pt x="2863914" y="464981"/>
                  </a:cubicBezTo>
                  <a:cubicBezTo>
                    <a:pt x="2863536" y="460695"/>
                    <a:pt x="2827103" y="459056"/>
                    <a:pt x="2828616" y="465359"/>
                  </a:cubicBezTo>
                  <a:cubicBezTo>
                    <a:pt x="2830255" y="471663"/>
                    <a:pt x="2816892" y="469646"/>
                    <a:pt x="2818783" y="464603"/>
                  </a:cubicBezTo>
                  <a:cubicBezTo>
                    <a:pt x="2820800" y="459560"/>
                    <a:pt x="2805798" y="461073"/>
                    <a:pt x="2788527" y="456409"/>
                  </a:cubicBezTo>
                  <a:cubicBezTo>
                    <a:pt x="2771256" y="451744"/>
                    <a:pt x="2770878" y="439516"/>
                    <a:pt x="2764953" y="438760"/>
                  </a:cubicBezTo>
                  <a:cubicBezTo>
                    <a:pt x="2759028" y="438003"/>
                    <a:pt x="2761045" y="455652"/>
                    <a:pt x="2752473" y="451744"/>
                  </a:cubicBezTo>
                  <a:cubicBezTo>
                    <a:pt x="2743901" y="447836"/>
                    <a:pt x="2734446" y="455274"/>
                    <a:pt x="2739110" y="465485"/>
                  </a:cubicBezTo>
                  <a:cubicBezTo>
                    <a:pt x="2743774" y="475697"/>
                    <a:pt x="2739488" y="477210"/>
                    <a:pt x="2738731" y="485530"/>
                  </a:cubicBezTo>
                  <a:cubicBezTo>
                    <a:pt x="2737975" y="493724"/>
                    <a:pt x="2733185" y="490194"/>
                    <a:pt x="2723099" y="486664"/>
                  </a:cubicBezTo>
                  <a:cubicBezTo>
                    <a:pt x="2712888" y="483135"/>
                    <a:pt x="2712888" y="495363"/>
                    <a:pt x="2690953" y="489816"/>
                  </a:cubicBezTo>
                  <a:cubicBezTo>
                    <a:pt x="2669018" y="484269"/>
                    <a:pt x="2659184" y="490194"/>
                    <a:pt x="2655276" y="483135"/>
                  </a:cubicBezTo>
                  <a:cubicBezTo>
                    <a:pt x="2651368" y="476075"/>
                    <a:pt x="2644687" y="475319"/>
                    <a:pt x="2643931" y="481118"/>
                  </a:cubicBezTo>
                  <a:cubicBezTo>
                    <a:pt x="2643175" y="487043"/>
                    <a:pt x="2609389" y="484647"/>
                    <a:pt x="2606616" y="475949"/>
                  </a:cubicBezTo>
                  <a:cubicBezTo>
                    <a:pt x="2603842" y="467376"/>
                    <a:pt x="2612540" y="465738"/>
                    <a:pt x="2617583" y="463468"/>
                  </a:cubicBezTo>
                  <a:cubicBezTo>
                    <a:pt x="2622626" y="461073"/>
                    <a:pt x="2612036" y="457543"/>
                    <a:pt x="2593630" y="458804"/>
                  </a:cubicBezTo>
                  <a:cubicBezTo>
                    <a:pt x="2575225" y="459939"/>
                    <a:pt x="2563375" y="449349"/>
                    <a:pt x="2544592" y="451366"/>
                  </a:cubicBezTo>
                  <a:cubicBezTo>
                    <a:pt x="2525682" y="453383"/>
                    <a:pt x="2483828" y="457291"/>
                    <a:pt x="2477903" y="460065"/>
                  </a:cubicBezTo>
                  <a:cubicBezTo>
                    <a:pt x="2471978" y="462838"/>
                    <a:pt x="2483450" y="473428"/>
                    <a:pt x="2474373" y="474184"/>
                  </a:cubicBezTo>
                  <a:cubicBezTo>
                    <a:pt x="2465423" y="474940"/>
                    <a:pt x="2471600" y="456913"/>
                    <a:pt x="2470087" y="448341"/>
                  </a:cubicBezTo>
                  <a:cubicBezTo>
                    <a:pt x="2468574" y="439642"/>
                    <a:pt x="2454833" y="438508"/>
                    <a:pt x="2456724" y="445189"/>
                  </a:cubicBezTo>
                  <a:cubicBezTo>
                    <a:pt x="2458741" y="451870"/>
                    <a:pt x="2435167" y="454266"/>
                    <a:pt x="2429242" y="449097"/>
                  </a:cubicBezTo>
                  <a:cubicBezTo>
                    <a:pt x="2423317" y="444054"/>
                    <a:pt x="2413988" y="437373"/>
                    <a:pt x="2398608" y="433465"/>
                  </a:cubicBezTo>
                  <a:cubicBezTo>
                    <a:pt x="2383354" y="429557"/>
                    <a:pt x="2364444" y="446071"/>
                    <a:pt x="2368857" y="450736"/>
                  </a:cubicBezTo>
                  <a:cubicBezTo>
                    <a:pt x="2373143" y="455400"/>
                    <a:pt x="2384489" y="451870"/>
                    <a:pt x="2384867" y="455022"/>
                  </a:cubicBezTo>
                  <a:cubicBezTo>
                    <a:pt x="2385623" y="461451"/>
                    <a:pt x="2352343" y="458930"/>
                    <a:pt x="2352343" y="464477"/>
                  </a:cubicBezTo>
                  <a:cubicBezTo>
                    <a:pt x="2352343" y="470024"/>
                    <a:pt x="2321330" y="477462"/>
                    <a:pt x="2311875" y="478596"/>
                  </a:cubicBezTo>
                  <a:cubicBezTo>
                    <a:pt x="2286032" y="481874"/>
                    <a:pt x="2280485" y="481748"/>
                    <a:pt x="2268383" y="491959"/>
                  </a:cubicBezTo>
                  <a:cubicBezTo>
                    <a:pt x="2256281" y="502170"/>
                    <a:pt x="2265610" y="482882"/>
                    <a:pt x="2275065" y="473554"/>
                  </a:cubicBezTo>
                  <a:cubicBezTo>
                    <a:pt x="2284520" y="464099"/>
                    <a:pt x="2294226" y="468007"/>
                    <a:pt x="2299773" y="460569"/>
                  </a:cubicBezTo>
                  <a:cubicBezTo>
                    <a:pt x="2305320" y="453131"/>
                    <a:pt x="2313892" y="453887"/>
                    <a:pt x="2328768" y="451492"/>
                  </a:cubicBezTo>
                  <a:cubicBezTo>
                    <a:pt x="2343644" y="449097"/>
                    <a:pt x="2342888" y="440525"/>
                    <a:pt x="2349947" y="437373"/>
                  </a:cubicBezTo>
                  <a:cubicBezTo>
                    <a:pt x="2357007" y="434221"/>
                    <a:pt x="2374278" y="427540"/>
                    <a:pt x="2377429" y="420480"/>
                  </a:cubicBezTo>
                  <a:cubicBezTo>
                    <a:pt x="2380581" y="413421"/>
                    <a:pt x="2415879" y="401697"/>
                    <a:pt x="2422939" y="402075"/>
                  </a:cubicBezTo>
                  <a:cubicBezTo>
                    <a:pt x="2429998" y="402453"/>
                    <a:pt x="2431511" y="387955"/>
                    <a:pt x="2435419" y="387955"/>
                  </a:cubicBezTo>
                  <a:cubicBezTo>
                    <a:pt x="2439327" y="387955"/>
                    <a:pt x="2459749" y="379005"/>
                    <a:pt x="2467565" y="375349"/>
                  </a:cubicBezTo>
                  <a:cubicBezTo>
                    <a:pt x="2475381" y="371819"/>
                    <a:pt x="2479290" y="364381"/>
                    <a:pt x="2479668" y="359213"/>
                  </a:cubicBezTo>
                  <a:cubicBezTo>
                    <a:pt x="2480046" y="354170"/>
                    <a:pt x="2469078" y="354926"/>
                    <a:pt x="2467944" y="350136"/>
                  </a:cubicBezTo>
                  <a:cubicBezTo>
                    <a:pt x="2466809" y="345472"/>
                    <a:pt x="2472987" y="348623"/>
                    <a:pt x="2481307" y="345472"/>
                  </a:cubicBezTo>
                  <a:cubicBezTo>
                    <a:pt x="2489501" y="342320"/>
                    <a:pt x="2481307" y="331352"/>
                    <a:pt x="2474625" y="333369"/>
                  </a:cubicBezTo>
                  <a:cubicBezTo>
                    <a:pt x="2467944" y="335386"/>
                    <a:pt x="2478155" y="327444"/>
                    <a:pt x="2472230" y="320385"/>
                  </a:cubicBezTo>
                  <a:cubicBezTo>
                    <a:pt x="2466305" y="313325"/>
                    <a:pt x="2454581" y="324671"/>
                    <a:pt x="2454959" y="317233"/>
                  </a:cubicBezTo>
                  <a:cubicBezTo>
                    <a:pt x="2455337" y="309795"/>
                    <a:pt x="2454203" y="300340"/>
                    <a:pt x="2449412" y="295676"/>
                  </a:cubicBezTo>
                  <a:cubicBezTo>
                    <a:pt x="2444748" y="291011"/>
                    <a:pt x="2436049" y="303870"/>
                    <a:pt x="2426343" y="296432"/>
                  </a:cubicBezTo>
                  <a:cubicBezTo>
                    <a:pt x="2416509" y="288994"/>
                    <a:pt x="2387893" y="284330"/>
                    <a:pt x="2387893" y="287356"/>
                  </a:cubicBezTo>
                  <a:cubicBezTo>
                    <a:pt x="2387893" y="290381"/>
                    <a:pt x="2374152" y="282691"/>
                    <a:pt x="2371378" y="285843"/>
                  </a:cubicBezTo>
                  <a:cubicBezTo>
                    <a:pt x="2368605" y="288994"/>
                    <a:pt x="2345913" y="288616"/>
                    <a:pt x="2338854" y="286599"/>
                  </a:cubicBezTo>
                  <a:cubicBezTo>
                    <a:pt x="2331794" y="284708"/>
                    <a:pt x="2321960" y="289373"/>
                    <a:pt x="2321583" y="296432"/>
                  </a:cubicBezTo>
                  <a:cubicBezTo>
                    <a:pt x="2321204" y="303492"/>
                    <a:pt x="2293344" y="300718"/>
                    <a:pt x="2288301" y="299584"/>
                  </a:cubicBezTo>
                  <a:cubicBezTo>
                    <a:pt x="2283258" y="298449"/>
                    <a:pt x="2307589" y="278405"/>
                    <a:pt x="2307589" y="274875"/>
                  </a:cubicBezTo>
                  <a:cubicBezTo>
                    <a:pt x="2307589" y="271345"/>
                    <a:pt x="2266366" y="275632"/>
                    <a:pt x="2263971" y="271723"/>
                  </a:cubicBezTo>
                  <a:cubicBezTo>
                    <a:pt x="2261576" y="267816"/>
                    <a:pt x="2241657" y="266555"/>
                    <a:pt x="2232581" y="267059"/>
                  </a:cubicBezTo>
                  <a:cubicBezTo>
                    <a:pt x="2223504" y="267437"/>
                    <a:pt x="2232202" y="264664"/>
                    <a:pt x="2240397" y="263907"/>
                  </a:cubicBezTo>
                  <a:cubicBezTo>
                    <a:pt x="2248591" y="263151"/>
                    <a:pt x="2256029" y="256091"/>
                    <a:pt x="2265105" y="254453"/>
                  </a:cubicBezTo>
                  <a:cubicBezTo>
                    <a:pt x="2274056" y="252940"/>
                    <a:pt x="2272165" y="249788"/>
                    <a:pt x="2268257" y="244241"/>
                  </a:cubicBezTo>
                  <a:cubicBezTo>
                    <a:pt x="2264349" y="238821"/>
                    <a:pt x="2254894" y="241468"/>
                    <a:pt x="2245817" y="238821"/>
                  </a:cubicBezTo>
                  <a:cubicBezTo>
                    <a:pt x="2236867" y="236047"/>
                    <a:pt x="2225773" y="232139"/>
                    <a:pt x="2217957" y="231761"/>
                  </a:cubicBezTo>
                  <a:cubicBezTo>
                    <a:pt x="2210141" y="231383"/>
                    <a:pt x="2201442" y="235669"/>
                    <a:pt x="2183037" y="239199"/>
                  </a:cubicBezTo>
                  <a:cubicBezTo>
                    <a:pt x="2164632" y="242729"/>
                    <a:pt x="2162993" y="256848"/>
                    <a:pt x="2153664" y="261134"/>
                  </a:cubicBezTo>
                  <a:cubicBezTo>
                    <a:pt x="2144209" y="265420"/>
                    <a:pt x="2127821" y="282691"/>
                    <a:pt x="2135637" y="284330"/>
                  </a:cubicBezTo>
                  <a:cubicBezTo>
                    <a:pt x="2143453" y="285969"/>
                    <a:pt x="2139545" y="290633"/>
                    <a:pt x="2140679" y="295676"/>
                  </a:cubicBezTo>
                  <a:cubicBezTo>
                    <a:pt x="2141814" y="300718"/>
                    <a:pt x="2134754" y="301979"/>
                    <a:pt x="2125803" y="300340"/>
                  </a:cubicBezTo>
                  <a:cubicBezTo>
                    <a:pt x="2116853" y="298827"/>
                    <a:pt x="2084958" y="299206"/>
                    <a:pt x="2085337" y="305887"/>
                  </a:cubicBezTo>
                  <a:cubicBezTo>
                    <a:pt x="2085715" y="312569"/>
                    <a:pt x="2103742" y="315720"/>
                    <a:pt x="2102608" y="319250"/>
                  </a:cubicBezTo>
                  <a:cubicBezTo>
                    <a:pt x="2101473" y="322780"/>
                    <a:pt x="2088866" y="318872"/>
                    <a:pt x="2082563" y="315342"/>
                  </a:cubicBezTo>
                  <a:cubicBezTo>
                    <a:pt x="2076260" y="311812"/>
                    <a:pt x="2062141" y="313703"/>
                    <a:pt x="2059367" y="320385"/>
                  </a:cubicBezTo>
                  <a:cubicBezTo>
                    <a:pt x="2056594" y="327066"/>
                    <a:pt x="2045626" y="325427"/>
                    <a:pt x="2042096" y="323914"/>
                  </a:cubicBezTo>
                  <a:cubicBezTo>
                    <a:pt x="2038566" y="322402"/>
                    <a:pt x="2030750" y="327066"/>
                    <a:pt x="2024825" y="325049"/>
                  </a:cubicBezTo>
                  <a:cubicBezTo>
                    <a:pt x="2018900" y="323032"/>
                    <a:pt x="2036549" y="314460"/>
                    <a:pt x="2032263" y="310173"/>
                  </a:cubicBezTo>
                  <a:cubicBezTo>
                    <a:pt x="2027977" y="305887"/>
                    <a:pt x="2009067" y="309795"/>
                    <a:pt x="2007176" y="316855"/>
                  </a:cubicBezTo>
                  <a:cubicBezTo>
                    <a:pt x="2005159" y="323914"/>
                    <a:pt x="1993814" y="311812"/>
                    <a:pt x="1989527" y="314081"/>
                  </a:cubicBezTo>
                  <a:cubicBezTo>
                    <a:pt x="1985241" y="316477"/>
                    <a:pt x="1980576" y="319124"/>
                    <a:pt x="1972256" y="322654"/>
                  </a:cubicBezTo>
                  <a:cubicBezTo>
                    <a:pt x="1964062" y="326184"/>
                    <a:pt x="1949942" y="318746"/>
                    <a:pt x="1946791" y="325049"/>
                  </a:cubicBezTo>
                  <a:cubicBezTo>
                    <a:pt x="1943639" y="331352"/>
                    <a:pt x="1962549" y="333243"/>
                    <a:pt x="1962927" y="336017"/>
                  </a:cubicBezTo>
                  <a:cubicBezTo>
                    <a:pt x="1963305" y="338790"/>
                    <a:pt x="1920191" y="338412"/>
                    <a:pt x="1918931" y="342698"/>
                  </a:cubicBezTo>
                  <a:cubicBezTo>
                    <a:pt x="1917796" y="346984"/>
                    <a:pt x="1903173" y="346984"/>
                    <a:pt x="1885523" y="347363"/>
                  </a:cubicBezTo>
                  <a:cubicBezTo>
                    <a:pt x="1867875" y="347741"/>
                    <a:pt x="1874934" y="356439"/>
                    <a:pt x="1860814" y="359087"/>
                  </a:cubicBezTo>
                  <a:cubicBezTo>
                    <a:pt x="1846695" y="361860"/>
                    <a:pt x="1840392" y="362238"/>
                    <a:pt x="1835727" y="369298"/>
                  </a:cubicBezTo>
                  <a:cubicBezTo>
                    <a:pt x="1831063" y="376357"/>
                    <a:pt x="1819969" y="377492"/>
                    <a:pt x="1815305" y="372071"/>
                  </a:cubicBezTo>
                  <a:cubicBezTo>
                    <a:pt x="1810641" y="366524"/>
                    <a:pt x="1797656" y="374845"/>
                    <a:pt x="1804716" y="375601"/>
                  </a:cubicBezTo>
                  <a:cubicBezTo>
                    <a:pt x="1811776" y="376357"/>
                    <a:pt x="1805094" y="383417"/>
                    <a:pt x="1800808" y="381904"/>
                  </a:cubicBezTo>
                  <a:cubicBezTo>
                    <a:pt x="1796521" y="380392"/>
                    <a:pt x="1783915" y="389342"/>
                    <a:pt x="1790975" y="388586"/>
                  </a:cubicBezTo>
                  <a:cubicBezTo>
                    <a:pt x="1798034" y="387829"/>
                    <a:pt x="1801564" y="393628"/>
                    <a:pt x="1798034" y="398041"/>
                  </a:cubicBezTo>
                  <a:cubicBezTo>
                    <a:pt x="1794505" y="402327"/>
                    <a:pt x="1779251" y="392998"/>
                    <a:pt x="1775216" y="396906"/>
                  </a:cubicBezTo>
                  <a:cubicBezTo>
                    <a:pt x="1771308" y="400814"/>
                    <a:pt x="1782655" y="405983"/>
                    <a:pt x="1789714" y="405100"/>
                  </a:cubicBezTo>
                  <a:cubicBezTo>
                    <a:pt x="1796774" y="404344"/>
                    <a:pt x="1800682" y="409008"/>
                    <a:pt x="1801438" y="414177"/>
                  </a:cubicBezTo>
                  <a:cubicBezTo>
                    <a:pt x="1802195" y="419220"/>
                    <a:pt x="1784924" y="411025"/>
                    <a:pt x="1781393" y="415312"/>
                  </a:cubicBezTo>
                  <a:cubicBezTo>
                    <a:pt x="1777864" y="419598"/>
                    <a:pt x="1784167" y="421615"/>
                    <a:pt x="1791605" y="422371"/>
                  </a:cubicBezTo>
                  <a:cubicBezTo>
                    <a:pt x="1799043" y="423128"/>
                    <a:pt x="1793622" y="425901"/>
                    <a:pt x="1800303" y="431826"/>
                  </a:cubicBezTo>
                  <a:cubicBezTo>
                    <a:pt x="1800808" y="432330"/>
                    <a:pt x="1801186" y="432709"/>
                    <a:pt x="1801564" y="433087"/>
                  </a:cubicBezTo>
                  <a:cubicBezTo>
                    <a:pt x="1805599" y="438003"/>
                    <a:pt x="1798034" y="439642"/>
                    <a:pt x="1798791" y="444307"/>
                  </a:cubicBezTo>
                  <a:cubicBezTo>
                    <a:pt x="1799547" y="449475"/>
                    <a:pt x="1791353" y="451366"/>
                    <a:pt x="1791353" y="446702"/>
                  </a:cubicBezTo>
                  <a:cubicBezTo>
                    <a:pt x="1791353" y="442037"/>
                    <a:pt x="1770552" y="440399"/>
                    <a:pt x="1766266" y="445567"/>
                  </a:cubicBezTo>
                  <a:cubicBezTo>
                    <a:pt x="1761980" y="450736"/>
                    <a:pt x="1758828" y="454644"/>
                    <a:pt x="1753659" y="449853"/>
                  </a:cubicBezTo>
                  <a:cubicBezTo>
                    <a:pt x="1748617" y="445189"/>
                    <a:pt x="1733615" y="450988"/>
                    <a:pt x="1714453" y="451870"/>
                  </a:cubicBezTo>
                  <a:cubicBezTo>
                    <a:pt x="1695292" y="452627"/>
                    <a:pt x="1655581" y="454266"/>
                    <a:pt x="1645747" y="457795"/>
                  </a:cubicBezTo>
                  <a:cubicBezTo>
                    <a:pt x="1635915" y="461325"/>
                    <a:pt x="1627720" y="475066"/>
                    <a:pt x="1636671" y="484017"/>
                  </a:cubicBezTo>
                  <a:cubicBezTo>
                    <a:pt x="1645747" y="493094"/>
                    <a:pt x="1637049" y="497002"/>
                    <a:pt x="1637049" y="502801"/>
                  </a:cubicBezTo>
                  <a:cubicBezTo>
                    <a:pt x="1637049" y="508726"/>
                    <a:pt x="1660624" y="520828"/>
                    <a:pt x="1673104" y="521963"/>
                  </a:cubicBezTo>
                  <a:cubicBezTo>
                    <a:pt x="1685711" y="523097"/>
                    <a:pt x="1695796" y="538477"/>
                    <a:pt x="1688357" y="547806"/>
                  </a:cubicBezTo>
                  <a:cubicBezTo>
                    <a:pt x="1680920" y="557261"/>
                    <a:pt x="1658102" y="545032"/>
                    <a:pt x="1643227" y="533308"/>
                  </a:cubicBezTo>
                  <a:cubicBezTo>
                    <a:pt x="1628351" y="521584"/>
                    <a:pt x="1593809" y="516794"/>
                    <a:pt x="1582463" y="517676"/>
                  </a:cubicBezTo>
                  <a:cubicBezTo>
                    <a:pt x="1571117" y="518433"/>
                    <a:pt x="1577799" y="507465"/>
                    <a:pt x="1563301" y="507843"/>
                  </a:cubicBezTo>
                  <a:cubicBezTo>
                    <a:pt x="1548803" y="508222"/>
                    <a:pt x="1536575" y="521206"/>
                    <a:pt x="1546409" y="521206"/>
                  </a:cubicBezTo>
                  <a:cubicBezTo>
                    <a:pt x="1556242" y="521206"/>
                    <a:pt x="1562545" y="520450"/>
                    <a:pt x="1557376" y="525114"/>
                  </a:cubicBezTo>
                  <a:cubicBezTo>
                    <a:pt x="1552334" y="529779"/>
                    <a:pt x="1560149" y="528644"/>
                    <a:pt x="1571873" y="533687"/>
                  </a:cubicBezTo>
                  <a:cubicBezTo>
                    <a:pt x="1583597" y="538855"/>
                    <a:pt x="1562041" y="545915"/>
                    <a:pt x="1549938" y="537595"/>
                  </a:cubicBezTo>
                  <a:cubicBezTo>
                    <a:pt x="1537836" y="529400"/>
                    <a:pt x="1524851" y="537216"/>
                    <a:pt x="1521321" y="543520"/>
                  </a:cubicBezTo>
                  <a:cubicBezTo>
                    <a:pt x="1517792" y="549823"/>
                    <a:pt x="1535440" y="567850"/>
                    <a:pt x="1556620" y="571002"/>
                  </a:cubicBezTo>
                  <a:cubicBezTo>
                    <a:pt x="1577799" y="574154"/>
                    <a:pt x="1570739" y="580835"/>
                    <a:pt x="1580572" y="584365"/>
                  </a:cubicBezTo>
                  <a:cubicBezTo>
                    <a:pt x="1590405" y="587895"/>
                    <a:pt x="1583346" y="591803"/>
                    <a:pt x="1576664" y="592181"/>
                  </a:cubicBezTo>
                  <a:cubicBezTo>
                    <a:pt x="1569983" y="592559"/>
                    <a:pt x="1556620" y="581970"/>
                    <a:pt x="1546030" y="576549"/>
                  </a:cubicBezTo>
                  <a:cubicBezTo>
                    <a:pt x="1535440" y="571002"/>
                    <a:pt x="1506824" y="578944"/>
                    <a:pt x="1500899" y="572641"/>
                  </a:cubicBezTo>
                  <a:cubicBezTo>
                    <a:pt x="1494974" y="566338"/>
                    <a:pt x="1504807" y="560160"/>
                    <a:pt x="1499260" y="555370"/>
                  </a:cubicBezTo>
                  <a:cubicBezTo>
                    <a:pt x="1493713" y="550705"/>
                    <a:pt x="1498504" y="540116"/>
                    <a:pt x="1505563" y="529022"/>
                  </a:cubicBezTo>
                  <a:cubicBezTo>
                    <a:pt x="1512623" y="518055"/>
                    <a:pt x="1504429" y="499271"/>
                    <a:pt x="1494218" y="496119"/>
                  </a:cubicBezTo>
                  <a:cubicBezTo>
                    <a:pt x="1484006" y="492968"/>
                    <a:pt x="1484763" y="503557"/>
                    <a:pt x="1487158" y="506709"/>
                  </a:cubicBezTo>
                  <a:cubicBezTo>
                    <a:pt x="1489553" y="509860"/>
                    <a:pt x="1488292" y="524736"/>
                    <a:pt x="1480476" y="534569"/>
                  </a:cubicBezTo>
                  <a:cubicBezTo>
                    <a:pt x="1472660" y="544402"/>
                    <a:pt x="1448708" y="544402"/>
                    <a:pt x="1448708" y="551084"/>
                  </a:cubicBezTo>
                  <a:cubicBezTo>
                    <a:pt x="1448708" y="557765"/>
                    <a:pt x="1432698" y="562808"/>
                    <a:pt x="1438119" y="567598"/>
                  </a:cubicBezTo>
                  <a:cubicBezTo>
                    <a:pt x="1443666" y="572263"/>
                    <a:pt x="1465223" y="596593"/>
                    <a:pt x="1468375" y="604031"/>
                  </a:cubicBezTo>
                  <a:cubicBezTo>
                    <a:pt x="1471526" y="611469"/>
                    <a:pt x="1449086" y="635043"/>
                    <a:pt x="1452616" y="648784"/>
                  </a:cubicBezTo>
                  <a:cubicBezTo>
                    <a:pt x="1456146" y="662525"/>
                    <a:pt x="1449464" y="668828"/>
                    <a:pt x="1453751" y="675510"/>
                  </a:cubicBezTo>
                  <a:cubicBezTo>
                    <a:pt x="1458037" y="682191"/>
                    <a:pt x="1467870" y="676266"/>
                    <a:pt x="1474173" y="679040"/>
                  </a:cubicBezTo>
                  <a:cubicBezTo>
                    <a:pt x="1480476" y="681813"/>
                    <a:pt x="1490688" y="675132"/>
                    <a:pt x="1505185" y="672358"/>
                  </a:cubicBezTo>
                  <a:cubicBezTo>
                    <a:pt x="1519682" y="669585"/>
                    <a:pt x="1546409" y="684965"/>
                    <a:pt x="1556242" y="689629"/>
                  </a:cubicBezTo>
                  <a:cubicBezTo>
                    <a:pt x="1566075" y="694293"/>
                    <a:pt x="1560906" y="702236"/>
                    <a:pt x="1566075" y="710052"/>
                  </a:cubicBezTo>
                  <a:cubicBezTo>
                    <a:pt x="1571117" y="717868"/>
                    <a:pt x="1554350" y="717868"/>
                    <a:pt x="1553846" y="729718"/>
                  </a:cubicBezTo>
                  <a:cubicBezTo>
                    <a:pt x="1553468" y="741442"/>
                    <a:pt x="1583220" y="746610"/>
                    <a:pt x="1584480" y="750140"/>
                  </a:cubicBezTo>
                  <a:cubicBezTo>
                    <a:pt x="1585615" y="753670"/>
                    <a:pt x="1563301" y="750897"/>
                    <a:pt x="1554603" y="747745"/>
                  </a:cubicBezTo>
                  <a:cubicBezTo>
                    <a:pt x="1546030" y="744593"/>
                    <a:pt x="1545148" y="733248"/>
                    <a:pt x="1542500" y="730852"/>
                  </a:cubicBezTo>
                  <a:cubicBezTo>
                    <a:pt x="1539727" y="728457"/>
                    <a:pt x="1548426" y="719128"/>
                    <a:pt x="1549182" y="711564"/>
                  </a:cubicBezTo>
                  <a:cubicBezTo>
                    <a:pt x="1549938" y="704127"/>
                    <a:pt x="1539348" y="699840"/>
                    <a:pt x="1535819" y="694672"/>
                  </a:cubicBezTo>
                  <a:cubicBezTo>
                    <a:pt x="1532289" y="689629"/>
                    <a:pt x="1525986" y="682065"/>
                    <a:pt x="1518926" y="683704"/>
                  </a:cubicBezTo>
                  <a:cubicBezTo>
                    <a:pt x="1511866" y="685343"/>
                    <a:pt x="1486023" y="687612"/>
                    <a:pt x="1478081" y="694672"/>
                  </a:cubicBezTo>
                  <a:cubicBezTo>
                    <a:pt x="1470265" y="701731"/>
                    <a:pt x="1479216" y="721776"/>
                    <a:pt x="1483628" y="731609"/>
                  </a:cubicBezTo>
                  <a:cubicBezTo>
                    <a:pt x="1487914" y="741442"/>
                    <a:pt x="1460810" y="755183"/>
                    <a:pt x="1461693" y="762999"/>
                  </a:cubicBezTo>
                  <a:cubicBezTo>
                    <a:pt x="1462449" y="770941"/>
                    <a:pt x="1453499" y="774345"/>
                    <a:pt x="1441648" y="780648"/>
                  </a:cubicBezTo>
                  <a:cubicBezTo>
                    <a:pt x="1429924" y="786951"/>
                    <a:pt x="1416940" y="791616"/>
                    <a:pt x="1417318" y="801827"/>
                  </a:cubicBezTo>
                  <a:cubicBezTo>
                    <a:pt x="1417696" y="812038"/>
                    <a:pt x="1401686" y="806491"/>
                    <a:pt x="1393366" y="801827"/>
                  </a:cubicBezTo>
                  <a:cubicBezTo>
                    <a:pt x="1385171" y="797163"/>
                    <a:pt x="1374456" y="804600"/>
                    <a:pt x="1362732" y="804222"/>
                  </a:cubicBezTo>
                  <a:cubicBezTo>
                    <a:pt x="1351008" y="803844"/>
                    <a:pt x="1351008" y="794011"/>
                    <a:pt x="1341553" y="797541"/>
                  </a:cubicBezTo>
                  <a:cubicBezTo>
                    <a:pt x="1332098" y="801071"/>
                    <a:pt x="1325921" y="793255"/>
                    <a:pt x="1328568" y="786195"/>
                  </a:cubicBezTo>
                  <a:cubicBezTo>
                    <a:pt x="1331342" y="779135"/>
                    <a:pt x="1341931" y="784556"/>
                    <a:pt x="1342687" y="789725"/>
                  </a:cubicBezTo>
                  <a:cubicBezTo>
                    <a:pt x="1343444" y="794767"/>
                    <a:pt x="1350125" y="792498"/>
                    <a:pt x="1357941" y="788086"/>
                  </a:cubicBezTo>
                  <a:cubicBezTo>
                    <a:pt x="1365757" y="783800"/>
                    <a:pt x="1361849" y="793633"/>
                    <a:pt x="1373195" y="794389"/>
                  </a:cubicBezTo>
                  <a:cubicBezTo>
                    <a:pt x="1384541" y="795145"/>
                    <a:pt x="1378238" y="788464"/>
                    <a:pt x="1386936" y="789347"/>
                  </a:cubicBezTo>
                  <a:cubicBezTo>
                    <a:pt x="1395509" y="790103"/>
                    <a:pt x="1395887" y="787456"/>
                    <a:pt x="1393240" y="783043"/>
                  </a:cubicBezTo>
                  <a:cubicBezTo>
                    <a:pt x="1390466" y="778757"/>
                    <a:pt x="1399543" y="775605"/>
                    <a:pt x="1404963" y="773210"/>
                  </a:cubicBezTo>
                  <a:cubicBezTo>
                    <a:pt x="1411141" y="770563"/>
                    <a:pt x="1408115" y="761864"/>
                    <a:pt x="1413158" y="759091"/>
                  </a:cubicBezTo>
                  <a:cubicBezTo>
                    <a:pt x="1418200" y="756317"/>
                    <a:pt x="1414670" y="750897"/>
                    <a:pt x="1420217" y="750392"/>
                  </a:cubicBezTo>
                  <a:cubicBezTo>
                    <a:pt x="1425764" y="750014"/>
                    <a:pt x="1428034" y="741820"/>
                    <a:pt x="1433202" y="741820"/>
                  </a:cubicBezTo>
                  <a:cubicBezTo>
                    <a:pt x="1438245" y="741820"/>
                    <a:pt x="1441018" y="733626"/>
                    <a:pt x="1437867" y="729214"/>
                  </a:cubicBezTo>
                  <a:cubicBezTo>
                    <a:pt x="1434715" y="724927"/>
                    <a:pt x="1439883" y="713077"/>
                    <a:pt x="1444926" y="711564"/>
                  </a:cubicBezTo>
                  <a:cubicBezTo>
                    <a:pt x="1449969" y="710052"/>
                    <a:pt x="1450473" y="705261"/>
                    <a:pt x="1445683" y="701731"/>
                  </a:cubicBezTo>
                  <a:cubicBezTo>
                    <a:pt x="1440892" y="698201"/>
                    <a:pt x="1423621" y="686478"/>
                    <a:pt x="1424882" y="679040"/>
                  </a:cubicBezTo>
                  <a:cubicBezTo>
                    <a:pt x="1426016" y="671602"/>
                    <a:pt x="1421730" y="657861"/>
                    <a:pt x="1424125" y="651936"/>
                  </a:cubicBezTo>
                  <a:cubicBezTo>
                    <a:pt x="1426520" y="646011"/>
                    <a:pt x="1424503" y="633908"/>
                    <a:pt x="1423747" y="626849"/>
                  </a:cubicBezTo>
                  <a:cubicBezTo>
                    <a:pt x="1422991" y="619789"/>
                    <a:pt x="1428034" y="611973"/>
                    <a:pt x="1430428" y="598988"/>
                  </a:cubicBezTo>
                  <a:cubicBezTo>
                    <a:pt x="1432824" y="586004"/>
                    <a:pt x="1416687" y="572263"/>
                    <a:pt x="1408871" y="568733"/>
                  </a:cubicBezTo>
                  <a:cubicBezTo>
                    <a:pt x="1401055" y="565203"/>
                    <a:pt x="1406098" y="558143"/>
                    <a:pt x="1417444" y="548688"/>
                  </a:cubicBezTo>
                  <a:cubicBezTo>
                    <a:pt x="1428790" y="539234"/>
                    <a:pt x="1429546" y="509860"/>
                    <a:pt x="1428790" y="503557"/>
                  </a:cubicBezTo>
                  <a:cubicBezTo>
                    <a:pt x="1428034" y="497254"/>
                    <a:pt x="1404837" y="491833"/>
                    <a:pt x="1395887" y="492589"/>
                  </a:cubicBezTo>
                  <a:cubicBezTo>
                    <a:pt x="1386810" y="493346"/>
                    <a:pt x="1353529" y="491833"/>
                    <a:pt x="1345335" y="490194"/>
                  </a:cubicBezTo>
                  <a:cubicBezTo>
                    <a:pt x="1337140" y="488681"/>
                    <a:pt x="1334367" y="497254"/>
                    <a:pt x="1330459" y="505070"/>
                  </a:cubicBezTo>
                  <a:cubicBezTo>
                    <a:pt x="1326551" y="512886"/>
                    <a:pt x="1317852" y="525114"/>
                    <a:pt x="1312810" y="542763"/>
                  </a:cubicBezTo>
                  <a:cubicBezTo>
                    <a:pt x="1307767" y="560412"/>
                    <a:pt x="1286967" y="565959"/>
                    <a:pt x="1277512" y="569867"/>
                  </a:cubicBezTo>
                  <a:cubicBezTo>
                    <a:pt x="1268057" y="573775"/>
                    <a:pt x="1262258" y="586760"/>
                    <a:pt x="1266544" y="593063"/>
                  </a:cubicBezTo>
                  <a:cubicBezTo>
                    <a:pt x="1270830" y="599367"/>
                    <a:pt x="1277134" y="594198"/>
                    <a:pt x="1281420" y="596593"/>
                  </a:cubicBezTo>
                  <a:cubicBezTo>
                    <a:pt x="1285706" y="598988"/>
                    <a:pt x="1281042" y="615377"/>
                    <a:pt x="1278268" y="617772"/>
                  </a:cubicBezTo>
                  <a:cubicBezTo>
                    <a:pt x="1275495" y="620167"/>
                    <a:pt x="1283437" y="625966"/>
                    <a:pt x="1276756" y="630252"/>
                  </a:cubicBezTo>
                  <a:cubicBezTo>
                    <a:pt x="1270074" y="634539"/>
                    <a:pt x="1263770" y="643615"/>
                    <a:pt x="1267679" y="648280"/>
                  </a:cubicBezTo>
                  <a:cubicBezTo>
                    <a:pt x="1271587" y="652944"/>
                    <a:pt x="1290875" y="655339"/>
                    <a:pt x="1299069" y="660004"/>
                  </a:cubicBezTo>
                  <a:cubicBezTo>
                    <a:pt x="1307263" y="664668"/>
                    <a:pt x="1304111" y="673367"/>
                    <a:pt x="1310415" y="681561"/>
                  </a:cubicBezTo>
                  <a:cubicBezTo>
                    <a:pt x="1316718" y="689755"/>
                    <a:pt x="1323399" y="684713"/>
                    <a:pt x="1326425" y="689755"/>
                  </a:cubicBezTo>
                  <a:cubicBezTo>
                    <a:pt x="1329576" y="694798"/>
                    <a:pt x="1315079" y="715220"/>
                    <a:pt x="1309910" y="715977"/>
                  </a:cubicBezTo>
                  <a:cubicBezTo>
                    <a:pt x="1304868" y="716733"/>
                    <a:pt x="1284067" y="695176"/>
                    <a:pt x="1277764" y="690512"/>
                  </a:cubicBezTo>
                  <a:cubicBezTo>
                    <a:pt x="1271461" y="685847"/>
                    <a:pt x="1247130" y="678283"/>
                    <a:pt x="1235028" y="672106"/>
                  </a:cubicBezTo>
                  <a:cubicBezTo>
                    <a:pt x="1222926" y="665803"/>
                    <a:pt x="1213092" y="666559"/>
                    <a:pt x="1199730" y="657609"/>
                  </a:cubicBezTo>
                  <a:cubicBezTo>
                    <a:pt x="1186367" y="648658"/>
                    <a:pt x="1175021" y="644246"/>
                    <a:pt x="1150691" y="644624"/>
                  </a:cubicBezTo>
                  <a:cubicBezTo>
                    <a:pt x="1126360" y="645002"/>
                    <a:pt x="1110728" y="639077"/>
                    <a:pt x="1102407" y="640338"/>
                  </a:cubicBezTo>
                  <a:cubicBezTo>
                    <a:pt x="1094213" y="641472"/>
                    <a:pt x="1097365" y="632143"/>
                    <a:pt x="1082867" y="625840"/>
                  </a:cubicBezTo>
                  <a:cubicBezTo>
                    <a:pt x="1068370" y="619537"/>
                    <a:pt x="1058915" y="610964"/>
                    <a:pt x="1050721" y="615251"/>
                  </a:cubicBezTo>
                  <a:cubicBezTo>
                    <a:pt x="1042526" y="619537"/>
                    <a:pt x="1045678" y="635295"/>
                    <a:pt x="1058158" y="637186"/>
                  </a:cubicBezTo>
                  <a:cubicBezTo>
                    <a:pt x="1070639" y="639203"/>
                    <a:pt x="1064462" y="645885"/>
                    <a:pt x="1077699" y="645002"/>
                  </a:cubicBezTo>
                  <a:cubicBezTo>
                    <a:pt x="1091062" y="644246"/>
                    <a:pt x="1094970" y="648910"/>
                    <a:pt x="1094591" y="657104"/>
                  </a:cubicBezTo>
                  <a:cubicBezTo>
                    <a:pt x="1094213" y="665299"/>
                    <a:pt x="1100895" y="673619"/>
                    <a:pt x="1106694" y="679040"/>
                  </a:cubicBezTo>
                  <a:cubicBezTo>
                    <a:pt x="1112619" y="684587"/>
                    <a:pt x="1109089" y="693537"/>
                    <a:pt x="1098499" y="693537"/>
                  </a:cubicBezTo>
                  <a:cubicBezTo>
                    <a:pt x="1087910" y="693537"/>
                    <a:pt x="1075808" y="695176"/>
                    <a:pt x="1080472" y="702614"/>
                  </a:cubicBezTo>
                  <a:cubicBezTo>
                    <a:pt x="1085137" y="710052"/>
                    <a:pt x="1077321" y="712069"/>
                    <a:pt x="1066731" y="708161"/>
                  </a:cubicBezTo>
                  <a:cubicBezTo>
                    <a:pt x="1056142" y="704253"/>
                    <a:pt x="1062445" y="696815"/>
                    <a:pt x="1066731" y="692402"/>
                  </a:cubicBezTo>
                  <a:cubicBezTo>
                    <a:pt x="1071017" y="688116"/>
                    <a:pt x="1057276" y="682569"/>
                    <a:pt x="1050595" y="680300"/>
                  </a:cubicBezTo>
                  <a:cubicBezTo>
                    <a:pt x="1043913" y="677905"/>
                    <a:pt x="1017313" y="697571"/>
                    <a:pt x="1009749" y="700723"/>
                  </a:cubicBezTo>
                  <a:cubicBezTo>
                    <a:pt x="1002312" y="703874"/>
                    <a:pt x="983906" y="696058"/>
                    <a:pt x="964997" y="700723"/>
                  </a:cubicBezTo>
                  <a:cubicBezTo>
                    <a:pt x="946213" y="705387"/>
                    <a:pt x="947348" y="720389"/>
                    <a:pt x="940288" y="718750"/>
                  </a:cubicBezTo>
                  <a:cubicBezTo>
                    <a:pt x="933228" y="717237"/>
                    <a:pt x="912427" y="720767"/>
                    <a:pt x="904611" y="715977"/>
                  </a:cubicBezTo>
                  <a:cubicBezTo>
                    <a:pt x="896795" y="711312"/>
                    <a:pt x="903099" y="708539"/>
                    <a:pt x="911293" y="708917"/>
                  </a:cubicBezTo>
                  <a:cubicBezTo>
                    <a:pt x="919487" y="709295"/>
                    <a:pt x="922260" y="706522"/>
                    <a:pt x="917596" y="701101"/>
                  </a:cubicBezTo>
                  <a:cubicBezTo>
                    <a:pt x="912932" y="695554"/>
                    <a:pt x="923899" y="686982"/>
                    <a:pt x="923521" y="683074"/>
                  </a:cubicBezTo>
                  <a:cubicBezTo>
                    <a:pt x="923143" y="679166"/>
                    <a:pt x="892509" y="689377"/>
                    <a:pt x="887467" y="693663"/>
                  </a:cubicBezTo>
                  <a:cubicBezTo>
                    <a:pt x="882424" y="697949"/>
                    <a:pt x="887845" y="705891"/>
                    <a:pt x="882424" y="708539"/>
                  </a:cubicBezTo>
                  <a:cubicBezTo>
                    <a:pt x="876877" y="711312"/>
                    <a:pt x="877003" y="703748"/>
                    <a:pt x="870700" y="701479"/>
                  </a:cubicBezTo>
                  <a:cubicBezTo>
                    <a:pt x="864397" y="699084"/>
                    <a:pt x="818509" y="709673"/>
                    <a:pt x="809936" y="719506"/>
                  </a:cubicBezTo>
                  <a:cubicBezTo>
                    <a:pt x="801238" y="729340"/>
                    <a:pt x="784471" y="729718"/>
                    <a:pt x="784471" y="735139"/>
                  </a:cubicBezTo>
                  <a:cubicBezTo>
                    <a:pt x="784471" y="740685"/>
                    <a:pt x="763671" y="740181"/>
                    <a:pt x="755477" y="744215"/>
                  </a:cubicBezTo>
                  <a:cubicBezTo>
                    <a:pt x="747282" y="748123"/>
                    <a:pt x="752703" y="764260"/>
                    <a:pt x="749551" y="772076"/>
                  </a:cubicBezTo>
                  <a:cubicBezTo>
                    <a:pt x="746400" y="779892"/>
                    <a:pt x="714253" y="777622"/>
                    <a:pt x="704420" y="778001"/>
                  </a:cubicBezTo>
                  <a:cubicBezTo>
                    <a:pt x="694587" y="778379"/>
                    <a:pt x="691057" y="759217"/>
                    <a:pt x="683241" y="757956"/>
                  </a:cubicBezTo>
                  <a:cubicBezTo>
                    <a:pt x="675425" y="756822"/>
                    <a:pt x="680089" y="745854"/>
                    <a:pt x="682485" y="741064"/>
                  </a:cubicBezTo>
                  <a:cubicBezTo>
                    <a:pt x="684880" y="736399"/>
                    <a:pt x="691057" y="740307"/>
                    <a:pt x="700890" y="734004"/>
                  </a:cubicBezTo>
                  <a:cubicBezTo>
                    <a:pt x="710723" y="727701"/>
                    <a:pt x="720556" y="737156"/>
                    <a:pt x="724464" y="732869"/>
                  </a:cubicBezTo>
                  <a:cubicBezTo>
                    <a:pt x="728373" y="728583"/>
                    <a:pt x="709589" y="717111"/>
                    <a:pt x="708328" y="707404"/>
                  </a:cubicBezTo>
                  <a:cubicBezTo>
                    <a:pt x="707193" y="697571"/>
                    <a:pt x="686393" y="694798"/>
                    <a:pt x="674543" y="697949"/>
                  </a:cubicBezTo>
                  <a:cubicBezTo>
                    <a:pt x="662692" y="701101"/>
                    <a:pt x="649834" y="698328"/>
                    <a:pt x="641640" y="694420"/>
                  </a:cubicBezTo>
                  <a:cubicBezTo>
                    <a:pt x="633445" y="690512"/>
                    <a:pt x="634202" y="701479"/>
                    <a:pt x="646304" y="704631"/>
                  </a:cubicBezTo>
                  <a:cubicBezTo>
                    <a:pt x="658532" y="707782"/>
                    <a:pt x="652229" y="717237"/>
                    <a:pt x="654120" y="723036"/>
                  </a:cubicBezTo>
                  <a:cubicBezTo>
                    <a:pt x="656137" y="728961"/>
                    <a:pt x="650968" y="742324"/>
                    <a:pt x="643909" y="752409"/>
                  </a:cubicBezTo>
                  <a:cubicBezTo>
                    <a:pt x="636849" y="762621"/>
                    <a:pt x="641892" y="762243"/>
                    <a:pt x="652607" y="761864"/>
                  </a:cubicBezTo>
                  <a:cubicBezTo>
                    <a:pt x="663197" y="761486"/>
                    <a:pt x="662440" y="775227"/>
                    <a:pt x="662440" y="785439"/>
                  </a:cubicBezTo>
                  <a:cubicBezTo>
                    <a:pt x="662440" y="795650"/>
                    <a:pt x="654246" y="798423"/>
                    <a:pt x="654246" y="805861"/>
                  </a:cubicBezTo>
                  <a:cubicBezTo>
                    <a:pt x="654246" y="813299"/>
                    <a:pt x="645548" y="802331"/>
                    <a:pt x="642900" y="805483"/>
                  </a:cubicBezTo>
                  <a:cubicBezTo>
                    <a:pt x="640127" y="808634"/>
                    <a:pt x="636597" y="803844"/>
                    <a:pt x="635084" y="797667"/>
                  </a:cubicBezTo>
                  <a:cubicBezTo>
                    <a:pt x="633445" y="791364"/>
                    <a:pt x="617435" y="794893"/>
                    <a:pt x="608358" y="792498"/>
                  </a:cubicBezTo>
                  <a:cubicBezTo>
                    <a:pt x="599282" y="790103"/>
                    <a:pt x="595752" y="794137"/>
                    <a:pt x="591466" y="800692"/>
                  </a:cubicBezTo>
                  <a:cubicBezTo>
                    <a:pt x="587180" y="807374"/>
                    <a:pt x="574573" y="810147"/>
                    <a:pt x="567892" y="810904"/>
                  </a:cubicBezTo>
                  <a:cubicBezTo>
                    <a:pt x="560454" y="811786"/>
                    <a:pt x="549486" y="824645"/>
                    <a:pt x="542427" y="829309"/>
                  </a:cubicBezTo>
                  <a:cubicBezTo>
                    <a:pt x="535367" y="834100"/>
                    <a:pt x="534232" y="843050"/>
                    <a:pt x="543939" y="852505"/>
                  </a:cubicBezTo>
                  <a:cubicBezTo>
                    <a:pt x="553772" y="861960"/>
                    <a:pt x="555663" y="868263"/>
                    <a:pt x="554907" y="873306"/>
                  </a:cubicBezTo>
                  <a:cubicBezTo>
                    <a:pt x="554151" y="878474"/>
                    <a:pt x="527425" y="876836"/>
                    <a:pt x="523138" y="871415"/>
                  </a:cubicBezTo>
                  <a:cubicBezTo>
                    <a:pt x="518852" y="865868"/>
                    <a:pt x="501581" y="863977"/>
                    <a:pt x="495656" y="865112"/>
                  </a:cubicBezTo>
                  <a:cubicBezTo>
                    <a:pt x="489731" y="866246"/>
                    <a:pt x="473721" y="847463"/>
                    <a:pt x="465401" y="847084"/>
                  </a:cubicBezTo>
                  <a:cubicBezTo>
                    <a:pt x="457207" y="846706"/>
                    <a:pt x="452038" y="856917"/>
                    <a:pt x="449264" y="861960"/>
                  </a:cubicBezTo>
                  <a:cubicBezTo>
                    <a:pt x="446491" y="867129"/>
                    <a:pt x="453172" y="868641"/>
                    <a:pt x="457080" y="877214"/>
                  </a:cubicBezTo>
                  <a:cubicBezTo>
                    <a:pt x="460988" y="885912"/>
                    <a:pt x="475486" y="886291"/>
                    <a:pt x="482924" y="886291"/>
                  </a:cubicBezTo>
                  <a:cubicBezTo>
                    <a:pt x="490362" y="886291"/>
                    <a:pt x="487588" y="897636"/>
                    <a:pt x="485319" y="902427"/>
                  </a:cubicBezTo>
                  <a:cubicBezTo>
                    <a:pt x="482924" y="907091"/>
                    <a:pt x="469183" y="910621"/>
                    <a:pt x="465275" y="905578"/>
                  </a:cubicBezTo>
                  <a:cubicBezTo>
                    <a:pt x="461367" y="900536"/>
                    <a:pt x="444852" y="905578"/>
                    <a:pt x="444474" y="899275"/>
                  </a:cubicBezTo>
                  <a:cubicBezTo>
                    <a:pt x="444096" y="892972"/>
                    <a:pt x="432372" y="883643"/>
                    <a:pt x="420143" y="885534"/>
                  </a:cubicBezTo>
                  <a:cubicBezTo>
                    <a:pt x="408041" y="887551"/>
                    <a:pt x="405646" y="879609"/>
                    <a:pt x="406402" y="870280"/>
                  </a:cubicBezTo>
                  <a:cubicBezTo>
                    <a:pt x="407159" y="860825"/>
                    <a:pt x="399721" y="855405"/>
                    <a:pt x="400099" y="851118"/>
                  </a:cubicBezTo>
                  <a:cubicBezTo>
                    <a:pt x="400477" y="846832"/>
                    <a:pt x="394678" y="838134"/>
                    <a:pt x="400856" y="833847"/>
                  </a:cubicBezTo>
                  <a:cubicBezTo>
                    <a:pt x="407159" y="829561"/>
                    <a:pt x="402494" y="822880"/>
                    <a:pt x="402873" y="816955"/>
                  </a:cubicBezTo>
                  <a:cubicBezTo>
                    <a:pt x="403251" y="811030"/>
                    <a:pt x="392283" y="802079"/>
                    <a:pt x="382450" y="802079"/>
                  </a:cubicBezTo>
                  <a:cubicBezTo>
                    <a:pt x="372617" y="802079"/>
                    <a:pt x="374634" y="792246"/>
                    <a:pt x="366440" y="790355"/>
                  </a:cubicBezTo>
                  <a:cubicBezTo>
                    <a:pt x="358245" y="788338"/>
                    <a:pt x="341731" y="774597"/>
                    <a:pt x="340596" y="768798"/>
                  </a:cubicBezTo>
                  <a:cubicBezTo>
                    <a:pt x="339462" y="762873"/>
                    <a:pt x="326855" y="762117"/>
                    <a:pt x="331142" y="760226"/>
                  </a:cubicBezTo>
                  <a:cubicBezTo>
                    <a:pt x="335428" y="758208"/>
                    <a:pt x="345261" y="760982"/>
                    <a:pt x="352320" y="768041"/>
                  </a:cubicBezTo>
                  <a:cubicBezTo>
                    <a:pt x="359380" y="775101"/>
                    <a:pt x="370726" y="781404"/>
                    <a:pt x="389132" y="783800"/>
                  </a:cubicBezTo>
                  <a:cubicBezTo>
                    <a:pt x="407537" y="786195"/>
                    <a:pt x="414975" y="794767"/>
                    <a:pt x="435397" y="798297"/>
                  </a:cubicBezTo>
                  <a:cubicBezTo>
                    <a:pt x="455820" y="801827"/>
                    <a:pt x="467922" y="804222"/>
                    <a:pt x="497421" y="808508"/>
                  </a:cubicBezTo>
                  <a:cubicBezTo>
                    <a:pt x="526794" y="812795"/>
                    <a:pt x="566127" y="783043"/>
                    <a:pt x="574321" y="774723"/>
                  </a:cubicBezTo>
                  <a:cubicBezTo>
                    <a:pt x="582515" y="766529"/>
                    <a:pt x="571926" y="749636"/>
                    <a:pt x="571926" y="743333"/>
                  </a:cubicBezTo>
                  <a:cubicBezTo>
                    <a:pt x="571926" y="737030"/>
                    <a:pt x="558563" y="736273"/>
                    <a:pt x="556672" y="731609"/>
                  </a:cubicBezTo>
                  <a:cubicBezTo>
                    <a:pt x="554655" y="726944"/>
                    <a:pt x="546082" y="718246"/>
                    <a:pt x="534737" y="718246"/>
                  </a:cubicBezTo>
                  <a:cubicBezTo>
                    <a:pt x="523391" y="718246"/>
                    <a:pt x="521752" y="705261"/>
                    <a:pt x="512801" y="706144"/>
                  </a:cubicBezTo>
                  <a:cubicBezTo>
                    <a:pt x="503725" y="706900"/>
                    <a:pt x="497547" y="702236"/>
                    <a:pt x="473973" y="686478"/>
                  </a:cubicBezTo>
                  <a:cubicBezTo>
                    <a:pt x="450399" y="670845"/>
                    <a:pt x="417874" y="659373"/>
                    <a:pt x="411949" y="662147"/>
                  </a:cubicBezTo>
                  <a:cubicBezTo>
                    <a:pt x="406024" y="664920"/>
                    <a:pt x="402116" y="666433"/>
                    <a:pt x="398208" y="660634"/>
                  </a:cubicBezTo>
                  <a:cubicBezTo>
                    <a:pt x="394300" y="654709"/>
                    <a:pt x="385224" y="655592"/>
                    <a:pt x="379046" y="660256"/>
                  </a:cubicBezTo>
                  <a:cubicBezTo>
                    <a:pt x="372743" y="664920"/>
                    <a:pt x="366440" y="655970"/>
                    <a:pt x="354716" y="658617"/>
                  </a:cubicBezTo>
                  <a:cubicBezTo>
                    <a:pt x="342992" y="661390"/>
                    <a:pt x="336688" y="653574"/>
                    <a:pt x="339840" y="650045"/>
                  </a:cubicBezTo>
                  <a:cubicBezTo>
                    <a:pt x="342992" y="646515"/>
                    <a:pt x="360263" y="649666"/>
                    <a:pt x="359506" y="643741"/>
                  </a:cubicBezTo>
                  <a:cubicBezTo>
                    <a:pt x="358750" y="637816"/>
                    <a:pt x="352447" y="643741"/>
                    <a:pt x="341857" y="636682"/>
                  </a:cubicBezTo>
                  <a:cubicBezTo>
                    <a:pt x="331268" y="629622"/>
                    <a:pt x="325343" y="634287"/>
                    <a:pt x="323073" y="640212"/>
                  </a:cubicBezTo>
                  <a:cubicBezTo>
                    <a:pt x="320678" y="646137"/>
                    <a:pt x="312484" y="644498"/>
                    <a:pt x="306937" y="639455"/>
                  </a:cubicBezTo>
                  <a:cubicBezTo>
                    <a:pt x="306433" y="638951"/>
                    <a:pt x="305802" y="638573"/>
                    <a:pt x="305172" y="638195"/>
                  </a:cubicBezTo>
                  <a:cubicBezTo>
                    <a:pt x="303407" y="648028"/>
                    <a:pt x="297608" y="649036"/>
                    <a:pt x="291683" y="647649"/>
                  </a:cubicBezTo>
                  <a:cubicBezTo>
                    <a:pt x="284624" y="646137"/>
                    <a:pt x="277564" y="657861"/>
                    <a:pt x="269748" y="657861"/>
                  </a:cubicBezTo>
                  <a:cubicBezTo>
                    <a:pt x="261932" y="657861"/>
                    <a:pt x="253233" y="666433"/>
                    <a:pt x="251720" y="673619"/>
                  </a:cubicBezTo>
                  <a:cubicBezTo>
                    <a:pt x="250208" y="680678"/>
                    <a:pt x="241509" y="676770"/>
                    <a:pt x="241509" y="681435"/>
                  </a:cubicBezTo>
                  <a:cubicBezTo>
                    <a:pt x="241509" y="686225"/>
                    <a:pt x="241509" y="690890"/>
                    <a:pt x="237601" y="695554"/>
                  </a:cubicBezTo>
                  <a:cubicBezTo>
                    <a:pt x="233693" y="700219"/>
                    <a:pt x="237601" y="702614"/>
                    <a:pt x="241509" y="710430"/>
                  </a:cubicBezTo>
                  <a:cubicBezTo>
                    <a:pt x="245417" y="718246"/>
                    <a:pt x="253990" y="717489"/>
                    <a:pt x="258024" y="719885"/>
                  </a:cubicBezTo>
                  <a:cubicBezTo>
                    <a:pt x="261932" y="722280"/>
                    <a:pt x="276808" y="734760"/>
                    <a:pt x="276808" y="739551"/>
                  </a:cubicBezTo>
                  <a:cubicBezTo>
                    <a:pt x="276808" y="744215"/>
                    <a:pt x="265084" y="756065"/>
                    <a:pt x="260293" y="759217"/>
                  </a:cubicBezTo>
                  <a:cubicBezTo>
                    <a:pt x="255629" y="762369"/>
                    <a:pt x="249325" y="770185"/>
                    <a:pt x="252477" y="774849"/>
                  </a:cubicBezTo>
                  <a:cubicBezTo>
                    <a:pt x="255629" y="779640"/>
                    <a:pt x="268992" y="799180"/>
                    <a:pt x="277564" y="814938"/>
                  </a:cubicBezTo>
                  <a:cubicBezTo>
                    <a:pt x="286262" y="830570"/>
                    <a:pt x="274412" y="823510"/>
                    <a:pt x="268992" y="830570"/>
                  </a:cubicBezTo>
                  <a:cubicBezTo>
                    <a:pt x="263445" y="837629"/>
                    <a:pt x="271387" y="846328"/>
                    <a:pt x="272900" y="850992"/>
                  </a:cubicBezTo>
                  <a:cubicBezTo>
                    <a:pt x="274538" y="855657"/>
                    <a:pt x="265840" y="854900"/>
                    <a:pt x="266596" y="858808"/>
                  </a:cubicBezTo>
                  <a:cubicBezTo>
                    <a:pt x="267353" y="862716"/>
                    <a:pt x="279203" y="864355"/>
                    <a:pt x="279959" y="867507"/>
                  </a:cubicBezTo>
                  <a:cubicBezTo>
                    <a:pt x="280716" y="870658"/>
                    <a:pt x="272143" y="874567"/>
                    <a:pt x="276051" y="880870"/>
                  </a:cubicBezTo>
                  <a:cubicBezTo>
                    <a:pt x="279959" y="887173"/>
                    <a:pt x="289414" y="887173"/>
                    <a:pt x="290170" y="894989"/>
                  </a:cubicBezTo>
                  <a:cubicBezTo>
                    <a:pt x="290927" y="902805"/>
                    <a:pt x="272900" y="903561"/>
                    <a:pt x="273656" y="909865"/>
                  </a:cubicBezTo>
                  <a:cubicBezTo>
                    <a:pt x="274412" y="916168"/>
                    <a:pt x="297230" y="923984"/>
                    <a:pt x="307441" y="935708"/>
                  </a:cubicBezTo>
                  <a:cubicBezTo>
                    <a:pt x="317653" y="947432"/>
                    <a:pt x="316896" y="950584"/>
                    <a:pt x="314501" y="956887"/>
                  </a:cubicBezTo>
                  <a:cubicBezTo>
                    <a:pt x="309710" y="969493"/>
                    <a:pt x="281598" y="980461"/>
                    <a:pt x="275295" y="994580"/>
                  </a:cubicBezTo>
                  <a:cubicBezTo>
                    <a:pt x="268992" y="1008700"/>
                    <a:pt x="245543" y="1016516"/>
                    <a:pt x="234449" y="1027483"/>
                  </a:cubicBezTo>
                  <a:cubicBezTo>
                    <a:pt x="229911" y="1032022"/>
                    <a:pt x="225499" y="1037947"/>
                    <a:pt x="221843" y="1043620"/>
                  </a:cubicBezTo>
                  <a:cubicBezTo>
                    <a:pt x="226507" y="1042485"/>
                    <a:pt x="230163" y="1040972"/>
                    <a:pt x="232937" y="1039712"/>
                  </a:cubicBezTo>
                  <a:cubicBezTo>
                    <a:pt x="239240" y="1036560"/>
                    <a:pt x="243526" y="1051814"/>
                    <a:pt x="249829" y="1056983"/>
                  </a:cubicBezTo>
                  <a:cubicBezTo>
                    <a:pt x="256133" y="1062151"/>
                    <a:pt x="268613" y="1057361"/>
                    <a:pt x="272900" y="1062151"/>
                  </a:cubicBezTo>
                  <a:cubicBezTo>
                    <a:pt x="277186" y="1066816"/>
                    <a:pt x="269370" y="1067194"/>
                    <a:pt x="260419" y="1065681"/>
                  </a:cubicBezTo>
                  <a:cubicBezTo>
                    <a:pt x="251342" y="1064042"/>
                    <a:pt x="249073" y="1069589"/>
                    <a:pt x="234954" y="1074253"/>
                  </a:cubicBezTo>
                  <a:cubicBezTo>
                    <a:pt x="224491" y="1077783"/>
                    <a:pt x="225499" y="1081565"/>
                    <a:pt x="221969" y="1084465"/>
                  </a:cubicBezTo>
                  <a:cubicBezTo>
                    <a:pt x="228272" y="1093668"/>
                    <a:pt x="219826" y="1094928"/>
                    <a:pt x="216548" y="1101862"/>
                  </a:cubicBezTo>
                  <a:cubicBezTo>
                    <a:pt x="213019" y="1109552"/>
                    <a:pt x="208354" y="1110686"/>
                    <a:pt x="207724" y="1115351"/>
                  </a:cubicBezTo>
                  <a:cubicBezTo>
                    <a:pt x="207094" y="1120015"/>
                    <a:pt x="208858" y="1123545"/>
                    <a:pt x="209489" y="1130605"/>
                  </a:cubicBezTo>
                  <a:cubicBezTo>
                    <a:pt x="210119" y="1137664"/>
                    <a:pt x="211254" y="1138799"/>
                    <a:pt x="215414" y="1144724"/>
                  </a:cubicBezTo>
                  <a:cubicBezTo>
                    <a:pt x="219574" y="1150649"/>
                    <a:pt x="211884" y="1150649"/>
                    <a:pt x="208354" y="1153548"/>
                  </a:cubicBezTo>
                  <a:cubicBezTo>
                    <a:pt x="204824" y="1156448"/>
                    <a:pt x="207219" y="1163003"/>
                    <a:pt x="211884" y="1167668"/>
                  </a:cubicBezTo>
                  <a:cubicBezTo>
                    <a:pt x="216548" y="1172332"/>
                    <a:pt x="216548" y="1178257"/>
                    <a:pt x="214783" y="1182417"/>
                  </a:cubicBezTo>
                  <a:cubicBezTo>
                    <a:pt x="213019" y="1186577"/>
                    <a:pt x="218944" y="1193637"/>
                    <a:pt x="222978" y="1197671"/>
                  </a:cubicBezTo>
                  <a:cubicBezTo>
                    <a:pt x="227138" y="1201831"/>
                    <a:pt x="226507" y="1212925"/>
                    <a:pt x="230037" y="1215951"/>
                  </a:cubicBezTo>
                  <a:cubicBezTo>
                    <a:pt x="233567" y="1218850"/>
                    <a:pt x="237727" y="1221876"/>
                    <a:pt x="244157" y="1220111"/>
                  </a:cubicBezTo>
                  <a:cubicBezTo>
                    <a:pt x="250586" y="1218346"/>
                    <a:pt x="254746" y="1221245"/>
                    <a:pt x="257645" y="1226540"/>
                  </a:cubicBezTo>
                  <a:cubicBezTo>
                    <a:pt x="260545" y="1231835"/>
                    <a:pt x="265336" y="1229440"/>
                    <a:pt x="271765" y="1226540"/>
                  </a:cubicBezTo>
                  <a:cubicBezTo>
                    <a:pt x="278194" y="1223641"/>
                    <a:pt x="292944" y="1231835"/>
                    <a:pt x="296474" y="1233600"/>
                  </a:cubicBezTo>
                  <a:cubicBezTo>
                    <a:pt x="300003" y="1235365"/>
                    <a:pt x="298238" y="1245324"/>
                    <a:pt x="298869" y="1251879"/>
                  </a:cubicBezTo>
                  <a:cubicBezTo>
                    <a:pt x="299499" y="1258308"/>
                    <a:pt x="295339" y="1266629"/>
                    <a:pt x="301768" y="1270789"/>
                  </a:cubicBezTo>
                  <a:cubicBezTo>
                    <a:pt x="308198" y="1274949"/>
                    <a:pt x="306433" y="1284278"/>
                    <a:pt x="314123" y="1287303"/>
                  </a:cubicBezTo>
                  <a:cubicBezTo>
                    <a:pt x="321813" y="1290203"/>
                    <a:pt x="324712" y="1300792"/>
                    <a:pt x="329376" y="1302053"/>
                  </a:cubicBezTo>
                  <a:cubicBezTo>
                    <a:pt x="334041" y="1303188"/>
                    <a:pt x="342866" y="1310247"/>
                    <a:pt x="344126" y="1315542"/>
                  </a:cubicBezTo>
                  <a:cubicBezTo>
                    <a:pt x="345261" y="1320837"/>
                    <a:pt x="335932" y="1325501"/>
                    <a:pt x="330637" y="1327896"/>
                  </a:cubicBezTo>
                  <a:cubicBezTo>
                    <a:pt x="325343" y="1330292"/>
                    <a:pt x="315383" y="1320837"/>
                    <a:pt x="311854" y="1324997"/>
                  </a:cubicBezTo>
                  <a:cubicBezTo>
                    <a:pt x="308324" y="1329157"/>
                    <a:pt x="312988" y="1336721"/>
                    <a:pt x="316014" y="1349706"/>
                  </a:cubicBezTo>
                  <a:cubicBezTo>
                    <a:pt x="318913" y="1362690"/>
                    <a:pt x="321308" y="1363825"/>
                    <a:pt x="327234" y="1363825"/>
                  </a:cubicBezTo>
                  <a:cubicBezTo>
                    <a:pt x="333159" y="1363825"/>
                    <a:pt x="335428" y="1359665"/>
                    <a:pt x="339588" y="1357396"/>
                  </a:cubicBezTo>
                  <a:cubicBezTo>
                    <a:pt x="343748" y="1355000"/>
                    <a:pt x="353077" y="1358530"/>
                    <a:pt x="357237" y="1356765"/>
                  </a:cubicBezTo>
                  <a:cubicBezTo>
                    <a:pt x="361397" y="1355000"/>
                    <a:pt x="376021" y="1354370"/>
                    <a:pt x="379046" y="1359160"/>
                  </a:cubicBezTo>
                  <a:cubicBezTo>
                    <a:pt x="381946" y="1363825"/>
                    <a:pt x="384971" y="1375045"/>
                    <a:pt x="382576" y="1379205"/>
                  </a:cubicBezTo>
                  <a:cubicBezTo>
                    <a:pt x="380181" y="1383365"/>
                    <a:pt x="385476" y="1388029"/>
                    <a:pt x="388501" y="1393954"/>
                  </a:cubicBezTo>
                  <a:cubicBezTo>
                    <a:pt x="391401" y="1399879"/>
                    <a:pt x="403755" y="1396854"/>
                    <a:pt x="407915" y="1398619"/>
                  </a:cubicBezTo>
                  <a:cubicBezTo>
                    <a:pt x="412075" y="1400384"/>
                    <a:pt x="421404" y="1413368"/>
                    <a:pt x="419639" y="1419167"/>
                  </a:cubicBezTo>
                  <a:cubicBezTo>
                    <a:pt x="417874" y="1425092"/>
                    <a:pt x="425564" y="1426227"/>
                    <a:pt x="429598" y="1424462"/>
                  </a:cubicBezTo>
                  <a:cubicBezTo>
                    <a:pt x="433758" y="1422697"/>
                    <a:pt x="437792" y="1427362"/>
                    <a:pt x="442583" y="1430387"/>
                  </a:cubicBezTo>
                  <a:cubicBezTo>
                    <a:pt x="447247" y="1433287"/>
                    <a:pt x="451408" y="1432152"/>
                    <a:pt x="456072" y="1429253"/>
                  </a:cubicBezTo>
                  <a:cubicBezTo>
                    <a:pt x="460736" y="1426353"/>
                    <a:pt x="468426" y="1423958"/>
                    <a:pt x="470821" y="1428118"/>
                  </a:cubicBezTo>
                  <a:cubicBezTo>
                    <a:pt x="473217" y="1432278"/>
                    <a:pt x="482546" y="1439842"/>
                    <a:pt x="482546" y="1442237"/>
                  </a:cubicBezTo>
                  <a:cubicBezTo>
                    <a:pt x="482546" y="1444633"/>
                    <a:pt x="497295" y="1442237"/>
                    <a:pt x="504355" y="1445767"/>
                  </a:cubicBezTo>
                  <a:cubicBezTo>
                    <a:pt x="511414" y="1449297"/>
                    <a:pt x="519105" y="1447532"/>
                    <a:pt x="526794" y="1451692"/>
                  </a:cubicBezTo>
                  <a:cubicBezTo>
                    <a:pt x="534485" y="1455852"/>
                    <a:pt x="541544" y="1456357"/>
                    <a:pt x="542048" y="1461147"/>
                  </a:cubicBezTo>
                  <a:cubicBezTo>
                    <a:pt x="542679" y="1465812"/>
                    <a:pt x="534358" y="1469972"/>
                    <a:pt x="534358" y="1472367"/>
                  </a:cubicBezTo>
                  <a:cubicBezTo>
                    <a:pt x="534358" y="1474762"/>
                    <a:pt x="540788" y="1476527"/>
                    <a:pt x="540788" y="1480057"/>
                  </a:cubicBezTo>
                  <a:cubicBezTo>
                    <a:pt x="540788" y="1483587"/>
                    <a:pt x="532593" y="1483587"/>
                    <a:pt x="531333" y="1486486"/>
                  </a:cubicBezTo>
                  <a:cubicBezTo>
                    <a:pt x="530198" y="1489386"/>
                    <a:pt x="535997" y="1493546"/>
                    <a:pt x="537258" y="1496445"/>
                  </a:cubicBezTo>
                  <a:cubicBezTo>
                    <a:pt x="538393" y="1499345"/>
                    <a:pt x="532593" y="1509430"/>
                    <a:pt x="532593" y="1512329"/>
                  </a:cubicBezTo>
                  <a:cubicBezTo>
                    <a:pt x="532593" y="1515229"/>
                    <a:pt x="514944" y="1511699"/>
                    <a:pt x="510784" y="1511699"/>
                  </a:cubicBezTo>
                  <a:cubicBezTo>
                    <a:pt x="506624" y="1511699"/>
                    <a:pt x="494270" y="1525314"/>
                    <a:pt x="490236" y="1525819"/>
                  </a:cubicBezTo>
                  <a:cubicBezTo>
                    <a:pt x="486706" y="1526323"/>
                    <a:pt x="488345" y="1532878"/>
                    <a:pt x="489605" y="1538425"/>
                  </a:cubicBezTo>
                  <a:cubicBezTo>
                    <a:pt x="502338" y="1536030"/>
                    <a:pt x="515322" y="1535021"/>
                    <a:pt x="516709" y="1537795"/>
                  </a:cubicBezTo>
                  <a:cubicBezTo>
                    <a:pt x="519105" y="1542459"/>
                    <a:pt x="489227" y="1555065"/>
                    <a:pt x="483806" y="1556957"/>
                  </a:cubicBezTo>
                  <a:cubicBezTo>
                    <a:pt x="478259" y="1558973"/>
                    <a:pt x="494396" y="1567168"/>
                    <a:pt x="494017" y="1571832"/>
                  </a:cubicBezTo>
                  <a:cubicBezTo>
                    <a:pt x="493639" y="1576497"/>
                    <a:pt x="476747" y="1577757"/>
                    <a:pt x="478259" y="1587086"/>
                  </a:cubicBezTo>
                  <a:cubicBezTo>
                    <a:pt x="479898" y="1596541"/>
                    <a:pt x="472839" y="1598432"/>
                    <a:pt x="463762" y="1598432"/>
                  </a:cubicBezTo>
                  <a:cubicBezTo>
                    <a:pt x="454811" y="1598432"/>
                    <a:pt x="452416" y="1603853"/>
                    <a:pt x="456702" y="1604735"/>
                  </a:cubicBezTo>
                  <a:cubicBezTo>
                    <a:pt x="460988" y="1605492"/>
                    <a:pt x="460610" y="1617342"/>
                    <a:pt x="477503" y="1621628"/>
                  </a:cubicBezTo>
                  <a:cubicBezTo>
                    <a:pt x="494396" y="1625914"/>
                    <a:pt x="512423" y="1641672"/>
                    <a:pt x="526921" y="1657304"/>
                  </a:cubicBezTo>
                  <a:cubicBezTo>
                    <a:pt x="528938" y="1659447"/>
                    <a:pt x="531333" y="1661212"/>
                    <a:pt x="533854" y="1662725"/>
                  </a:cubicBezTo>
                  <a:cubicBezTo>
                    <a:pt x="538014" y="1660204"/>
                    <a:pt x="541670" y="1658439"/>
                    <a:pt x="543813" y="1658061"/>
                  </a:cubicBezTo>
                  <a:cubicBezTo>
                    <a:pt x="552007" y="1656926"/>
                    <a:pt x="567387" y="1661590"/>
                    <a:pt x="575581" y="1667515"/>
                  </a:cubicBezTo>
                  <a:cubicBezTo>
                    <a:pt x="583776" y="1673441"/>
                    <a:pt x="613275" y="1666381"/>
                    <a:pt x="616805" y="1671045"/>
                  </a:cubicBezTo>
                  <a:cubicBezTo>
                    <a:pt x="620335" y="1675710"/>
                    <a:pt x="627394" y="1681635"/>
                    <a:pt x="633319" y="1681635"/>
                  </a:cubicBezTo>
                  <a:cubicBezTo>
                    <a:pt x="639245" y="1681635"/>
                    <a:pt x="645043" y="1693359"/>
                    <a:pt x="649834" y="1689829"/>
                  </a:cubicBezTo>
                  <a:cubicBezTo>
                    <a:pt x="654498" y="1686299"/>
                    <a:pt x="672147" y="1686299"/>
                    <a:pt x="676938" y="1686299"/>
                  </a:cubicBezTo>
                  <a:cubicBezTo>
                    <a:pt x="681602" y="1686299"/>
                    <a:pt x="681602" y="1689829"/>
                    <a:pt x="686393" y="1689829"/>
                  </a:cubicBezTo>
                  <a:cubicBezTo>
                    <a:pt x="691057" y="1689829"/>
                    <a:pt x="691057" y="1707478"/>
                    <a:pt x="694587" y="1706344"/>
                  </a:cubicBezTo>
                  <a:cubicBezTo>
                    <a:pt x="698117" y="1705209"/>
                    <a:pt x="711101" y="1716933"/>
                    <a:pt x="719296" y="1718068"/>
                  </a:cubicBezTo>
                  <a:cubicBezTo>
                    <a:pt x="727490" y="1719202"/>
                    <a:pt x="735810" y="1733321"/>
                    <a:pt x="739340" y="1732187"/>
                  </a:cubicBezTo>
                  <a:cubicBezTo>
                    <a:pt x="742870" y="1731052"/>
                    <a:pt x="748795" y="1738112"/>
                    <a:pt x="751064" y="1732187"/>
                  </a:cubicBezTo>
                  <a:cubicBezTo>
                    <a:pt x="753333" y="1726640"/>
                    <a:pt x="764931" y="1729287"/>
                    <a:pt x="768209" y="1719580"/>
                  </a:cubicBezTo>
                  <a:cubicBezTo>
                    <a:pt x="753333" y="1701301"/>
                    <a:pt x="737323" y="1681131"/>
                    <a:pt x="737701" y="1673315"/>
                  </a:cubicBezTo>
                  <a:cubicBezTo>
                    <a:pt x="738458" y="1659952"/>
                    <a:pt x="744005" y="1651379"/>
                    <a:pt x="727490" y="1637260"/>
                  </a:cubicBezTo>
                  <a:cubicBezTo>
                    <a:pt x="710976" y="1623141"/>
                    <a:pt x="729129" y="1613686"/>
                    <a:pt x="740853" y="1598810"/>
                  </a:cubicBezTo>
                  <a:cubicBezTo>
                    <a:pt x="751316" y="1585447"/>
                    <a:pt x="773756" y="1579648"/>
                    <a:pt x="787875" y="1570193"/>
                  </a:cubicBezTo>
                  <a:cubicBezTo>
                    <a:pt x="784976" y="1568176"/>
                    <a:pt x="782076" y="1566411"/>
                    <a:pt x="779303" y="1565151"/>
                  </a:cubicBezTo>
                  <a:cubicBezTo>
                    <a:pt x="768713" y="1560486"/>
                    <a:pt x="765183" y="1555696"/>
                    <a:pt x="773378" y="1553427"/>
                  </a:cubicBezTo>
                  <a:cubicBezTo>
                    <a:pt x="781572" y="1551032"/>
                    <a:pt x="778042" y="1546367"/>
                    <a:pt x="769848" y="1536912"/>
                  </a:cubicBezTo>
                  <a:cubicBezTo>
                    <a:pt x="761654" y="1527457"/>
                    <a:pt x="758124" y="1518002"/>
                    <a:pt x="753333" y="1518002"/>
                  </a:cubicBezTo>
                  <a:cubicBezTo>
                    <a:pt x="748669" y="1518002"/>
                    <a:pt x="741609" y="1516868"/>
                    <a:pt x="734550" y="1519137"/>
                  </a:cubicBezTo>
                  <a:cubicBezTo>
                    <a:pt x="727490" y="1521532"/>
                    <a:pt x="728625" y="1513212"/>
                    <a:pt x="729885" y="1505018"/>
                  </a:cubicBezTo>
                  <a:cubicBezTo>
                    <a:pt x="731020" y="1496824"/>
                    <a:pt x="716901" y="1497958"/>
                    <a:pt x="714631" y="1494428"/>
                  </a:cubicBezTo>
                  <a:cubicBezTo>
                    <a:pt x="712236" y="1490898"/>
                    <a:pt x="718161" y="1479174"/>
                    <a:pt x="720556" y="1477914"/>
                  </a:cubicBezTo>
                  <a:cubicBezTo>
                    <a:pt x="722952" y="1476779"/>
                    <a:pt x="730011" y="1473249"/>
                    <a:pt x="730011" y="1469720"/>
                  </a:cubicBezTo>
                  <a:cubicBezTo>
                    <a:pt x="730011" y="1466190"/>
                    <a:pt x="717026" y="1465055"/>
                    <a:pt x="721817" y="1456735"/>
                  </a:cubicBezTo>
                  <a:cubicBezTo>
                    <a:pt x="726481" y="1448541"/>
                    <a:pt x="735936" y="1448541"/>
                    <a:pt x="735936" y="1440220"/>
                  </a:cubicBezTo>
                  <a:cubicBezTo>
                    <a:pt x="735936" y="1432026"/>
                    <a:pt x="742996" y="1424966"/>
                    <a:pt x="751190" y="1430765"/>
                  </a:cubicBezTo>
                  <a:cubicBezTo>
                    <a:pt x="759385" y="1436690"/>
                    <a:pt x="762914" y="1451944"/>
                    <a:pt x="772369" y="1448414"/>
                  </a:cubicBezTo>
                  <a:cubicBezTo>
                    <a:pt x="781824" y="1444885"/>
                    <a:pt x="775899" y="1436690"/>
                    <a:pt x="774764" y="1431900"/>
                  </a:cubicBezTo>
                  <a:cubicBezTo>
                    <a:pt x="773630" y="1427236"/>
                    <a:pt x="771235" y="1420176"/>
                    <a:pt x="781824" y="1417781"/>
                  </a:cubicBezTo>
                  <a:cubicBezTo>
                    <a:pt x="792413" y="1415386"/>
                    <a:pt x="787749" y="1404796"/>
                    <a:pt x="795943" y="1404796"/>
                  </a:cubicBezTo>
                  <a:cubicBezTo>
                    <a:pt x="804137" y="1404796"/>
                    <a:pt x="819517" y="1394207"/>
                    <a:pt x="824182" y="1391811"/>
                  </a:cubicBezTo>
                  <a:cubicBezTo>
                    <a:pt x="828846" y="1389416"/>
                    <a:pt x="839436" y="1383617"/>
                    <a:pt x="844226" y="1385886"/>
                  </a:cubicBezTo>
                  <a:cubicBezTo>
                    <a:pt x="848891" y="1388282"/>
                    <a:pt x="854816" y="1394081"/>
                    <a:pt x="858346" y="1385886"/>
                  </a:cubicBezTo>
                  <a:cubicBezTo>
                    <a:pt x="861875" y="1377692"/>
                    <a:pt x="875995" y="1381222"/>
                    <a:pt x="877129" y="1385886"/>
                  </a:cubicBezTo>
                  <a:cubicBezTo>
                    <a:pt x="878264" y="1390551"/>
                    <a:pt x="900703" y="1390551"/>
                    <a:pt x="907763" y="1395341"/>
                  </a:cubicBezTo>
                  <a:cubicBezTo>
                    <a:pt x="914823" y="1400006"/>
                    <a:pt x="930077" y="1409460"/>
                    <a:pt x="930077" y="1414125"/>
                  </a:cubicBezTo>
                  <a:cubicBezTo>
                    <a:pt x="930077" y="1418789"/>
                    <a:pt x="937136" y="1425849"/>
                    <a:pt x="937136" y="1417655"/>
                  </a:cubicBezTo>
                  <a:cubicBezTo>
                    <a:pt x="937136" y="1409460"/>
                    <a:pt x="943061" y="1411730"/>
                    <a:pt x="952390" y="1417655"/>
                  </a:cubicBezTo>
                  <a:cubicBezTo>
                    <a:pt x="961845" y="1423580"/>
                    <a:pt x="974830" y="1421185"/>
                    <a:pt x="977099" y="1415259"/>
                  </a:cubicBezTo>
                  <a:cubicBezTo>
                    <a:pt x="979494" y="1409334"/>
                    <a:pt x="997143" y="1402275"/>
                    <a:pt x="1002942" y="1407065"/>
                  </a:cubicBezTo>
                  <a:cubicBezTo>
                    <a:pt x="1008867" y="1411730"/>
                    <a:pt x="1011136" y="1415259"/>
                    <a:pt x="1018196" y="1408200"/>
                  </a:cubicBezTo>
                  <a:cubicBezTo>
                    <a:pt x="1025256" y="1401140"/>
                    <a:pt x="1041770" y="1402275"/>
                    <a:pt x="1044039" y="1409334"/>
                  </a:cubicBezTo>
                  <a:cubicBezTo>
                    <a:pt x="1046434" y="1416394"/>
                    <a:pt x="1054629" y="1417529"/>
                    <a:pt x="1061688" y="1417529"/>
                  </a:cubicBezTo>
                  <a:cubicBezTo>
                    <a:pt x="1068748" y="1417529"/>
                    <a:pt x="1069883" y="1428118"/>
                    <a:pt x="1074673" y="1425723"/>
                  </a:cubicBezTo>
                  <a:cubicBezTo>
                    <a:pt x="1079338" y="1423328"/>
                    <a:pt x="1078203" y="1411604"/>
                    <a:pt x="1084128" y="1412738"/>
                  </a:cubicBezTo>
                  <a:cubicBezTo>
                    <a:pt x="1090053" y="1413873"/>
                    <a:pt x="1094718" y="1420932"/>
                    <a:pt x="1104172" y="1420932"/>
                  </a:cubicBezTo>
                  <a:cubicBezTo>
                    <a:pt x="1113627" y="1420932"/>
                    <a:pt x="1120687" y="1418537"/>
                    <a:pt x="1120687" y="1411477"/>
                  </a:cubicBezTo>
                  <a:cubicBezTo>
                    <a:pt x="1120687" y="1404418"/>
                    <a:pt x="1119552" y="1392694"/>
                    <a:pt x="1113627" y="1392694"/>
                  </a:cubicBezTo>
                  <a:cubicBezTo>
                    <a:pt x="1107702" y="1392694"/>
                    <a:pt x="1101903" y="1386769"/>
                    <a:pt x="1094843" y="1386769"/>
                  </a:cubicBezTo>
                  <a:cubicBezTo>
                    <a:pt x="1087784" y="1386769"/>
                    <a:pt x="1080724" y="1375045"/>
                    <a:pt x="1087784" y="1372649"/>
                  </a:cubicBezTo>
                  <a:cubicBezTo>
                    <a:pt x="1094843" y="1370254"/>
                    <a:pt x="1106568" y="1364455"/>
                    <a:pt x="1104298" y="1358530"/>
                  </a:cubicBezTo>
                  <a:cubicBezTo>
                    <a:pt x="1101903" y="1352605"/>
                    <a:pt x="1099634" y="1340881"/>
                    <a:pt x="1108963" y="1339747"/>
                  </a:cubicBezTo>
                  <a:cubicBezTo>
                    <a:pt x="1118418" y="1338612"/>
                    <a:pt x="1138336" y="1338612"/>
                    <a:pt x="1137201" y="1335082"/>
                  </a:cubicBezTo>
                  <a:cubicBezTo>
                    <a:pt x="1136067" y="1331552"/>
                    <a:pt x="1117157" y="1329157"/>
                    <a:pt x="1113627" y="1323358"/>
                  </a:cubicBezTo>
                  <a:cubicBezTo>
                    <a:pt x="1110098" y="1317433"/>
                    <a:pt x="1108963" y="1303314"/>
                    <a:pt x="1112492" y="1301045"/>
                  </a:cubicBezTo>
                  <a:cubicBezTo>
                    <a:pt x="1116023" y="1298649"/>
                    <a:pt x="1127747" y="1302179"/>
                    <a:pt x="1134932" y="1299910"/>
                  </a:cubicBezTo>
                  <a:cubicBezTo>
                    <a:pt x="1141992" y="1297515"/>
                    <a:pt x="1157246" y="1303440"/>
                    <a:pt x="1166701" y="1296380"/>
                  </a:cubicBezTo>
                  <a:cubicBezTo>
                    <a:pt x="1176156" y="1289320"/>
                    <a:pt x="1196074" y="1288186"/>
                    <a:pt x="1206663" y="1288186"/>
                  </a:cubicBezTo>
                  <a:cubicBezTo>
                    <a:pt x="1217253" y="1288186"/>
                    <a:pt x="1225447" y="1281126"/>
                    <a:pt x="1233767" y="1279992"/>
                  </a:cubicBezTo>
                  <a:cubicBezTo>
                    <a:pt x="1241961" y="1278857"/>
                    <a:pt x="1265536" y="1275327"/>
                    <a:pt x="1271461" y="1272932"/>
                  </a:cubicBezTo>
                  <a:cubicBezTo>
                    <a:pt x="1277386" y="1270537"/>
                    <a:pt x="1309154" y="1265872"/>
                    <a:pt x="1310288" y="1259947"/>
                  </a:cubicBezTo>
                  <a:cubicBezTo>
                    <a:pt x="1311423" y="1254022"/>
                    <a:pt x="1336762" y="1249358"/>
                    <a:pt x="1343192" y="1252257"/>
                  </a:cubicBezTo>
                  <a:cubicBezTo>
                    <a:pt x="1349621" y="1255157"/>
                    <a:pt x="1357941" y="1257552"/>
                    <a:pt x="1363740" y="1255157"/>
                  </a:cubicBezTo>
                  <a:cubicBezTo>
                    <a:pt x="1369665" y="1252762"/>
                    <a:pt x="1382020" y="1259317"/>
                    <a:pt x="1380759" y="1265746"/>
                  </a:cubicBezTo>
                  <a:cubicBezTo>
                    <a:pt x="1379624" y="1272176"/>
                    <a:pt x="1386054" y="1279235"/>
                    <a:pt x="1385424" y="1284530"/>
                  </a:cubicBezTo>
                  <a:cubicBezTo>
                    <a:pt x="1384793" y="1289825"/>
                    <a:pt x="1378994" y="1291590"/>
                    <a:pt x="1382524" y="1295750"/>
                  </a:cubicBezTo>
                  <a:cubicBezTo>
                    <a:pt x="1386054" y="1299910"/>
                    <a:pt x="1401938" y="1296884"/>
                    <a:pt x="1406602" y="1291590"/>
                  </a:cubicBezTo>
                  <a:cubicBezTo>
                    <a:pt x="1411267" y="1286295"/>
                    <a:pt x="1416562" y="1293985"/>
                    <a:pt x="1416562" y="1298019"/>
                  </a:cubicBezTo>
                  <a:cubicBezTo>
                    <a:pt x="1416562" y="1302179"/>
                    <a:pt x="1424251" y="1305079"/>
                    <a:pt x="1424251" y="1299784"/>
                  </a:cubicBezTo>
                  <a:cubicBezTo>
                    <a:pt x="1424251" y="1294489"/>
                    <a:pt x="1433706" y="1298019"/>
                    <a:pt x="1436606" y="1301549"/>
                  </a:cubicBezTo>
                  <a:cubicBezTo>
                    <a:pt x="1439505" y="1305079"/>
                    <a:pt x="1450725" y="1297389"/>
                    <a:pt x="1450725" y="1303314"/>
                  </a:cubicBezTo>
                  <a:cubicBezTo>
                    <a:pt x="1450725" y="1309239"/>
                    <a:pt x="1434211" y="1313903"/>
                    <a:pt x="1441270" y="1320332"/>
                  </a:cubicBezTo>
                  <a:cubicBezTo>
                    <a:pt x="1448330" y="1326762"/>
                    <a:pt x="1452490" y="1312643"/>
                    <a:pt x="1461315" y="1315668"/>
                  </a:cubicBezTo>
                  <a:cubicBezTo>
                    <a:pt x="1470139" y="1318568"/>
                    <a:pt x="1481863" y="1305709"/>
                    <a:pt x="1490184" y="1303944"/>
                  </a:cubicBezTo>
                  <a:cubicBezTo>
                    <a:pt x="1498377" y="1302179"/>
                    <a:pt x="1507202" y="1294489"/>
                    <a:pt x="1514262" y="1290455"/>
                  </a:cubicBezTo>
                  <a:cubicBezTo>
                    <a:pt x="1521321" y="1286295"/>
                    <a:pt x="1536575" y="1287555"/>
                    <a:pt x="1531911" y="1292220"/>
                  </a:cubicBezTo>
                  <a:cubicBezTo>
                    <a:pt x="1527121" y="1296884"/>
                    <a:pt x="1521952" y="1305709"/>
                    <a:pt x="1539601" y="1312264"/>
                  </a:cubicBezTo>
                  <a:cubicBezTo>
                    <a:pt x="1557250" y="1318694"/>
                    <a:pt x="1577294" y="1352857"/>
                    <a:pt x="1588388" y="1369876"/>
                  </a:cubicBezTo>
                  <a:cubicBezTo>
                    <a:pt x="1599608" y="1386895"/>
                    <a:pt x="1610198" y="1417529"/>
                    <a:pt x="1615996" y="1417529"/>
                  </a:cubicBezTo>
                  <a:cubicBezTo>
                    <a:pt x="1621922" y="1417529"/>
                    <a:pt x="1623686" y="1402275"/>
                    <a:pt x="1631250" y="1400510"/>
                  </a:cubicBezTo>
                  <a:cubicBezTo>
                    <a:pt x="1638940" y="1398745"/>
                    <a:pt x="1643604" y="1413495"/>
                    <a:pt x="1651799" y="1415259"/>
                  </a:cubicBezTo>
                  <a:cubicBezTo>
                    <a:pt x="1659993" y="1417024"/>
                    <a:pt x="1671213" y="1421689"/>
                    <a:pt x="1677642" y="1419420"/>
                  </a:cubicBezTo>
                  <a:cubicBezTo>
                    <a:pt x="1684072" y="1417024"/>
                    <a:pt x="1698821" y="1408830"/>
                    <a:pt x="1704116" y="1411730"/>
                  </a:cubicBezTo>
                  <a:cubicBezTo>
                    <a:pt x="1709411" y="1414629"/>
                    <a:pt x="1716470" y="1414629"/>
                    <a:pt x="1721135" y="1425849"/>
                  </a:cubicBezTo>
                  <a:cubicBezTo>
                    <a:pt x="1725799" y="1437069"/>
                    <a:pt x="1732859" y="1439464"/>
                    <a:pt x="1737649" y="1439464"/>
                  </a:cubicBezTo>
                  <a:cubicBezTo>
                    <a:pt x="1742314" y="1439464"/>
                    <a:pt x="1743322" y="1444759"/>
                    <a:pt x="1743322" y="1449423"/>
                  </a:cubicBezTo>
                  <a:cubicBezTo>
                    <a:pt x="1743322" y="1454087"/>
                    <a:pt x="1751895" y="1460391"/>
                    <a:pt x="1756685" y="1460391"/>
                  </a:cubicBezTo>
                  <a:cubicBezTo>
                    <a:pt x="1761350" y="1460391"/>
                    <a:pt x="1773956" y="1458752"/>
                    <a:pt x="1777864" y="1456483"/>
                  </a:cubicBezTo>
                  <a:cubicBezTo>
                    <a:pt x="1781772" y="1454087"/>
                    <a:pt x="1786563" y="1451818"/>
                    <a:pt x="1787319" y="1457239"/>
                  </a:cubicBezTo>
                  <a:cubicBezTo>
                    <a:pt x="1788075" y="1462786"/>
                    <a:pt x="1795135" y="1471358"/>
                    <a:pt x="1799925" y="1471358"/>
                  </a:cubicBezTo>
                  <a:cubicBezTo>
                    <a:pt x="1804590" y="1471358"/>
                    <a:pt x="1814045" y="1475266"/>
                    <a:pt x="1814801" y="1471358"/>
                  </a:cubicBezTo>
                  <a:cubicBezTo>
                    <a:pt x="1815557" y="1467450"/>
                    <a:pt x="1828164" y="1465055"/>
                    <a:pt x="1832828" y="1464299"/>
                  </a:cubicBezTo>
                  <a:cubicBezTo>
                    <a:pt x="1837493" y="1463542"/>
                    <a:pt x="1854007" y="1460391"/>
                    <a:pt x="1857159" y="1453331"/>
                  </a:cubicBezTo>
                  <a:cubicBezTo>
                    <a:pt x="1860310" y="1446271"/>
                    <a:pt x="1873673" y="1446271"/>
                    <a:pt x="1877581" y="1441607"/>
                  </a:cubicBezTo>
                  <a:cubicBezTo>
                    <a:pt x="1881489" y="1436943"/>
                    <a:pt x="1892457" y="1434547"/>
                    <a:pt x="1894852" y="1429883"/>
                  </a:cubicBezTo>
                  <a:cubicBezTo>
                    <a:pt x="1897247" y="1425219"/>
                    <a:pt x="1911366" y="1425975"/>
                    <a:pt x="1912879" y="1422067"/>
                  </a:cubicBezTo>
                  <a:cubicBezTo>
                    <a:pt x="1914392" y="1418159"/>
                    <a:pt x="1926242" y="1417403"/>
                    <a:pt x="1931664" y="1418915"/>
                  </a:cubicBezTo>
                  <a:cubicBezTo>
                    <a:pt x="1937084" y="1420554"/>
                    <a:pt x="1964693" y="1425975"/>
                    <a:pt x="1968474" y="1425219"/>
                  </a:cubicBezTo>
                  <a:cubicBezTo>
                    <a:pt x="1972382" y="1424462"/>
                    <a:pt x="1973139" y="1439338"/>
                    <a:pt x="1977047" y="1440094"/>
                  </a:cubicBezTo>
                  <a:cubicBezTo>
                    <a:pt x="1980955" y="1440851"/>
                    <a:pt x="1995074" y="1451818"/>
                    <a:pt x="1998982" y="1448793"/>
                  </a:cubicBezTo>
                  <a:cubicBezTo>
                    <a:pt x="2002890" y="1445641"/>
                    <a:pt x="2012345" y="1442489"/>
                    <a:pt x="2020161" y="1447154"/>
                  </a:cubicBezTo>
                  <a:cubicBezTo>
                    <a:pt x="2027977" y="1451944"/>
                    <a:pt x="2035919" y="1458122"/>
                    <a:pt x="2038944" y="1452701"/>
                  </a:cubicBezTo>
                  <a:cubicBezTo>
                    <a:pt x="2042096" y="1447154"/>
                    <a:pt x="2058610" y="1444885"/>
                    <a:pt x="2060880" y="1441733"/>
                  </a:cubicBezTo>
                  <a:cubicBezTo>
                    <a:pt x="2063275" y="1438581"/>
                    <a:pt x="2065545" y="1429127"/>
                    <a:pt x="2061637" y="1425975"/>
                  </a:cubicBezTo>
                  <a:cubicBezTo>
                    <a:pt x="2057729" y="1422823"/>
                    <a:pt x="2053821" y="1410343"/>
                    <a:pt x="2052182" y="1404040"/>
                  </a:cubicBezTo>
                  <a:cubicBezTo>
                    <a:pt x="2050669" y="1397736"/>
                    <a:pt x="2061637" y="1396224"/>
                    <a:pt x="2063149" y="1390677"/>
                  </a:cubicBezTo>
                  <a:cubicBezTo>
                    <a:pt x="2064662" y="1385256"/>
                    <a:pt x="2074117" y="1384373"/>
                    <a:pt x="2077268" y="1381222"/>
                  </a:cubicBezTo>
                  <a:cubicBezTo>
                    <a:pt x="2080420" y="1378070"/>
                    <a:pt x="2081176" y="1371011"/>
                    <a:pt x="2086723" y="1372649"/>
                  </a:cubicBezTo>
                  <a:cubicBezTo>
                    <a:pt x="2092144" y="1374288"/>
                    <a:pt x="2103994" y="1378196"/>
                    <a:pt x="2106263" y="1380465"/>
                  </a:cubicBezTo>
                  <a:cubicBezTo>
                    <a:pt x="2108659" y="1382861"/>
                    <a:pt x="2117231" y="1384373"/>
                    <a:pt x="2122778" y="1384373"/>
                  </a:cubicBezTo>
                  <a:cubicBezTo>
                    <a:pt x="2128325" y="1384373"/>
                    <a:pt x="2136897" y="1389038"/>
                    <a:pt x="2142444" y="1392190"/>
                  </a:cubicBezTo>
                  <a:cubicBezTo>
                    <a:pt x="2147991" y="1395341"/>
                    <a:pt x="2165262" y="1395341"/>
                    <a:pt x="2168287" y="1400006"/>
                  </a:cubicBezTo>
                  <a:cubicBezTo>
                    <a:pt x="2171439" y="1404670"/>
                    <a:pt x="2167531" y="1418033"/>
                    <a:pt x="2171439" y="1422823"/>
                  </a:cubicBezTo>
                  <a:cubicBezTo>
                    <a:pt x="2175347" y="1427488"/>
                    <a:pt x="2184802" y="1437699"/>
                    <a:pt x="2187953" y="1435430"/>
                  </a:cubicBezTo>
                  <a:cubicBezTo>
                    <a:pt x="2191105" y="1433035"/>
                    <a:pt x="2205980" y="1443246"/>
                    <a:pt x="2211527" y="1442489"/>
                  </a:cubicBezTo>
                  <a:cubicBezTo>
                    <a:pt x="2216948" y="1441733"/>
                    <a:pt x="2225647" y="1433035"/>
                    <a:pt x="2230312" y="1433035"/>
                  </a:cubicBezTo>
                  <a:cubicBezTo>
                    <a:pt x="2234976" y="1433035"/>
                    <a:pt x="2249978" y="1429127"/>
                    <a:pt x="2254642" y="1429883"/>
                  </a:cubicBezTo>
                  <a:cubicBezTo>
                    <a:pt x="2259306" y="1430639"/>
                    <a:pt x="2276577" y="1436943"/>
                    <a:pt x="2278973" y="1435430"/>
                  </a:cubicBezTo>
                  <a:cubicBezTo>
                    <a:pt x="2281368" y="1433791"/>
                    <a:pt x="2297000" y="1436186"/>
                    <a:pt x="2299395" y="1440977"/>
                  </a:cubicBezTo>
                  <a:cubicBezTo>
                    <a:pt x="2301790" y="1445641"/>
                    <a:pt x="2321330" y="1445641"/>
                    <a:pt x="2321330" y="1451188"/>
                  </a:cubicBezTo>
                  <a:cubicBezTo>
                    <a:pt x="2321330" y="1456609"/>
                    <a:pt x="2332298" y="1459760"/>
                    <a:pt x="2335450" y="1466064"/>
                  </a:cubicBezTo>
                  <a:cubicBezTo>
                    <a:pt x="2338601" y="1472367"/>
                    <a:pt x="2364444" y="1468459"/>
                    <a:pt x="2369235" y="1472367"/>
                  </a:cubicBezTo>
                  <a:cubicBezTo>
                    <a:pt x="2373899" y="1476275"/>
                    <a:pt x="2403777" y="1475518"/>
                    <a:pt x="2404533" y="1472367"/>
                  </a:cubicBezTo>
                  <a:cubicBezTo>
                    <a:pt x="2405289" y="1469215"/>
                    <a:pt x="2433528" y="1467702"/>
                    <a:pt x="2439075" y="1463668"/>
                  </a:cubicBezTo>
                  <a:cubicBezTo>
                    <a:pt x="2444622" y="1459760"/>
                    <a:pt x="2459498" y="1461273"/>
                    <a:pt x="2460254" y="1455852"/>
                  </a:cubicBezTo>
                  <a:cubicBezTo>
                    <a:pt x="2461011" y="1450305"/>
                    <a:pt x="2475130" y="1446398"/>
                    <a:pt x="2481433" y="1441733"/>
                  </a:cubicBezTo>
                  <a:cubicBezTo>
                    <a:pt x="2487736" y="1437069"/>
                    <a:pt x="2512823" y="1437825"/>
                    <a:pt x="2514336" y="1443372"/>
                  </a:cubicBezTo>
                  <a:cubicBezTo>
                    <a:pt x="2515849" y="1448919"/>
                    <a:pt x="2530850" y="1450432"/>
                    <a:pt x="2537027" y="1448036"/>
                  </a:cubicBezTo>
                  <a:cubicBezTo>
                    <a:pt x="2543331" y="1445641"/>
                    <a:pt x="2559719" y="1448793"/>
                    <a:pt x="2562114" y="1454340"/>
                  </a:cubicBezTo>
                  <a:cubicBezTo>
                    <a:pt x="2564509" y="1459886"/>
                    <a:pt x="2583294" y="1462912"/>
                    <a:pt x="2587958" y="1461399"/>
                  </a:cubicBezTo>
                  <a:cubicBezTo>
                    <a:pt x="2592622" y="1459886"/>
                    <a:pt x="2607498" y="1448793"/>
                    <a:pt x="2613045" y="1448036"/>
                  </a:cubicBezTo>
                  <a:cubicBezTo>
                    <a:pt x="2618592" y="1447280"/>
                    <a:pt x="2626408" y="1441733"/>
                    <a:pt x="2624769" y="1436312"/>
                  </a:cubicBezTo>
                  <a:cubicBezTo>
                    <a:pt x="2623256" y="1430765"/>
                    <a:pt x="2635737" y="1415133"/>
                    <a:pt x="2637375" y="1408830"/>
                  </a:cubicBezTo>
                  <a:cubicBezTo>
                    <a:pt x="2638888" y="1402527"/>
                    <a:pt x="2649982" y="1385256"/>
                    <a:pt x="2653890" y="1383743"/>
                  </a:cubicBezTo>
                  <a:cubicBezTo>
                    <a:pt x="2657798" y="1382230"/>
                    <a:pt x="2666496" y="1375171"/>
                    <a:pt x="2665614" y="1370380"/>
                  </a:cubicBezTo>
                  <a:cubicBezTo>
                    <a:pt x="2664857" y="1365716"/>
                    <a:pt x="2662462" y="1351597"/>
                    <a:pt x="2657798" y="1351597"/>
                  </a:cubicBezTo>
                  <a:cubicBezTo>
                    <a:pt x="2653134" y="1351597"/>
                    <a:pt x="2644435" y="1352353"/>
                    <a:pt x="2655403" y="1337477"/>
                  </a:cubicBezTo>
                  <a:cubicBezTo>
                    <a:pt x="2666370" y="1322602"/>
                    <a:pt x="2686036" y="1326510"/>
                    <a:pt x="2689188" y="1326510"/>
                  </a:cubicBezTo>
                  <a:cubicBezTo>
                    <a:pt x="2692340" y="1326510"/>
                    <a:pt x="2717426" y="1320206"/>
                    <a:pt x="2728394" y="1323358"/>
                  </a:cubicBezTo>
                  <a:cubicBezTo>
                    <a:pt x="2739362" y="1326510"/>
                    <a:pt x="2746421" y="1321845"/>
                    <a:pt x="2758146" y="1328022"/>
                  </a:cubicBezTo>
                  <a:cubicBezTo>
                    <a:pt x="2769870" y="1334326"/>
                    <a:pt x="2786384" y="1331930"/>
                    <a:pt x="2790292" y="1337477"/>
                  </a:cubicBezTo>
                  <a:cubicBezTo>
                    <a:pt x="2794200" y="1343024"/>
                    <a:pt x="2809958" y="1347689"/>
                    <a:pt x="2807563" y="1357143"/>
                  </a:cubicBezTo>
                  <a:cubicBezTo>
                    <a:pt x="2805168" y="1366598"/>
                    <a:pt x="2816136" y="1361051"/>
                    <a:pt x="2820170" y="1381474"/>
                  </a:cubicBezTo>
                  <a:cubicBezTo>
                    <a:pt x="2824078" y="1401897"/>
                    <a:pt x="2833533" y="1403409"/>
                    <a:pt x="2835802" y="1412864"/>
                  </a:cubicBezTo>
                  <a:cubicBezTo>
                    <a:pt x="2838197" y="1422319"/>
                    <a:pt x="2850677" y="1439590"/>
                    <a:pt x="2849165" y="1445011"/>
                  </a:cubicBezTo>
                  <a:cubicBezTo>
                    <a:pt x="2847526" y="1450558"/>
                    <a:pt x="2846013" y="1459130"/>
                    <a:pt x="2859376" y="1459886"/>
                  </a:cubicBezTo>
                  <a:cubicBezTo>
                    <a:pt x="2872739" y="1460643"/>
                    <a:pt x="2882193" y="1470854"/>
                    <a:pt x="2885345" y="1469341"/>
                  </a:cubicBezTo>
                  <a:cubicBezTo>
                    <a:pt x="2888497" y="1467829"/>
                    <a:pt x="2904129" y="1473249"/>
                    <a:pt x="2912071" y="1481065"/>
                  </a:cubicBezTo>
                  <a:cubicBezTo>
                    <a:pt x="2919887" y="1488881"/>
                    <a:pt x="2931737" y="1484973"/>
                    <a:pt x="2930854" y="1493672"/>
                  </a:cubicBezTo>
                  <a:cubicBezTo>
                    <a:pt x="2930098" y="1502244"/>
                    <a:pt x="2937158" y="1509304"/>
                    <a:pt x="2936401" y="1516364"/>
                  </a:cubicBezTo>
                  <a:cubicBezTo>
                    <a:pt x="2935645" y="1523423"/>
                    <a:pt x="2951277" y="1528088"/>
                    <a:pt x="2962245" y="1526575"/>
                  </a:cubicBezTo>
                  <a:cubicBezTo>
                    <a:pt x="2973213" y="1524936"/>
                    <a:pt x="2981029" y="1530483"/>
                    <a:pt x="2985819" y="1521028"/>
                  </a:cubicBezTo>
                  <a:cubicBezTo>
                    <a:pt x="2990484" y="1511573"/>
                    <a:pt x="3006242" y="1515481"/>
                    <a:pt x="3011663" y="1511573"/>
                  </a:cubicBezTo>
                  <a:cubicBezTo>
                    <a:pt x="3017083" y="1507665"/>
                    <a:pt x="3033598" y="1502875"/>
                    <a:pt x="3032841" y="1517120"/>
                  </a:cubicBezTo>
                  <a:cubicBezTo>
                    <a:pt x="3032085" y="1531239"/>
                    <a:pt x="3041414" y="1534391"/>
                    <a:pt x="3033598" y="1539055"/>
                  </a:cubicBezTo>
                  <a:cubicBezTo>
                    <a:pt x="3025782" y="1543720"/>
                    <a:pt x="3021874" y="1564142"/>
                    <a:pt x="3019478" y="1572841"/>
                  </a:cubicBezTo>
                  <a:cubicBezTo>
                    <a:pt x="3017083" y="1581413"/>
                    <a:pt x="3005359" y="1583808"/>
                    <a:pt x="3003720" y="1593263"/>
                  </a:cubicBezTo>
                  <a:cubicBezTo>
                    <a:pt x="3002081" y="1602718"/>
                    <a:pt x="2991114" y="1603474"/>
                    <a:pt x="2991114" y="1610534"/>
                  </a:cubicBezTo>
                  <a:cubicBezTo>
                    <a:pt x="2991114" y="1617594"/>
                    <a:pt x="2975482" y="1616081"/>
                    <a:pt x="2967540" y="1610534"/>
                  </a:cubicBezTo>
                  <a:cubicBezTo>
                    <a:pt x="2959724" y="1604987"/>
                    <a:pt x="2951908" y="1620745"/>
                    <a:pt x="2945605" y="1620745"/>
                  </a:cubicBezTo>
                  <a:cubicBezTo>
                    <a:pt x="2939301" y="1620745"/>
                    <a:pt x="2940058" y="1634108"/>
                    <a:pt x="2941697" y="1639529"/>
                  </a:cubicBezTo>
                  <a:cubicBezTo>
                    <a:pt x="2943335" y="1645076"/>
                    <a:pt x="2939428" y="1652136"/>
                    <a:pt x="2943335" y="1661464"/>
                  </a:cubicBezTo>
                  <a:cubicBezTo>
                    <a:pt x="2945478" y="1666507"/>
                    <a:pt x="2944092" y="1676088"/>
                    <a:pt x="2945226" y="1686803"/>
                  </a:cubicBezTo>
                  <a:cubicBezTo>
                    <a:pt x="2954807" y="1679870"/>
                    <a:pt x="2963506" y="1674701"/>
                    <a:pt x="2967287" y="1674701"/>
                  </a:cubicBezTo>
                  <a:cubicBezTo>
                    <a:pt x="2977121" y="1674701"/>
                    <a:pt x="2986953" y="1691594"/>
                    <a:pt x="2997921" y="1691972"/>
                  </a:cubicBezTo>
                  <a:cubicBezTo>
                    <a:pt x="3008889" y="1692350"/>
                    <a:pt x="3058685" y="1659069"/>
                    <a:pt x="3059063" y="1653522"/>
                  </a:cubicBezTo>
                  <a:cubicBezTo>
                    <a:pt x="3059441" y="1647975"/>
                    <a:pt x="3088436" y="1620115"/>
                    <a:pt x="3102177" y="1605618"/>
                  </a:cubicBezTo>
                  <a:cubicBezTo>
                    <a:pt x="3115919" y="1591120"/>
                    <a:pt x="3133946" y="1569941"/>
                    <a:pt x="3141005" y="1553427"/>
                  </a:cubicBezTo>
                  <a:cubicBezTo>
                    <a:pt x="3145291" y="1543215"/>
                    <a:pt x="3164579" y="1523549"/>
                    <a:pt x="3169244" y="1515733"/>
                  </a:cubicBezTo>
                  <a:cubicBezTo>
                    <a:pt x="3173908" y="1507917"/>
                    <a:pt x="3177060" y="1507161"/>
                    <a:pt x="3185758" y="1488629"/>
                  </a:cubicBezTo>
                  <a:cubicBezTo>
                    <a:pt x="3194331" y="1470224"/>
                    <a:pt x="3194331" y="1421941"/>
                    <a:pt x="3197104" y="1418789"/>
                  </a:cubicBezTo>
                  <a:cubicBezTo>
                    <a:pt x="3199878" y="1415638"/>
                    <a:pt x="3198239" y="1407443"/>
                    <a:pt x="3202147" y="1402275"/>
                  </a:cubicBezTo>
                  <a:cubicBezTo>
                    <a:pt x="3206055" y="1397232"/>
                    <a:pt x="3204038" y="1390173"/>
                    <a:pt x="3211980" y="1383491"/>
                  </a:cubicBezTo>
                  <a:cubicBezTo>
                    <a:pt x="3219796" y="1376810"/>
                    <a:pt x="3218283" y="1370884"/>
                    <a:pt x="3216266" y="1365842"/>
                  </a:cubicBezTo>
                  <a:cubicBezTo>
                    <a:pt x="3214249" y="1360799"/>
                    <a:pt x="3216644" y="1349327"/>
                    <a:pt x="3214627" y="1345798"/>
                  </a:cubicBezTo>
                  <a:cubicBezTo>
                    <a:pt x="3212610" y="1342268"/>
                    <a:pt x="3212988" y="1340755"/>
                    <a:pt x="3217779" y="1337982"/>
                  </a:cubicBezTo>
                  <a:cubicBezTo>
                    <a:pt x="3222443" y="1335208"/>
                    <a:pt x="3214627" y="1328148"/>
                    <a:pt x="3207946" y="1324997"/>
                  </a:cubicBezTo>
                  <a:cubicBezTo>
                    <a:pt x="3201264" y="1321845"/>
                    <a:pt x="3192692" y="1319072"/>
                    <a:pt x="3191809" y="1311634"/>
                  </a:cubicBezTo>
                  <a:cubicBezTo>
                    <a:pt x="3191053" y="1304196"/>
                    <a:pt x="3179707" y="1295119"/>
                    <a:pt x="3171009" y="1295876"/>
                  </a:cubicBezTo>
                  <a:cubicBezTo>
                    <a:pt x="3162436" y="1296632"/>
                    <a:pt x="3146300" y="1291211"/>
                    <a:pt x="3148317" y="1296632"/>
                  </a:cubicBezTo>
                  <a:cubicBezTo>
                    <a:pt x="3150334" y="1302179"/>
                    <a:pt x="3147560" y="1306844"/>
                    <a:pt x="3143274" y="1305583"/>
                  </a:cubicBezTo>
                  <a:cubicBezTo>
                    <a:pt x="3138988" y="1304448"/>
                    <a:pt x="3136971" y="1307978"/>
                    <a:pt x="3131928" y="1315794"/>
                  </a:cubicBezTo>
                  <a:cubicBezTo>
                    <a:pt x="3126886" y="1323610"/>
                    <a:pt x="3108733" y="1324367"/>
                    <a:pt x="3117053" y="1316929"/>
                  </a:cubicBezTo>
                  <a:cubicBezTo>
                    <a:pt x="3125247" y="1309491"/>
                    <a:pt x="3114280" y="1309113"/>
                    <a:pt x="3115919" y="1301297"/>
                  </a:cubicBezTo>
                  <a:cubicBezTo>
                    <a:pt x="3117557" y="1293481"/>
                    <a:pt x="3124112" y="1285539"/>
                    <a:pt x="3115161" y="1290707"/>
                  </a:cubicBezTo>
                  <a:cubicBezTo>
                    <a:pt x="3106085" y="1295750"/>
                    <a:pt x="3106085" y="1307978"/>
                    <a:pt x="3098647" y="1309617"/>
                  </a:cubicBezTo>
                  <a:cubicBezTo>
                    <a:pt x="3091210" y="1311130"/>
                    <a:pt x="3093479" y="1288438"/>
                    <a:pt x="3095495" y="1282513"/>
                  </a:cubicBezTo>
                  <a:cubicBezTo>
                    <a:pt x="3097513" y="1276588"/>
                    <a:pt x="3081755" y="1282891"/>
                    <a:pt x="3065240" y="1281757"/>
                  </a:cubicBezTo>
                  <a:cubicBezTo>
                    <a:pt x="3048726" y="1280622"/>
                    <a:pt x="3053138" y="1269150"/>
                    <a:pt x="3066374" y="1262090"/>
                  </a:cubicBezTo>
                  <a:cubicBezTo>
                    <a:pt x="3079737" y="1255031"/>
                    <a:pt x="3077342" y="1248349"/>
                    <a:pt x="3084024" y="1245576"/>
                  </a:cubicBezTo>
                  <a:cubicBezTo>
                    <a:pt x="3090706" y="1242802"/>
                    <a:pt x="3107976" y="1231457"/>
                    <a:pt x="3118188" y="1225532"/>
                  </a:cubicBezTo>
                  <a:cubicBezTo>
                    <a:pt x="3128399" y="1219606"/>
                    <a:pt x="3130416" y="1213051"/>
                    <a:pt x="3132685" y="1206370"/>
                  </a:cubicBezTo>
                  <a:cubicBezTo>
                    <a:pt x="3135080" y="1199688"/>
                    <a:pt x="3153863" y="1191494"/>
                    <a:pt x="3170757" y="1177753"/>
                  </a:cubicBezTo>
                  <a:cubicBezTo>
                    <a:pt x="3187649" y="1164012"/>
                    <a:pt x="3195843" y="1156196"/>
                    <a:pt x="3199751" y="1147876"/>
                  </a:cubicBezTo>
                  <a:cubicBezTo>
                    <a:pt x="3203659" y="1139681"/>
                    <a:pt x="3228746" y="1129470"/>
                    <a:pt x="3229125" y="1123167"/>
                  </a:cubicBezTo>
                  <a:cubicBezTo>
                    <a:pt x="3229502" y="1116864"/>
                    <a:pt x="3258876" y="1101231"/>
                    <a:pt x="3278921" y="1097323"/>
                  </a:cubicBezTo>
                  <a:cubicBezTo>
                    <a:pt x="3298964" y="1093415"/>
                    <a:pt x="3330733" y="1098458"/>
                    <a:pt x="3336658" y="1104383"/>
                  </a:cubicBezTo>
                  <a:cubicBezTo>
                    <a:pt x="3342583" y="1110308"/>
                    <a:pt x="3346869" y="1107913"/>
                    <a:pt x="3350399" y="1104005"/>
                  </a:cubicBezTo>
                  <a:cubicBezTo>
                    <a:pt x="3353929" y="1100097"/>
                    <a:pt x="3361745" y="1101988"/>
                    <a:pt x="3375108" y="1103627"/>
                  </a:cubicBezTo>
                  <a:cubicBezTo>
                    <a:pt x="3388471" y="1105265"/>
                    <a:pt x="3391623" y="1097323"/>
                    <a:pt x="3400573" y="1100097"/>
                  </a:cubicBezTo>
                  <a:cubicBezTo>
                    <a:pt x="3409650" y="1102870"/>
                    <a:pt x="3417087" y="1104383"/>
                    <a:pt x="3422508" y="1093794"/>
                  </a:cubicBezTo>
                  <a:cubicBezTo>
                    <a:pt x="3428055" y="1083204"/>
                    <a:pt x="3453899" y="1085221"/>
                    <a:pt x="3459824" y="1089507"/>
                  </a:cubicBezTo>
                  <a:cubicBezTo>
                    <a:pt x="3465749" y="1093794"/>
                    <a:pt x="3470413" y="1099719"/>
                    <a:pt x="3479868" y="1093415"/>
                  </a:cubicBezTo>
                  <a:cubicBezTo>
                    <a:pt x="3489323" y="1087112"/>
                    <a:pt x="3489323" y="1101610"/>
                    <a:pt x="3498273" y="1102870"/>
                  </a:cubicBezTo>
                  <a:cubicBezTo>
                    <a:pt x="3507350" y="1104005"/>
                    <a:pt x="3501425" y="1111821"/>
                    <a:pt x="3493609" y="1111064"/>
                  </a:cubicBezTo>
                  <a:cubicBezTo>
                    <a:pt x="3485793" y="1110308"/>
                    <a:pt x="3475960" y="1114973"/>
                    <a:pt x="3485037" y="1120141"/>
                  </a:cubicBezTo>
                  <a:cubicBezTo>
                    <a:pt x="3494114" y="1125184"/>
                    <a:pt x="3504703" y="1115477"/>
                    <a:pt x="3511762" y="1116233"/>
                  </a:cubicBezTo>
                  <a:cubicBezTo>
                    <a:pt x="3518822" y="1116990"/>
                    <a:pt x="3529790" y="1117872"/>
                    <a:pt x="3539623" y="1111569"/>
                  </a:cubicBezTo>
                  <a:cubicBezTo>
                    <a:pt x="3549456" y="1105265"/>
                    <a:pt x="3552229" y="1116611"/>
                    <a:pt x="3558407" y="1111191"/>
                  </a:cubicBezTo>
                  <a:cubicBezTo>
                    <a:pt x="3564710" y="1105644"/>
                    <a:pt x="3578829" y="1104131"/>
                    <a:pt x="3585889" y="1104509"/>
                  </a:cubicBezTo>
                  <a:cubicBezTo>
                    <a:pt x="3592948" y="1104887"/>
                    <a:pt x="3587024" y="1096315"/>
                    <a:pt x="3575299" y="1096315"/>
                  </a:cubicBezTo>
                  <a:cubicBezTo>
                    <a:pt x="3563575" y="1096315"/>
                    <a:pt x="3563953" y="1090012"/>
                    <a:pt x="3573282" y="1074001"/>
                  </a:cubicBezTo>
                  <a:cubicBezTo>
                    <a:pt x="3582737" y="1057991"/>
                    <a:pt x="3600764" y="1049293"/>
                    <a:pt x="3612110" y="1039460"/>
                  </a:cubicBezTo>
                  <a:cubicBezTo>
                    <a:pt x="3623456" y="1029626"/>
                    <a:pt x="3631776" y="1034417"/>
                    <a:pt x="3631776" y="1028114"/>
                  </a:cubicBezTo>
                  <a:cubicBezTo>
                    <a:pt x="3631776" y="1021810"/>
                    <a:pt x="3637197" y="1004161"/>
                    <a:pt x="3645896" y="1003783"/>
                  </a:cubicBezTo>
                  <a:cubicBezTo>
                    <a:pt x="3654468" y="1003405"/>
                    <a:pt x="3676025" y="1007313"/>
                    <a:pt x="3689388" y="999875"/>
                  </a:cubicBezTo>
                  <a:cubicBezTo>
                    <a:pt x="3702751" y="992437"/>
                    <a:pt x="3701490" y="1005422"/>
                    <a:pt x="3707037" y="1007313"/>
                  </a:cubicBezTo>
                  <a:cubicBezTo>
                    <a:pt x="3712458" y="1009330"/>
                    <a:pt x="3720022" y="995967"/>
                    <a:pt x="3726199" y="999875"/>
                  </a:cubicBezTo>
                  <a:cubicBezTo>
                    <a:pt x="3732502" y="1003783"/>
                    <a:pt x="3716744" y="1013238"/>
                    <a:pt x="3713214" y="1024584"/>
                  </a:cubicBezTo>
                  <a:cubicBezTo>
                    <a:pt x="3709685" y="1035930"/>
                    <a:pt x="3721409" y="1031644"/>
                    <a:pt x="3728090" y="1034795"/>
                  </a:cubicBezTo>
                  <a:cubicBezTo>
                    <a:pt x="3734771" y="1037947"/>
                    <a:pt x="3719392" y="1042611"/>
                    <a:pt x="3721031" y="1045763"/>
                  </a:cubicBezTo>
                  <a:cubicBezTo>
                    <a:pt x="3722543" y="1048914"/>
                    <a:pt x="3735906" y="1048914"/>
                    <a:pt x="3753177" y="1031644"/>
                  </a:cubicBezTo>
                  <a:cubicBezTo>
                    <a:pt x="3770448" y="1014373"/>
                    <a:pt x="3786080" y="1009708"/>
                    <a:pt x="3797174" y="1010843"/>
                  </a:cubicBezTo>
                  <a:cubicBezTo>
                    <a:pt x="3808141" y="1011977"/>
                    <a:pt x="3801838" y="1001010"/>
                    <a:pt x="3802721" y="984999"/>
                  </a:cubicBezTo>
                  <a:cubicBezTo>
                    <a:pt x="3803477" y="968863"/>
                    <a:pt x="3837262" y="964199"/>
                    <a:pt x="3848230" y="968863"/>
                  </a:cubicBezTo>
                  <a:cubicBezTo>
                    <a:pt x="3859197" y="973528"/>
                    <a:pt x="3858441" y="977940"/>
                    <a:pt x="3847852" y="975166"/>
                  </a:cubicBezTo>
                  <a:cubicBezTo>
                    <a:pt x="3837262" y="972393"/>
                    <a:pt x="3827429" y="981848"/>
                    <a:pt x="3827807" y="995211"/>
                  </a:cubicBezTo>
                  <a:cubicBezTo>
                    <a:pt x="3828186" y="1008574"/>
                    <a:pt x="3818353" y="1012860"/>
                    <a:pt x="3823521" y="1018028"/>
                  </a:cubicBezTo>
                  <a:cubicBezTo>
                    <a:pt x="3828564" y="1023071"/>
                    <a:pt x="3816083" y="1024332"/>
                    <a:pt x="3815705" y="1029753"/>
                  </a:cubicBezTo>
                  <a:cubicBezTo>
                    <a:pt x="3815327" y="1035299"/>
                    <a:pt x="3815705" y="1039586"/>
                    <a:pt x="3807889" y="1041855"/>
                  </a:cubicBezTo>
                  <a:cubicBezTo>
                    <a:pt x="3800073" y="1044250"/>
                    <a:pt x="3773726" y="1046897"/>
                    <a:pt x="3772969" y="1057109"/>
                  </a:cubicBezTo>
                  <a:cubicBezTo>
                    <a:pt x="3772213" y="1067320"/>
                    <a:pt x="3758093" y="1068455"/>
                    <a:pt x="3751412" y="1081061"/>
                  </a:cubicBezTo>
                  <a:cubicBezTo>
                    <a:pt x="3744730" y="1093668"/>
                    <a:pt x="3719266" y="1101105"/>
                    <a:pt x="3702373" y="1126192"/>
                  </a:cubicBezTo>
                  <a:cubicBezTo>
                    <a:pt x="3685480" y="1151279"/>
                    <a:pt x="3658880" y="1151279"/>
                    <a:pt x="3658880" y="1155944"/>
                  </a:cubicBezTo>
                  <a:cubicBezTo>
                    <a:pt x="3658880" y="1160734"/>
                    <a:pt x="3640475" y="1160230"/>
                    <a:pt x="3634172" y="1161112"/>
                  </a:cubicBezTo>
                  <a:cubicBezTo>
                    <a:pt x="3627868" y="1161869"/>
                    <a:pt x="3640096" y="1177249"/>
                    <a:pt x="3625095" y="1193259"/>
                  </a:cubicBezTo>
                  <a:cubicBezTo>
                    <a:pt x="3610219" y="1209395"/>
                    <a:pt x="3600386" y="1231709"/>
                    <a:pt x="3600764" y="1254022"/>
                  </a:cubicBezTo>
                  <a:cubicBezTo>
                    <a:pt x="3601143" y="1276336"/>
                    <a:pt x="3608580" y="1340755"/>
                    <a:pt x="3615262" y="1352101"/>
                  </a:cubicBezTo>
                  <a:cubicBezTo>
                    <a:pt x="3621943" y="1363447"/>
                    <a:pt x="3618035" y="1391307"/>
                    <a:pt x="3623456" y="1397232"/>
                  </a:cubicBezTo>
                  <a:cubicBezTo>
                    <a:pt x="3629003" y="1403157"/>
                    <a:pt x="3626986" y="1412864"/>
                    <a:pt x="3630515" y="1416394"/>
                  </a:cubicBezTo>
                  <a:cubicBezTo>
                    <a:pt x="3634046" y="1419924"/>
                    <a:pt x="3648543" y="1400636"/>
                    <a:pt x="3658376" y="1392442"/>
                  </a:cubicBezTo>
                  <a:cubicBezTo>
                    <a:pt x="3668209" y="1384247"/>
                    <a:pt x="3665058" y="1381474"/>
                    <a:pt x="3671739" y="1377188"/>
                  </a:cubicBezTo>
                  <a:cubicBezTo>
                    <a:pt x="3678421" y="1372902"/>
                    <a:pt x="3675647" y="1354874"/>
                    <a:pt x="3677664" y="1350084"/>
                  </a:cubicBezTo>
                  <a:cubicBezTo>
                    <a:pt x="3679681" y="1345419"/>
                    <a:pt x="3691784" y="1343024"/>
                    <a:pt x="3695692" y="1337982"/>
                  </a:cubicBezTo>
                  <a:cubicBezTo>
                    <a:pt x="3699599" y="1332939"/>
                    <a:pt x="3709811" y="1335965"/>
                    <a:pt x="3715358" y="1334074"/>
                  </a:cubicBezTo>
                  <a:cubicBezTo>
                    <a:pt x="3720778" y="1332183"/>
                    <a:pt x="3714979" y="1319198"/>
                    <a:pt x="3712962" y="1311760"/>
                  </a:cubicBezTo>
                  <a:cubicBezTo>
                    <a:pt x="3710945" y="1304322"/>
                    <a:pt x="3729098" y="1294111"/>
                    <a:pt x="3738427" y="1287429"/>
                  </a:cubicBezTo>
                  <a:cubicBezTo>
                    <a:pt x="3747882" y="1280748"/>
                    <a:pt x="3759607" y="1291716"/>
                    <a:pt x="3770196" y="1281883"/>
                  </a:cubicBezTo>
                  <a:cubicBezTo>
                    <a:pt x="3780785" y="1272050"/>
                    <a:pt x="3769439" y="1260704"/>
                    <a:pt x="3765531" y="1255661"/>
                  </a:cubicBezTo>
                  <a:cubicBezTo>
                    <a:pt x="3761623" y="1250619"/>
                    <a:pt x="3776121" y="1225784"/>
                    <a:pt x="3784315" y="1223515"/>
                  </a:cubicBezTo>
                  <a:cubicBezTo>
                    <a:pt x="3792509" y="1221119"/>
                    <a:pt x="3796921" y="1229440"/>
                    <a:pt x="3804737" y="1222380"/>
                  </a:cubicBezTo>
                  <a:cubicBezTo>
                    <a:pt x="3812553" y="1215320"/>
                    <a:pt x="3797678" y="1203974"/>
                    <a:pt x="3792131" y="1204731"/>
                  </a:cubicBezTo>
                  <a:cubicBezTo>
                    <a:pt x="3786584" y="1205487"/>
                    <a:pt x="3784693" y="1184686"/>
                    <a:pt x="3797678" y="1174980"/>
                  </a:cubicBezTo>
                  <a:cubicBezTo>
                    <a:pt x="3810663" y="1165146"/>
                    <a:pt x="3805494" y="1163255"/>
                    <a:pt x="3796921" y="1160860"/>
                  </a:cubicBezTo>
                  <a:cubicBezTo>
                    <a:pt x="3788349" y="1158465"/>
                    <a:pt x="3786710" y="1161617"/>
                    <a:pt x="3780029" y="1161995"/>
                  </a:cubicBezTo>
                  <a:cubicBezTo>
                    <a:pt x="3773347" y="1162373"/>
                    <a:pt x="3766666" y="1148254"/>
                    <a:pt x="3776877" y="1134513"/>
                  </a:cubicBezTo>
                  <a:cubicBezTo>
                    <a:pt x="3787089" y="1120772"/>
                    <a:pt x="3796921" y="1122284"/>
                    <a:pt x="3799190" y="1110938"/>
                  </a:cubicBezTo>
                  <a:cubicBezTo>
                    <a:pt x="3801586" y="1099593"/>
                    <a:pt x="3815705" y="1083456"/>
                    <a:pt x="3819235" y="1077531"/>
                  </a:cubicBezTo>
                  <a:cubicBezTo>
                    <a:pt x="3822765" y="1071606"/>
                    <a:pt x="3836884" y="1077531"/>
                    <a:pt x="3842431" y="1076397"/>
                  </a:cubicBezTo>
                  <a:cubicBezTo>
                    <a:pt x="3847852" y="1075262"/>
                    <a:pt x="3845961" y="1086986"/>
                    <a:pt x="3852642" y="1081061"/>
                  </a:cubicBezTo>
                  <a:cubicBezTo>
                    <a:pt x="3859324" y="1075136"/>
                    <a:pt x="3870291" y="1055596"/>
                    <a:pt x="3879368" y="1055596"/>
                  </a:cubicBezTo>
                  <a:cubicBezTo>
                    <a:pt x="3888445" y="1055596"/>
                    <a:pt x="3882520" y="1070093"/>
                    <a:pt x="3884915" y="1078792"/>
                  </a:cubicBezTo>
                  <a:cubicBezTo>
                    <a:pt x="3887310" y="1087364"/>
                    <a:pt x="3892353" y="1076397"/>
                    <a:pt x="3909624" y="1064673"/>
                  </a:cubicBezTo>
                  <a:cubicBezTo>
                    <a:pt x="3926894" y="1052949"/>
                    <a:pt x="3964588" y="1054083"/>
                    <a:pt x="3975934" y="1059630"/>
                  </a:cubicBezTo>
                  <a:cubicBezTo>
                    <a:pt x="3987280" y="1065177"/>
                    <a:pt x="3989297" y="1078035"/>
                    <a:pt x="3995600" y="1076523"/>
                  </a:cubicBezTo>
                  <a:cubicBezTo>
                    <a:pt x="4005181" y="1074127"/>
                    <a:pt x="3997113" y="1063538"/>
                    <a:pt x="4006568" y="1060765"/>
                  </a:cubicBezTo>
                  <a:cubicBezTo>
                    <a:pt x="4016022" y="1057991"/>
                    <a:pt x="4032411" y="1048158"/>
                    <a:pt x="4045017" y="1039207"/>
                  </a:cubicBezTo>
                  <a:cubicBezTo>
                    <a:pt x="4057624" y="1030257"/>
                    <a:pt x="4053968" y="1036812"/>
                    <a:pt x="4060649" y="1028618"/>
                  </a:cubicBezTo>
                  <a:cubicBezTo>
                    <a:pt x="4067331" y="1020424"/>
                    <a:pt x="4074013" y="1023954"/>
                    <a:pt x="4075903" y="1018407"/>
                  </a:cubicBezTo>
                  <a:cubicBezTo>
                    <a:pt x="4077921" y="1012860"/>
                    <a:pt x="4095948" y="1003909"/>
                    <a:pt x="4120656" y="998362"/>
                  </a:cubicBezTo>
                  <a:cubicBezTo>
                    <a:pt x="4145365" y="992815"/>
                    <a:pt x="4177512" y="976427"/>
                    <a:pt x="4175999" y="971258"/>
                  </a:cubicBezTo>
                  <a:cubicBezTo>
                    <a:pt x="4174486" y="966216"/>
                    <a:pt x="4185454" y="963821"/>
                    <a:pt x="4186589" y="968863"/>
                  </a:cubicBezTo>
                  <a:cubicBezTo>
                    <a:pt x="4187723" y="973906"/>
                    <a:pt x="4197178" y="972015"/>
                    <a:pt x="4210163" y="974788"/>
                  </a:cubicBezTo>
                  <a:cubicBezTo>
                    <a:pt x="4223147" y="977562"/>
                    <a:pt x="4229073" y="982604"/>
                    <a:pt x="4239158" y="972393"/>
                  </a:cubicBezTo>
                  <a:cubicBezTo>
                    <a:pt x="4249369" y="962182"/>
                    <a:pt x="4238023" y="958652"/>
                    <a:pt x="4238401" y="950836"/>
                  </a:cubicBezTo>
                  <a:cubicBezTo>
                    <a:pt x="4238779" y="943020"/>
                    <a:pt x="4220752" y="934699"/>
                    <a:pt x="4223147" y="926505"/>
                  </a:cubicBezTo>
                  <a:cubicBezTo>
                    <a:pt x="4225543" y="918311"/>
                    <a:pt x="4209784" y="896250"/>
                    <a:pt x="4205120" y="900662"/>
                  </a:cubicBezTo>
                  <a:cubicBezTo>
                    <a:pt x="4200456" y="904948"/>
                    <a:pt x="4189362" y="897132"/>
                    <a:pt x="4189362" y="890829"/>
                  </a:cubicBezTo>
                  <a:cubicBezTo>
                    <a:pt x="4189362" y="884526"/>
                    <a:pt x="4188605" y="877088"/>
                    <a:pt x="4181168" y="881752"/>
                  </a:cubicBezTo>
                  <a:cubicBezTo>
                    <a:pt x="4173730" y="886417"/>
                    <a:pt x="4161123" y="884147"/>
                    <a:pt x="4158854" y="877088"/>
                  </a:cubicBezTo>
                  <a:cubicBezTo>
                    <a:pt x="4156459" y="870028"/>
                    <a:pt x="4173351" y="864986"/>
                    <a:pt x="4185076" y="869650"/>
                  </a:cubicBezTo>
                  <a:cubicBezTo>
                    <a:pt x="4196800" y="874314"/>
                    <a:pt x="4193396" y="879105"/>
                    <a:pt x="4199195" y="882635"/>
                  </a:cubicBezTo>
                  <a:cubicBezTo>
                    <a:pt x="4205120" y="886164"/>
                    <a:pt x="4221131" y="884652"/>
                    <a:pt x="4229451" y="880744"/>
                  </a:cubicBezTo>
                  <a:cubicBezTo>
                    <a:pt x="4237645" y="876836"/>
                    <a:pt x="4260841" y="869398"/>
                    <a:pt x="4264749" y="862716"/>
                  </a:cubicBezTo>
                  <a:cubicBezTo>
                    <a:pt x="4268657" y="856035"/>
                    <a:pt x="4264371" y="852883"/>
                    <a:pt x="4272187" y="848975"/>
                  </a:cubicBezTo>
                  <a:cubicBezTo>
                    <a:pt x="4280003" y="845067"/>
                    <a:pt x="4274078" y="836873"/>
                    <a:pt x="4267522" y="833343"/>
                  </a:cubicBezTo>
                  <a:cubicBezTo>
                    <a:pt x="4260841" y="829813"/>
                    <a:pt x="4262353" y="820359"/>
                    <a:pt x="4269539" y="820359"/>
                  </a:cubicBezTo>
                  <a:cubicBezTo>
                    <a:pt x="4276599" y="820359"/>
                    <a:pt x="4274582" y="812164"/>
                    <a:pt x="4279373" y="811660"/>
                  </a:cubicBezTo>
                  <a:cubicBezTo>
                    <a:pt x="4284037" y="811282"/>
                    <a:pt x="4284793" y="815190"/>
                    <a:pt x="4293492" y="810904"/>
                  </a:cubicBezTo>
                  <a:cubicBezTo>
                    <a:pt x="4302064" y="806617"/>
                    <a:pt x="4293870" y="817585"/>
                    <a:pt x="4289962" y="825023"/>
                  </a:cubicBezTo>
                  <a:cubicBezTo>
                    <a:pt x="4286054" y="832461"/>
                    <a:pt x="4298156" y="838764"/>
                    <a:pt x="4299416" y="843050"/>
                  </a:cubicBezTo>
                  <a:cubicBezTo>
                    <a:pt x="4300551" y="847336"/>
                    <a:pt x="4317444" y="848975"/>
                    <a:pt x="4326899" y="843807"/>
                  </a:cubicBezTo>
                  <a:cubicBezTo>
                    <a:pt x="4336354" y="838764"/>
                    <a:pt x="4366483" y="850110"/>
                    <a:pt x="4368501" y="857548"/>
                  </a:cubicBezTo>
                  <a:cubicBezTo>
                    <a:pt x="4370517" y="864986"/>
                    <a:pt x="4374804" y="874062"/>
                    <a:pt x="4387284" y="880365"/>
                  </a:cubicBezTo>
                  <a:cubicBezTo>
                    <a:pt x="4399891" y="886669"/>
                    <a:pt x="4411237" y="883895"/>
                    <a:pt x="4413631" y="889820"/>
                  </a:cubicBezTo>
                  <a:cubicBezTo>
                    <a:pt x="4416027" y="895745"/>
                    <a:pt x="4420692" y="898771"/>
                    <a:pt x="4427751" y="897258"/>
                  </a:cubicBezTo>
                  <a:cubicBezTo>
                    <a:pt x="4434811" y="895619"/>
                    <a:pt x="4438719" y="903561"/>
                    <a:pt x="4443761" y="898771"/>
                  </a:cubicBezTo>
                  <a:cubicBezTo>
                    <a:pt x="4448930" y="894107"/>
                    <a:pt x="4451577" y="901544"/>
                    <a:pt x="4458259" y="895619"/>
                  </a:cubicBezTo>
                  <a:cubicBezTo>
                    <a:pt x="4464940" y="889694"/>
                    <a:pt x="4443761" y="885786"/>
                    <a:pt x="4446535" y="881122"/>
                  </a:cubicBezTo>
                  <a:cubicBezTo>
                    <a:pt x="4449308" y="876457"/>
                    <a:pt x="4453595" y="884652"/>
                    <a:pt x="4459519" y="884273"/>
                  </a:cubicBezTo>
                  <a:cubicBezTo>
                    <a:pt x="4465445" y="883895"/>
                    <a:pt x="4457880" y="872549"/>
                    <a:pt x="4462293" y="871289"/>
                  </a:cubicBezTo>
                  <a:cubicBezTo>
                    <a:pt x="4466579" y="870154"/>
                    <a:pt x="4463049" y="846580"/>
                    <a:pt x="4458385" y="845067"/>
                  </a:cubicBezTo>
                  <a:cubicBezTo>
                    <a:pt x="4453721" y="843428"/>
                    <a:pt x="4457629" y="835234"/>
                    <a:pt x="4466579" y="841916"/>
                  </a:cubicBezTo>
                  <a:cubicBezTo>
                    <a:pt x="4475530" y="848597"/>
                    <a:pt x="4489775" y="848219"/>
                    <a:pt x="4496456" y="848219"/>
                  </a:cubicBezTo>
                  <a:cubicBezTo>
                    <a:pt x="4503138" y="848219"/>
                    <a:pt x="4496835" y="841916"/>
                    <a:pt x="4490153" y="840781"/>
                  </a:cubicBezTo>
                  <a:cubicBezTo>
                    <a:pt x="4483472" y="839646"/>
                    <a:pt x="4491288" y="834100"/>
                    <a:pt x="4496078" y="838386"/>
                  </a:cubicBezTo>
                  <a:cubicBezTo>
                    <a:pt x="4500743" y="842672"/>
                    <a:pt x="4509819" y="844689"/>
                    <a:pt x="4510575" y="840025"/>
                  </a:cubicBezTo>
                  <a:cubicBezTo>
                    <a:pt x="4511332" y="835360"/>
                    <a:pt x="4516122" y="825149"/>
                    <a:pt x="4524317" y="825527"/>
                  </a:cubicBezTo>
                  <a:cubicBezTo>
                    <a:pt x="4533142" y="826031"/>
                    <a:pt x="4535915" y="821367"/>
                    <a:pt x="4528099" y="818594"/>
                  </a:cubicBezTo>
                  <a:close/>
                  <a:moveTo>
                    <a:pt x="2340114" y="1333317"/>
                  </a:moveTo>
                  <a:cubicBezTo>
                    <a:pt x="2317800" y="1353361"/>
                    <a:pt x="2273047" y="1358026"/>
                    <a:pt x="2273047" y="1374540"/>
                  </a:cubicBezTo>
                  <a:cubicBezTo>
                    <a:pt x="2273047" y="1391055"/>
                    <a:pt x="2218966" y="1399249"/>
                    <a:pt x="2214175" y="1392190"/>
                  </a:cubicBezTo>
                  <a:cubicBezTo>
                    <a:pt x="2210015" y="1386012"/>
                    <a:pt x="2254137" y="1383995"/>
                    <a:pt x="2264727" y="1360421"/>
                  </a:cubicBezTo>
                  <a:cubicBezTo>
                    <a:pt x="2275316" y="1336847"/>
                    <a:pt x="2315531" y="1324745"/>
                    <a:pt x="2335323" y="1293355"/>
                  </a:cubicBezTo>
                  <a:cubicBezTo>
                    <a:pt x="2349443" y="1271041"/>
                    <a:pt x="2361166" y="1236877"/>
                    <a:pt x="2369487" y="1239273"/>
                  </a:cubicBezTo>
                  <a:cubicBezTo>
                    <a:pt x="2377807" y="1241542"/>
                    <a:pt x="2362428" y="1313273"/>
                    <a:pt x="2340114" y="1333317"/>
                  </a:cubicBezTo>
                  <a:close/>
                  <a:moveTo>
                    <a:pt x="2439832" y="411782"/>
                  </a:moveTo>
                  <a:cubicBezTo>
                    <a:pt x="2436680" y="418085"/>
                    <a:pt x="2419661" y="418463"/>
                    <a:pt x="2424199" y="424388"/>
                  </a:cubicBezTo>
                  <a:cubicBezTo>
                    <a:pt x="2432016" y="434600"/>
                    <a:pt x="2471222" y="429053"/>
                    <a:pt x="2472104" y="416572"/>
                  </a:cubicBezTo>
                  <a:cubicBezTo>
                    <a:pt x="2472735" y="403966"/>
                    <a:pt x="2442983" y="405478"/>
                    <a:pt x="2439832" y="411782"/>
                  </a:cubicBezTo>
                  <a:close/>
                  <a:moveTo>
                    <a:pt x="1011010" y="24258"/>
                  </a:moveTo>
                  <a:cubicBezTo>
                    <a:pt x="1029794" y="24258"/>
                    <a:pt x="1024373" y="12534"/>
                    <a:pt x="1036853" y="14047"/>
                  </a:cubicBezTo>
                  <a:cubicBezTo>
                    <a:pt x="1049460" y="15685"/>
                    <a:pt x="1065849" y="14803"/>
                    <a:pt x="1059545" y="6987"/>
                  </a:cubicBezTo>
                  <a:cubicBezTo>
                    <a:pt x="1053242" y="-829"/>
                    <a:pt x="1007732" y="2323"/>
                    <a:pt x="1012523" y="8626"/>
                  </a:cubicBezTo>
                  <a:cubicBezTo>
                    <a:pt x="1017187" y="14929"/>
                    <a:pt x="975712" y="12534"/>
                    <a:pt x="976469" y="14929"/>
                  </a:cubicBezTo>
                  <a:cubicBezTo>
                    <a:pt x="977981" y="19467"/>
                    <a:pt x="992100" y="24258"/>
                    <a:pt x="1011010" y="24258"/>
                  </a:cubicBezTo>
                  <a:close/>
                  <a:moveTo>
                    <a:pt x="913688" y="76827"/>
                  </a:moveTo>
                  <a:cubicBezTo>
                    <a:pt x="913688" y="64220"/>
                    <a:pt x="872843" y="78088"/>
                    <a:pt x="880785" y="80735"/>
                  </a:cubicBezTo>
                  <a:cubicBezTo>
                    <a:pt x="887845" y="83004"/>
                    <a:pt x="913688" y="89307"/>
                    <a:pt x="913688" y="76827"/>
                  </a:cubicBezTo>
                  <a:close/>
                  <a:moveTo>
                    <a:pt x="1014918" y="66616"/>
                  </a:moveTo>
                  <a:cubicBezTo>
                    <a:pt x="1017313" y="72919"/>
                    <a:pt x="1011010" y="73675"/>
                    <a:pt x="995252" y="73675"/>
                  </a:cubicBezTo>
                  <a:cubicBezTo>
                    <a:pt x="979494" y="73675"/>
                    <a:pt x="971300" y="82500"/>
                    <a:pt x="979494" y="89307"/>
                  </a:cubicBezTo>
                  <a:cubicBezTo>
                    <a:pt x="988949" y="97123"/>
                    <a:pt x="1030550" y="93972"/>
                    <a:pt x="1037610" y="84643"/>
                  </a:cubicBezTo>
                  <a:cubicBezTo>
                    <a:pt x="1044670" y="75188"/>
                    <a:pt x="1062697" y="83130"/>
                    <a:pt x="1065849" y="73675"/>
                  </a:cubicBezTo>
                  <a:cubicBezTo>
                    <a:pt x="1069000" y="64220"/>
                    <a:pt x="1012523" y="60312"/>
                    <a:pt x="1014918" y="66616"/>
                  </a:cubicBezTo>
                  <a:close/>
                  <a:moveTo>
                    <a:pt x="1149052" y="51614"/>
                  </a:moveTo>
                  <a:cubicBezTo>
                    <a:pt x="1154598" y="44554"/>
                    <a:pt x="1138840" y="44554"/>
                    <a:pt x="1137327" y="37495"/>
                  </a:cubicBezTo>
                  <a:cubicBezTo>
                    <a:pt x="1135815" y="30435"/>
                    <a:pt x="1091818" y="28922"/>
                    <a:pt x="1094213" y="36738"/>
                  </a:cubicBezTo>
                  <a:cubicBezTo>
                    <a:pt x="1096608" y="44554"/>
                    <a:pt x="1063832" y="53127"/>
                    <a:pt x="1073791" y="61069"/>
                  </a:cubicBezTo>
                  <a:cubicBezTo>
                    <a:pt x="1092574" y="75945"/>
                    <a:pt x="1143631" y="58674"/>
                    <a:pt x="1149052" y="51614"/>
                  </a:cubicBezTo>
                  <a:close/>
                  <a:moveTo>
                    <a:pt x="1024373" y="39134"/>
                  </a:moveTo>
                  <a:cubicBezTo>
                    <a:pt x="1026768" y="22619"/>
                    <a:pt x="999286" y="35982"/>
                    <a:pt x="978864" y="27409"/>
                  </a:cubicBezTo>
                  <a:cubicBezTo>
                    <a:pt x="958441" y="18837"/>
                    <a:pt x="946465" y="19467"/>
                    <a:pt x="960080" y="31317"/>
                  </a:cubicBezTo>
                  <a:cubicBezTo>
                    <a:pt x="966383" y="36864"/>
                    <a:pt x="925160" y="41151"/>
                    <a:pt x="931841" y="47832"/>
                  </a:cubicBezTo>
                  <a:cubicBezTo>
                    <a:pt x="946591" y="62708"/>
                    <a:pt x="1021978" y="55648"/>
                    <a:pt x="1024373" y="39134"/>
                  </a:cubicBezTo>
                  <a:close/>
                  <a:moveTo>
                    <a:pt x="907385" y="474562"/>
                  </a:moveTo>
                  <a:cubicBezTo>
                    <a:pt x="908141" y="482378"/>
                    <a:pt x="903477" y="487925"/>
                    <a:pt x="888601" y="487925"/>
                  </a:cubicBezTo>
                  <a:cubicBezTo>
                    <a:pt x="873726" y="487925"/>
                    <a:pt x="895661" y="497380"/>
                    <a:pt x="897173" y="505952"/>
                  </a:cubicBezTo>
                  <a:cubicBezTo>
                    <a:pt x="898812" y="514651"/>
                    <a:pt x="882298" y="508348"/>
                    <a:pt x="881542" y="521710"/>
                  </a:cubicBezTo>
                  <a:cubicBezTo>
                    <a:pt x="880785" y="535073"/>
                    <a:pt x="852546" y="521710"/>
                    <a:pt x="848638" y="538981"/>
                  </a:cubicBezTo>
                  <a:cubicBezTo>
                    <a:pt x="844730" y="556252"/>
                    <a:pt x="862758" y="553857"/>
                    <a:pt x="875364" y="554739"/>
                  </a:cubicBezTo>
                  <a:cubicBezTo>
                    <a:pt x="887971" y="555496"/>
                    <a:pt x="870700" y="567220"/>
                    <a:pt x="880029" y="574280"/>
                  </a:cubicBezTo>
                  <a:cubicBezTo>
                    <a:pt x="889484" y="581339"/>
                    <a:pt x="896543" y="578944"/>
                    <a:pt x="890240" y="565707"/>
                  </a:cubicBezTo>
                  <a:cubicBezTo>
                    <a:pt x="883937" y="552344"/>
                    <a:pt x="923143" y="570372"/>
                    <a:pt x="911419" y="580583"/>
                  </a:cubicBezTo>
                  <a:cubicBezTo>
                    <a:pt x="899695" y="590794"/>
                    <a:pt x="930202" y="598610"/>
                    <a:pt x="945204" y="599367"/>
                  </a:cubicBezTo>
                  <a:cubicBezTo>
                    <a:pt x="960080" y="600123"/>
                    <a:pt x="1013027" y="611721"/>
                    <a:pt x="1014288" y="599367"/>
                  </a:cubicBezTo>
                  <a:cubicBezTo>
                    <a:pt x="1015044" y="591551"/>
                    <a:pt x="994748" y="584491"/>
                    <a:pt x="978233" y="567220"/>
                  </a:cubicBezTo>
                  <a:cubicBezTo>
                    <a:pt x="961719" y="549949"/>
                    <a:pt x="949995" y="521710"/>
                    <a:pt x="968778" y="509986"/>
                  </a:cubicBezTo>
                  <a:cubicBezTo>
                    <a:pt x="987562" y="498262"/>
                    <a:pt x="971174" y="492716"/>
                    <a:pt x="989958" y="479353"/>
                  </a:cubicBezTo>
                  <a:cubicBezTo>
                    <a:pt x="1008741" y="465990"/>
                    <a:pt x="997774" y="453509"/>
                    <a:pt x="1013532" y="451870"/>
                  </a:cubicBezTo>
                  <a:cubicBezTo>
                    <a:pt x="1029290" y="450358"/>
                    <a:pt x="1012019" y="436238"/>
                    <a:pt x="1027651" y="433843"/>
                  </a:cubicBezTo>
                  <a:cubicBezTo>
                    <a:pt x="1043409" y="431448"/>
                    <a:pt x="1046434" y="414177"/>
                    <a:pt x="1044165" y="408000"/>
                  </a:cubicBezTo>
                  <a:cubicBezTo>
                    <a:pt x="1041770" y="401697"/>
                    <a:pt x="1060680" y="408756"/>
                    <a:pt x="1069252" y="399427"/>
                  </a:cubicBezTo>
                  <a:cubicBezTo>
                    <a:pt x="1077825" y="389972"/>
                    <a:pt x="1098247" y="396276"/>
                    <a:pt x="1104551" y="382913"/>
                  </a:cubicBezTo>
                  <a:cubicBezTo>
                    <a:pt x="1110854" y="369550"/>
                    <a:pt x="1201117" y="338916"/>
                    <a:pt x="1252047" y="327192"/>
                  </a:cubicBezTo>
                  <a:cubicBezTo>
                    <a:pt x="1302977" y="315468"/>
                    <a:pt x="1338401" y="294289"/>
                    <a:pt x="1320248" y="280170"/>
                  </a:cubicBezTo>
                  <a:cubicBezTo>
                    <a:pt x="1302221" y="266051"/>
                    <a:pt x="1251164" y="285717"/>
                    <a:pt x="1238684" y="295928"/>
                  </a:cubicBezTo>
                  <a:cubicBezTo>
                    <a:pt x="1226077" y="306139"/>
                    <a:pt x="1208050" y="299080"/>
                    <a:pt x="1195570" y="306139"/>
                  </a:cubicBezTo>
                  <a:cubicBezTo>
                    <a:pt x="1182963" y="313199"/>
                    <a:pt x="1156363" y="319502"/>
                    <a:pt x="1143000" y="310804"/>
                  </a:cubicBezTo>
                  <a:cubicBezTo>
                    <a:pt x="1129637" y="302231"/>
                    <a:pt x="1114006" y="321015"/>
                    <a:pt x="1103794" y="320259"/>
                  </a:cubicBezTo>
                  <a:cubicBezTo>
                    <a:pt x="1093583" y="319502"/>
                    <a:pt x="1081859" y="330470"/>
                    <a:pt x="1070891" y="329713"/>
                  </a:cubicBezTo>
                  <a:cubicBezTo>
                    <a:pt x="1059924" y="328957"/>
                    <a:pt x="1037862" y="338412"/>
                    <a:pt x="1036349" y="344589"/>
                  </a:cubicBezTo>
                  <a:cubicBezTo>
                    <a:pt x="1034710" y="350892"/>
                    <a:pt x="1015927" y="349253"/>
                    <a:pt x="1015927" y="357196"/>
                  </a:cubicBezTo>
                  <a:cubicBezTo>
                    <a:pt x="1015927" y="365012"/>
                    <a:pt x="1001051" y="372071"/>
                    <a:pt x="993109" y="365012"/>
                  </a:cubicBezTo>
                  <a:cubicBezTo>
                    <a:pt x="985293" y="357952"/>
                    <a:pt x="975838" y="372828"/>
                    <a:pt x="986806" y="383039"/>
                  </a:cubicBezTo>
                  <a:cubicBezTo>
                    <a:pt x="997774" y="393250"/>
                    <a:pt x="966383" y="394007"/>
                    <a:pt x="971930" y="400310"/>
                  </a:cubicBezTo>
                  <a:cubicBezTo>
                    <a:pt x="977477" y="406613"/>
                    <a:pt x="960206" y="410521"/>
                    <a:pt x="964114" y="417581"/>
                  </a:cubicBezTo>
                  <a:cubicBezTo>
                    <a:pt x="968022" y="424640"/>
                    <a:pt x="953146" y="427036"/>
                    <a:pt x="941296" y="429305"/>
                  </a:cubicBezTo>
                  <a:cubicBezTo>
                    <a:pt x="929572" y="431700"/>
                    <a:pt x="923269" y="447332"/>
                    <a:pt x="938145" y="448088"/>
                  </a:cubicBezTo>
                  <a:cubicBezTo>
                    <a:pt x="953020" y="448845"/>
                    <a:pt x="929446" y="451240"/>
                    <a:pt x="931085" y="462964"/>
                  </a:cubicBezTo>
                  <a:cubicBezTo>
                    <a:pt x="932472" y="474562"/>
                    <a:pt x="906628" y="466746"/>
                    <a:pt x="907385" y="47456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3" name="자유형: 도형 167">
              <a:extLst>
                <a:ext uri="{FF2B5EF4-FFF2-40B4-BE49-F238E27FC236}">
                  <a16:creationId xmlns:a16="http://schemas.microsoft.com/office/drawing/2014/main" id="{5C50891D-7A69-4444-AD13-927E2FEDFC50}"/>
                </a:ext>
              </a:extLst>
            </p:cNvPr>
            <p:cNvSpPr/>
            <p:nvPr/>
          </p:nvSpPr>
          <p:spPr>
            <a:xfrm>
              <a:off x="4913914" y="4028654"/>
              <a:ext cx="429087" cy="294996"/>
            </a:xfrm>
            <a:custGeom>
              <a:avLst/>
              <a:gdLst>
                <a:gd name="connsiteX0" fmla="*/ 167088 w 201704"/>
                <a:gd name="connsiteY0" fmla="*/ 111536 h 138671"/>
                <a:gd name="connsiteX1" fmla="*/ 177299 w 201704"/>
                <a:gd name="connsiteY1" fmla="*/ 118974 h 138671"/>
                <a:gd name="connsiteX2" fmla="*/ 195831 w 201704"/>
                <a:gd name="connsiteY2" fmla="*/ 124773 h 138671"/>
                <a:gd name="connsiteX3" fmla="*/ 204656 w 201704"/>
                <a:gd name="connsiteY3" fmla="*/ 123134 h 138671"/>
                <a:gd name="connsiteX4" fmla="*/ 199360 w 201704"/>
                <a:gd name="connsiteY4" fmla="*/ 87458 h 138671"/>
                <a:gd name="connsiteX5" fmla="*/ 173139 w 201704"/>
                <a:gd name="connsiteY5" fmla="*/ 70691 h 138671"/>
                <a:gd name="connsiteX6" fmla="*/ 168979 w 201704"/>
                <a:gd name="connsiteY6" fmla="*/ 47621 h 138671"/>
                <a:gd name="connsiteX7" fmla="*/ 134437 w 201704"/>
                <a:gd name="connsiteY7" fmla="*/ 49764 h 138671"/>
                <a:gd name="connsiteX8" fmla="*/ 112502 w 201704"/>
                <a:gd name="connsiteY8" fmla="*/ 45604 h 138671"/>
                <a:gd name="connsiteX9" fmla="*/ 88423 w 201704"/>
                <a:gd name="connsiteY9" fmla="*/ 44596 h 138671"/>
                <a:gd name="connsiteX10" fmla="*/ 50730 w 201704"/>
                <a:gd name="connsiteY10" fmla="*/ 41444 h 138671"/>
                <a:gd name="connsiteX11" fmla="*/ 69640 w 201704"/>
                <a:gd name="connsiteY11" fmla="*/ 25686 h 138671"/>
                <a:gd name="connsiteX12" fmla="*/ 77834 w 201704"/>
                <a:gd name="connsiteY12" fmla="*/ 25938 h 138671"/>
                <a:gd name="connsiteX13" fmla="*/ 87163 w 201704"/>
                <a:gd name="connsiteY13" fmla="*/ 4129 h 138671"/>
                <a:gd name="connsiteX14" fmla="*/ 69135 w 201704"/>
                <a:gd name="connsiteY14" fmla="*/ 8037 h 138671"/>
                <a:gd name="connsiteX15" fmla="*/ 48713 w 201704"/>
                <a:gd name="connsiteY15" fmla="*/ 12701 h 138671"/>
                <a:gd name="connsiteX16" fmla="*/ 36106 w 201704"/>
                <a:gd name="connsiteY16" fmla="*/ 26820 h 138671"/>
                <a:gd name="connsiteX17" fmla="*/ 27534 w 201704"/>
                <a:gd name="connsiteY17" fmla="*/ 41696 h 138671"/>
                <a:gd name="connsiteX18" fmla="*/ 2447 w 201704"/>
                <a:gd name="connsiteY18" fmla="*/ 51151 h 138671"/>
                <a:gd name="connsiteX19" fmla="*/ 18962 w 201704"/>
                <a:gd name="connsiteY19" fmla="*/ 71574 h 138671"/>
                <a:gd name="connsiteX20" fmla="*/ 22113 w 201704"/>
                <a:gd name="connsiteY20" fmla="*/ 95148 h 138671"/>
                <a:gd name="connsiteX21" fmla="*/ 11146 w 201704"/>
                <a:gd name="connsiteY21" fmla="*/ 122882 h 138671"/>
                <a:gd name="connsiteX22" fmla="*/ 23626 w 201704"/>
                <a:gd name="connsiteY22" fmla="*/ 124143 h 138671"/>
                <a:gd name="connsiteX23" fmla="*/ 50856 w 201704"/>
                <a:gd name="connsiteY23" fmla="*/ 116831 h 138671"/>
                <a:gd name="connsiteX24" fmla="*/ 76069 w 201704"/>
                <a:gd name="connsiteY24" fmla="*/ 104224 h 138671"/>
                <a:gd name="connsiteX25" fmla="*/ 100148 w 201704"/>
                <a:gd name="connsiteY25" fmla="*/ 81154 h 138671"/>
                <a:gd name="connsiteX26" fmla="*/ 110611 w 201704"/>
                <a:gd name="connsiteY26" fmla="*/ 103216 h 138671"/>
                <a:gd name="connsiteX27" fmla="*/ 111620 w 201704"/>
                <a:gd name="connsiteY27" fmla="*/ 134606 h 138671"/>
                <a:gd name="connsiteX28" fmla="*/ 124100 w 201704"/>
                <a:gd name="connsiteY28" fmla="*/ 135236 h 138671"/>
                <a:gd name="connsiteX29" fmla="*/ 138219 w 201704"/>
                <a:gd name="connsiteY29" fmla="*/ 130446 h 138671"/>
                <a:gd name="connsiteX30" fmla="*/ 167088 w 201704"/>
                <a:gd name="connsiteY30" fmla="*/ 111536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1704" h="138671">
                  <a:moveTo>
                    <a:pt x="167088" y="111536"/>
                  </a:moveTo>
                  <a:cubicBezTo>
                    <a:pt x="173013" y="115066"/>
                    <a:pt x="171753" y="119730"/>
                    <a:pt x="177299" y="118974"/>
                  </a:cubicBezTo>
                  <a:cubicBezTo>
                    <a:pt x="181838" y="118344"/>
                    <a:pt x="191293" y="120361"/>
                    <a:pt x="195831" y="124773"/>
                  </a:cubicBezTo>
                  <a:cubicBezTo>
                    <a:pt x="200622" y="123638"/>
                    <a:pt x="204656" y="123134"/>
                    <a:pt x="204656" y="123134"/>
                  </a:cubicBezTo>
                  <a:cubicBezTo>
                    <a:pt x="204656" y="123134"/>
                    <a:pt x="200495" y="95904"/>
                    <a:pt x="199360" y="87458"/>
                  </a:cubicBezTo>
                  <a:cubicBezTo>
                    <a:pt x="198352" y="79011"/>
                    <a:pt x="173139" y="70691"/>
                    <a:pt x="173139" y="70691"/>
                  </a:cubicBezTo>
                  <a:lnTo>
                    <a:pt x="168979" y="47621"/>
                  </a:lnTo>
                  <a:cubicBezTo>
                    <a:pt x="168979" y="47621"/>
                    <a:pt x="139606" y="51781"/>
                    <a:pt x="134437" y="49764"/>
                  </a:cubicBezTo>
                  <a:cubicBezTo>
                    <a:pt x="129143" y="47621"/>
                    <a:pt x="117671" y="52916"/>
                    <a:pt x="112502" y="45604"/>
                  </a:cubicBezTo>
                  <a:cubicBezTo>
                    <a:pt x="107207" y="38292"/>
                    <a:pt x="97752" y="50899"/>
                    <a:pt x="88423" y="44596"/>
                  </a:cubicBezTo>
                  <a:cubicBezTo>
                    <a:pt x="78968" y="38292"/>
                    <a:pt x="51739" y="46739"/>
                    <a:pt x="50730" y="41444"/>
                  </a:cubicBezTo>
                  <a:cubicBezTo>
                    <a:pt x="49722" y="36149"/>
                    <a:pt x="62202" y="24677"/>
                    <a:pt x="69640" y="25686"/>
                  </a:cubicBezTo>
                  <a:cubicBezTo>
                    <a:pt x="71405" y="25938"/>
                    <a:pt x="74304" y="26064"/>
                    <a:pt x="77834" y="25938"/>
                  </a:cubicBezTo>
                  <a:cubicBezTo>
                    <a:pt x="81238" y="20391"/>
                    <a:pt x="89054" y="7280"/>
                    <a:pt x="87163" y="4129"/>
                  </a:cubicBezTo>
                  <a:cubicBezTo>
                    <a:pt x="84768" y="221"/>
                    <a:pt x="75439" y="3372"/>
                    <a:pt x="69135" y="8037"/>
                  </a:cubicBezTo>
                  <a:cubicBezTo>
                    <a:pt x="62832" y="12701"/>
                    <a:pt x="51108" y="5642"/>
                    <a:pt x="48713" y="12701"/>
                  </a:cubicBezTo>
                  <a:cubicBezTo>
                    <a:pt x="46318" y="19761"/>
                    <a:pt x="43292" y="26820"/>
                    <a:pt x="36106" y="26820"/>
                  </a:cubicBezTo>
                  <a:cubicBezTo>
                    <a:pt x="29047" y="26820"/>
                    <a:pt x="34468" y="38545"/>
                    <a:pt x="27534" y="41696"/>
                  </a:cubicBezTo>
                  <a:cubicBezTo>
                    <a:pt x="20475" y="44848"/>
                    <a:pt x="3960" y="44091"/>
                    <a:pt x="2447" y="51151"/>
                  </a:cubicBezTo>
                  <a:cubicBezTo>
                    <a:pt x="935" y="58211"/>
                    <a:pt x="20475" y="62875"/>
                    <a:pt x="18962" y="71574"/>
                  </a:cubicBezTo>
                  <a:cubicBezTo>
                    <a:pt x="17449" y="80272"/>
                    <a:pt x="29173" y="89601"/>
                    <a:pt x="22113" y="95148"/>
                  </a:cubicBezTo>
                  <a:cubicBezTo>
                    <a:pt x="16062" y="99812"/>
                    <a:pt x="10641" y="107502"/>
                    <a:pt x="11146" y="122882"/>
                  </a:cubicBezTo>
                  <a:cubicBezTo>
                    <a:pt x="16315" y="126160"/>
                    <a:pt x="21105" y="129059"/>
                    <a:pt x="23626" y="124143"/>
                  </a:cubicBezTo>
                  <a:cubicBezTo>
                    <a:pt x="27786" y="115822"/>
                    <a:pt x="50856" y="124143"/>
                    <a:pt x="50856" y="116831"/>
                  </a:cubicBezTo>
                  <a:cubicBezTo>
                    <a:pt x="50856" y="109519"/>
                    <a:pt x="76069" y="111536"/>
                    <a:pt x="76069" y="104224"/>
                  </a:cubicBezTo>
                  <a:cubicBezTo>
                    <a:pt x="76069" y="96913"/>
                    <a:pt x="90693" y="80146"/>
                    <a:pt x="100148" y="81154"/>
                  </a:cubicBezTo>
                  <a:cubicBezTo>
                    <a:pt x="109603" y="82163"/>
                    <a:pt x="99139" y="97921"/>
                    <a:pt x="110611" y="103216"/>
                  </a:cubicBezTo>
                  <a:cubicBezTo>
                    <a:pt x="122083" y="108511"/>
                    <a:pt x="105316" y="127294"/>
                    <a:pt x="111620" y="134606"/>
                  </a:cubicBezTo>
                  <a:cubicBezTo>
                    <a:pt x="114015" y="137380"/>
                    <a:pt x="118553" y="136875"/>
                    <a:pt x="124100" y="135236"/>
                  </a:cubicBezTo>
                  <a:cubicBezTo>
                    <a:pt x="128386" y="133976"/>
                    <a:pt x="133303" y="132085"/>
                    <a:pt x="138219" y="130446"/>
                  </a:cubicBezTo>
                  <a:cubicBezTo>
                    <a:pt x="148430" y="121495"/>
                    <a:pt x="162424" y="108763"/>
                    <a:pt x="167088" y="111536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4" name="자유형: 도형 170">
              <a:extLst>
                <a:ext uri="{FF2B5EF4-FFF2-40B4-BE49-F238E27FC236}">
                  <a16:creationId xmlns:a16="http://schemas.microsoft.com/office/drawing/2014/main" id="{554DC439-73A4-44D8-AF0B-2AE3ED9B9CF0}"/>
                </a:ext>
              </a:extLst>
            </p:cNvPr>
            <p:cNvSpPr/>
            <p:nvPr/>
          </p:nvSpPr>
          <p:spPr>
            <a:xfrm>
              <a:off x="3520639" y="3996214"/>
              <a:ext cx="187726" cy="160909"/>
            </a:xfrm>
            <a:custGeom>
              <a:avLst/>
              <a:gdLst>
                <a:gd name="connsiteX0" fmla="*/ 86071 w 88245"/>
                <a:gd name="connsiteY0" fmla="*/ 61105 h 75639"/>
                <a:gd name="connsiteX1" fmla="*/ 69557 w 88245"/>
                <a:gd name="connsiteY1" fmla="*/ 41565 h 75639"/>
                <a:gd name="connsiteX2" fmla="*/ 60102 w 88245"/>
                <a:gd name="connsiteY2" fmla="*/ 20386 h 75639"/>
                <a:gd name="connsiteX3" fmla="*/ 52790 w 88245"/>
                <a:gd name="connsiteY3" fmla="*/ 5006 h 75639"/>
                <a:gd name="connsiteX4" fmla="*/ 29216 w 88245"/>
                <a:gd name="connsiteY4" fmla="*/ 2611 h 75639"/>
                <a:gd name="connsiteX5" fmla="*/ 2364 w 88245"/>
                <a:gd name="connsiteY5" fmla="*/ 8032 h 75639"/>
                <a:gd name="connsiteX6" fmla="*/ 8289 w 88245"/>
                <a:gd name="connsiteY6" fmla="*/ 29085 h 75639"/>
                <a:gd name="connsiteX7" fmla="*/ 28712 w 88245"/>
                <a:gd name="connsiteY7" fmla="*/ 37657 h 75639"/>
                <a:gd name="connsiteX8" fmla="*/ 33628 w 88245"/>
                <a:gd name="connsiteY8" fmla="*/ 47364 h 75639"/>
                <a:gd name="connsiteX9" fmla="*/ 36149 w 88245"/>
                <a:gd name="connsiteY9" fmla="*/ 47364 h 75639"/>
                <a:gd name="connsiteX10" fmla="*/ 43083 w 88245"/>
                <a:gd name="connsiteY10" fmla="*/ 53289 h 75639"/>
                <a:gd name="connsiteX11" fmla="*/ 56068 w 88245"/>
                <a:gd name="connsiteY11" fmla="*/ 59340 h 75639"/>
                <a:gd name="connsiteX12" fmla="*/ 68548 w 88245"/>
                <a:gd name="connsiteY12" fmla="*/ 63879 h 75639"/>
                <a:gd name="connsiteX13" fmla="*/ 74221 w 88245"/>
                <a:gd name="connsiteY13" fmla="*/ 77998 h 75639"/>
                <a:gd name="connsiteX14" fmla="*/ 91366 w 88245"/>
                <a:gd name="connsiteY14" fmla="*/ 74342 h 75639"/>
                <a:gd name="connsiteX15" fmla="*/ 86071 w 88245"/>
                <a:gd name="connsiteY15" fmla="*/ 61105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245" h="75639">
                  <a:moveTo>
                    <a:pt x="86071" y="61105"/>
                  </a:moveTo>
                  <a:cubicBezTo>
                    <a:pt x="86071" y="54802"/>
                    <a:pt x="69557" y="49381"/>
                    <a:pt x="69557" y="41565"/>
                  </a:cubicBezTo>
                  <a:cubicBezTo>
                    <a:pt x="69557" y="33749"/>
                    <a:pt x="58589" y="26689"/>
                    <a:pt x="60102" y="20386"/>
                  </a:cubicBezTo>
                  <a:cubicBezTo>
                    <a:pt x="61236" y="16100"/>
                    <a:pt x="55689" y="9923"/>
                    <a:pt x="52790" y="5006"/>
                  </a:cubicBezTo>
                  <a:cubicBezTo>
                    <a:pt x="45604" y="3368"/>
                    <a:pt x="36275" y="1729"/>
                    <a:pt x="29216" y="2611"/>
                  </a:cubicBezTo>
                  <a:cubicBezTo>
                    <a:pt x="19383" y="3746"/>
                    <a:pt x="12071" y="6519"/>
                    <a:pt x="2364" y="8032"/>
                  </a:cubicBezTo>
                  <a:cubicBezTo>
                    <a:pt x="7532" y="15848"/>
                    <a:pt x="3877" y="18117"/>
                    <a:pt x="8289" y="29085"/>
                  </a:cubicBezTo>
                  <a:cubicBezTo>
                    <a:pt x="12954" y="40809"/>
                    <a:pt x="24803" y="34632"/>
                    <a:pt x="28712" y="37657"/>
                  </a:cubicBezTo>
                  <a:cubicBezTo>
                    <a:pt x="30224" y="38918"/>
                    <a:pt x="31989" y="42952"/>
                    <a:pt x="33628" y="47364"/>
                  </a:cubicBezTo>
                  <a:cubicBezTo>
                    <a:pt x="34384" y="47364"/>
                    <a:pt x="35015" y="47238"/>
                    <a:pt x="36149" y="47364"/>
                  </a:cubicBezTo>
                  <a:cubicBezTo>
                    <a:pt x="40436" y="48120"/>
                    <a:pt x="42200" y="50390"/>
                    <a:pt x="43083" y="53289"/>
                  </a:cubicBezTo>
                  <a:cubicBezTo>
                    <a:pt x="48630" y="54550"/>
                    <a:pt x="53546" y="58206"/>
                    <a:pt x="56068" y="59340"/>
                  </a:cubicBezTo>
                  <a:cubicBezTo>
                    <a:pt x="59471" y="60853"/>
                    <a:pt x="61741" y="56315"/>
                    <a:pt x="68548" y="63879"/>
                  </a:cubicBezTo>
                  <a:cubicBezTo>
                    <a:pt x="74473" y="70434"/>
                    <a:pt x="74977" y="72199"/>
                    <a:pt x="74221" y="77998"/>
                  </a:cubicBezTo>
                  <a:cubicBezTo>
                    <a:pt x="80272" y="77998"/>
                    <a:pt x="86071" y="76611"/>
                    <a:pt x="91366" y="74342"/>
                  </a:cubicBezTo>
                  <a:cubicBezTo>
                    <a:pt x="88718" y="69552"/>
                    <a:pt x="86071" y="64131"/>
                    <a:pt x="86071" y="6110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5" name="자유형: 도형 171">
              <a:extLst>
                <a:ext uri="{FF2B5EF4-FFF2-40B4-BE49-F238E27FC236}">
                  <a16:creationId xmlns:a16="http://schemas.microsoft.com/office/drawing/2014/main" id="{5453CF37-EF46-4B78-9636-05577A5B7458}"/>
                </a:ext>
              </a:extLst>
            </p:cNvPr>
            <p:cNvSpPr/>
            <p:nvPr/>
          </p:nvSpPr>
          <p:spPr>
            <a:xfrm>
              <a:off x="3607259" y="3958659"/>
              <a:ext cx="268178" cy="214544"/>
            </a:xfrm>
            <a:custGeom>
              <a:avLst/>
              <a:gdLst>
                <a:gd name="connsiteX0" fmla="*/ 126916 w 126065"/>
                <a:gd name="connsiteY0" fmla="*/ 37914 h 100852"/>
                <a:gd name="connsiteX1" fmla="*/ 103216 w 126065"/>
                <a:gd name="connsiteY1" fmla="*/ 7280 h 100852"/>
                <a:gd name="connsiteX2" fmla="*/ 86071 w 126065"/>
                <a:gd name="connsiteY2" fmla="*/ 19887 h 100852"/>
                <a:gd name="connsiteX3" fmla="*/ 74347 w 126065"/>
                <a:gd name="connsiteY3" fmla="*/ 19887 h 100852"/>
                <a:gd name="connsiteX4" fmla="*/ 54302 w 126065"/>
                <a:gd name="connsiteY4" fmla="*/ 5768 h 100852"/>
                <a:gd name="connsiteX5" fmla="*/ 45856 w 126065"/>
                <a:gd name="connsiteY5" fmla="*/ 2364 h 100852"/>
                <a:gd name="connsiteX6" fmla="*/ 40561 w 126065"/>
                <a:gd name="connsiteY6" fmla="*/ 12071 h 100852"/>
                <a:gd name="connsiteX7" fmla="*/ 49134 w 126065"/>
                <a:gd name="connsiteY7" fmla="*/ 23795 h 100852"/>
                <a:gd name="connsiteX8" fmla="*/ 28711 w 126065"/>
                <a:gd name="connsiteY8" fmla="*/ 22156 h 100852"/>
                <a:gd name="connsiteX9" fmla="*/ 10684 w 126065"/>
                <a:gd name="connsiteY9" fmla="*/ 16609 h 100852"/>
                <a:gd name="connsiteX10" fmla="*/ 19383 w 126065"/>
                <a:gd name="connsiteY10" fmla="*/ 37788 h 100852"/>
                <a:gd name="connsiteX11" fmla="*/ 28837 w 126065"/>
                <a:gd name="connsiteY11" fmla="*/ 58967 h 100852"/>
                <a:gd name="connsiteX12" fmla="*/ 45352 w 126065"/>
                <a:gd name="connsiteY12" fmla="*/ 78507 h 100852"/>
                <a:gd name="connsiteX13" fmla="*/ 50647 w 126065"/>
                <a:gd name="connsiteY13" fmla="*/ 91744 h 100852"/>
                <a:gd name="connsiteX14" fmla="*/ 82415 w 126065"/>
                <a:gd name="connsiteY14" fmla="*/ 72078 h 100852"/>
                <a:gd name="connsiteX15" fmla="*/ 87710 w 126065"/>
                <a:gd name="connsiteY15" fmla="*/ 96156 h 100852"/>
                <a:gd name="connsiteX16" fmla="*/ 106746 w 126065"/>
                <a:gd name="connsiteY16" fmla="*/ 109897 h 100852"/>
                <a:gd name="connsiteX17" fmla="*/ 111410 w 126065"/>
                <a:gd name="connsiteY17" fmla="*/ 94139 h 100852"/>
                <a:gd name="connsiteX18" fmla="*/ 126916 w 126065"/>
                <a:gd name="connsiteY18" fmla="*/ 37914 h 100852"/>
                <a:gd name="connsiteX19" fmla="*/ 15348 w 126065"/>
                <a:gd name="connsiteY19" fmla="*/ 76994 h 100852"/>
                <a:gd name="connsiteX20" fmla="*/ 2364 w 126065"/>
                <a:gd name="connsiteY20" fmla="*/ 70943 h 100852"/>
                <a:gd name="connsiteX21" fmla="*/ 11062 w 126065"/>
                <a:gd name="connsiteY21" fmla="*/ 84936 h 100852"/>
                <a:gd name="connsiteX22" fmla="*/ 28837 w 126065"/>
                <a:gd name="connsiteY22" fmla="*/ 95400 h 100852"/>
                <a:gd name="connsiteX23" fmla="*/ 33376 w 126065"/>
                <a:gd name="connsiteY23" fmla="*/ 95652 h 100852"/>
                <a:gd name="connsiteX24" fmla="*/ 27703 w 126065"/>
                <a:gd name="connsiteY24" fmla="*/ 81533 h 100852"/>
                <a:gd name="connsiteX25" fmla="*/ 15348 w 126065"/>
                <a:gd name="connsiteY25" fmla="*/ 76994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065" h="100852">
                  <a:moveTo>
                    <a:pt x="126916" y="37914"/>
                  </a:moveTo>
                  <a:cubicBezTo>
                    <a:pt x="123638" y="32115"/>
                    <a:pt x="113679" y="20139"/>
                    <a:pt x="103216" y="7280"/>
                  </a:cubicBezTo>
                  <a:cubicBezTo>
                    <a:pt x="99938" y="16987"/>
                    <a:pt x="88340" y="14214"/>
                    <a:pt x="86071" y="19887"/>
                  </a:cubicBezTo>
                  <a:cubicBezTo>
                    <a:pt x="83676" y="25812"/>
                    <a:pt x="77877" y="18752"/>
                    <a:pt x="74347" y="19887"/>
                  </a:cubicBezTo>
                  <a:cubicBezTo>
                    <a:pt x="70817" y="21021"/>
                    <a:pt x="62623" y="6902"/>
                    <a:pt x="54302" y="5768"/>
                  </a:cubicBezTo>
                  <a:cubicBezTo>
                    <a:pt x="51781" y="5389"/>
                    <a:pt x="48882" y="4003"/>
                    <a:pt x="45856" y="2364"/>
                  </a:cubicBezTo>
                  <a:cubicBezTo>
                    <a:pt x="42452" y="6020"/>
                    <a:pt x="39301" y="10054"/>
                    <a:pt x="40561" y="12071"/>
                  </a:cubicBezTo>
                  <a:cubicBezTo>
                    <a:pt x="42957" y="15979"/>
                    <a:pt x="53042" y="19887"/>
                    <a:pt x="49134" y="23795"/>
                  </a:cubicBezTo>
                  <a:cubicBezTo>
                    <a:pt x="45226" y="27703"/>
                    <a:pt x="32619" y="26190"/>
                    <a:pt x="28711" y="22156"/>
                  </a:cubicBezTo>
                  <a:cubicBezTo>
                    <a:pt x="24803" y="18248"/>
                    <a:pt x="12953" y="11945"/>
                    <a:pt x="10684" y="16609"/>
                  </a:cubicBezTo>
                  <a:cubicBezTo>
                    <a:pt x="8289" y="21273"/>
                    <a:pt x="20895" y="31485"/>
                    <a:pt x="19383" y="37788"/>
                  </a:cubicBezTo>
                  <a:cubicBezTo>
                    <a:pt x="17744" y="44091"/>
                    <a:pt x="28837" y="51151"/>
                    <a:pt x="28837" y="58967"/>
                  </a:cubicBezTo>
                  <a:cubicBezTo>
                    <a:pt x="28837" y="66783"/>
                    <a:pt x="45352" y="72330"/>
                    <a:pt x="45352" y="78507"/>
                  </a:cubicBezTo>
                  <a:cubicBezTo>
                    <a:pt x="45352" y="81533"/>
                    <a:pt x="47873" y="86953"/>
                    <a:pt x="50647" y="91744"/>
                  </a:cubicBezTo>
                  <a:cubicBezTo>
                    <a:pt x="63505" y="86323"/>
                    <a:pt x="74095" y="76238"/>
                    <a:pt x="82415" y="72078"/>
                  </a:cubicBezTo>
                  <a:cubicBezTo>
                    <a:pt x="95022" y="65774"/>
                    <a:pt x="89727" y="91996"/>
                    <a:pt x="87710" y="96156"/>
                  </a:cubicBezTo>
                  <a:cubicBezTo>
                    <a:pt x="86197" y="99056"/>
                    <a:pt x="96282" y="105863"/>
                    <a:pt x="106746" y="109897"/>
                  </a:cubicBezTo>
                  <a:cubicBezTo>
                    <a:pt x="106367" y="104224"/>
                    <a:pt x="107754" y="98677"/>
                    <a:pt x="111410" y="94139"/>
                  </a:cubicBezTo>
                  <a:cubicBezTo>
                    <a:pt x="124647" y="78003"/>
                    <a:pt x="134858" y="52033"/>
                    <a:pt x="126916" y="37914"/>
                  </a:cubicBezTo>
                  <a:close/>
                  <a:moveTo>
                    <a:pt x="15348" y="76994"/>
                  </a:moveTo>
                  <a:cubicBezTo>
                    <a:pt x="12827" y="75860"/>
                    <a:pt x="7911" y="72204"/>
                    <a:pt x="2364" y="70943"/>
                  </a:cubicBezTo>
                  <a:cubicBezTo>
                    <a:pt x="4003" y="75607"/>
                    <a:pt x="3876" y="81659"/>
                    <a:pt x="11062" y="84936"/>
                  </a:cubicBezTo>
                  <a:cubicBezTo>
                    <a:pt x="22534" y="90231"/>
                    <a:pt x="5767" y="92248"/>
                    <a:pt x="28837" y="95400"/>
                  </a:cubicBezTo>
                  <a:cubicBezTo>
                    <a:pt x="30350" y="95652"/>
                    <a:pt x="31863" y="95652"/>
                    <a:pt x="33376" y="95652"/>
                  </a:cubicBezTo>
                  <a:cubicBezTo>
                    <a:pt x="34132" y="89853"/>
                    <a:pt x="33628" y="88088"/>
                    <a:pt x="27703" y="81533"/>
                  </a:cubicBezTo>
                  <a:cubicBezTo>
                    <a:pt x="21021" y="73969"/>
                    <a:pt x="18752" y="78507"/>
                    <a:pt x="15348" y="7699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172">
              <a:extLst>
                <a:ext uri="{FF2B5EF4-FFF2-40B4-BE49-F238E27FC236}">
                  <a16:creationId xmlns:a16="http://schemas.microsoft.com/office/drawing/2014/main" id="{B6E74B8F-FB5E-43E0-8CCB-C207449B68AE}"/>
                </a:ext>
              </a:extLst>
            </p:cNvPr>
            <p:cNvSpPr/>
            <p:nvPr/>
          </p:nvSpPr>
          <p:spPr>
            <a:xfrm>
              <a:off x="4511516" y="4196439"/>
              <a:ext cx="804535" cy="563176"/>
            </a:xfrm>
            <a:custGeom>
              <a:avLst/>
              <a:gdLst>
                <a:gd name="connsiteX0" fmla="*/ 366458 w 378195"/>
                <a:gd name="connsiteY0" fmla="*/ 40101 h 264736"/>
                <a:gd name="connsiteX1" fmla="*/ 356247 w 378195"/>
                <a:gd name="connsiteY1" fmla="*/ 32663 h 264736"/>
                <a:gd name="connsiteX2" fmla="*/ 327252 w 378195"/>
                <a:gd name="connsiteY2" fmla="*/ 51699 h 264736"/>
                <a:gd name="connsiteX3" fmla="*/ 313511 w 378195"/>
                <a:gd name="connsiteY3" fmla="*/ 56363 h 264736"/>
                <a:gd name="connsiteX4" fmla="*/ 300653 w 378195"/>
                <a:gd name="connsiteY4" fmla="*/ 55859 h 264736"/>
                <a:gd name="connsiteX5" fmla="*/ 299644 w 378195"/>
                <a:gd name="connsiteY5" fmla="*/ 24469 h 264736"/>
                <a:gd name="connsiteX6" fmla="*/ 289181 w 378195"/>
                <a:gd name="connsiteY6" fmla="*/ 2407 h 264736"/>
                <a:gd name="connsiteX7" fmla="*/ 265102 w 378195"/>
                <a:gd name="connsiteY7" fmla="*/ 25477 h 264736"/>
                <a:gd name="connsiteX8" fmla="*/ 239889 w 378195"/>
                <a:gd name="connsiteY8" fmla="*/ 38084 h 264736"/>
                <a:gd name="connsiteX9" fmla="*/ 212659 w 378195"/>
                <a:gd name="connsiteY9" fmla="*/ 45395 h 264736"/>
                <a:gd name="connsiteX10" fmla="*/ 189589 w 378195"/>
                <a:gd name="connsiteY10" fmla="*/ 39092 h 264736"/>
                <a:gd name="connsiteX11" fmla="*/ 167528 w 378195"/>
                <a:gd name="connsiteY11" fmla="*/ 31780 h 264736"/>
                <a:gd name="connsiteX12" fmla="*/ 145467 w 378195"/>
                <a:gd name="connsiteY12" fmla="*/ 27620 h 264736"/>
                <a:gd name="connsiteX13" fmla="*/ 124540 w 378195"/>
                <a:gd name="connsiteY13" fmla="*/ 40227 h 264736"/>
                <a:gd name="connsiteX14" fmla="*/ 108782 w 378195"/>
                <a:gd name="connsiteY14" fmla="*/ 66448 h 264736"/>
                <a:gd name="connsiteX15" fmla="*/ 71088 w 378195"/>
                <a:gd name="connsiteY15" fmla="*/ 88384 h 264736"/>
                <a:gd name="connsiteX16" fmla="*/ 48018 w 378195"/>
                <a:gd name="connsiteY16" fmla="*/ 96704 h 264736"/>
                <a:gd name="connsiteX17" fmla="*/ 29108 w 378195"/>
                <a:gd name="connsiteY17" fmla="*/ 91409 h 264736"/>
                <a:gd name="connsiteX18" fmla="*/ 17636 w 378195"/>
                <a:gd name="connsiteY18" fmla="*/ 104016 h 264736"/>
                <a:gd name="connsiteX19" fmla="*/ 7173 w 378195"/>
                <a:gd name="connsiteY19" fmla="*/ 124943 h 264736"/>
                <a:gd name="connsiteX20" fmla="*/ 4022 w 378195"/>
                <a:gd name="connsiteY20" fmla="*/ 148012 h 264736"/>
                <a:gd name="connsiteX21" fmla="*/ 4022 w 378195"/>
                <a:gd name="connsiteY21" fmla="*/ 176251 h 264736"/>
                <a:gd name="connsiteX22" fmla="*/ 8182 w 378195"/>
                <a:gd name="connsiteY22" fmla="*/ 206633 h 264736"/>
                <a:gd name="connsiteX23" fmla="*/ 34403 w 378195"/>
                <a:gd name="connsiteY23" fmla="*/ 220248 h 264736"/>
                <a:gd name="connsiteX24" fmla="*/ 7173 w 378195"/>
                <a:gd name="connsiteY24" fmla="*/ 257941 h 264736"/>
                <a:gd name="connsiteX25" fmla="*/ 12594 w 378195"/>
                <a:gd name="connsiteY25" fmla="*/ 266766 h 264736"/>
                <a:gd name="connsiteX26" fmla="*/ 53439 w 378195"/>
                <a:gd name="connsiteY26" fmla="*/ 271304 h 264736"/>
                <a:gd name="connsiteX27" fmla="*/ 160090 w 378195"/>
                <a:gd name="connsiteY27" fmla="*/ 257941 h 264736"/>
                <a:gd name="connsiteX28" fmla="*/ 157695 w 378195"/>
                <a:gd name="connsiteY28" fmla="*/ 231215 h 264736"/>
                <a:gd name="connsiteX29" fmla="*/ 178874 w 378195"/>
                <a:gd name="connsiteY29" fmla="*/ 218609 h 264736"/>
                <a:gd name="connsiteX30" fmla="*/ 196901 w 378195"/>
                <a:gd name="connsiteY30" fmla="*/ 213944 h 264736"/>
                <a:gd name="connsiteX31" fmla="*/ 225140 w 378195"/>
                <a:gd name="connsiteY31" fmla="*/ 204490 h 264736"/>
                <a:gd name="connsiteX32" fmla="*/ 237746 w 378195"/>
                <a:gd name="connsiteY32" fmla="*/ 192765 h 264736"/>
                <a:gd name="connsiteX33" fmla="*/ 246319 w 378195"/>
                <a:gd name="connsiteY33" fmla="*/ 164527 h 264736"/>
                <a:gd name="connsiteX34" fmla="*/ 264346 w 378195"/>
                <a:gd name="connsiteY34" fmla="*/ 153559 h 264736"/>
                <a:gd name="connsiteX35" fmla="*/ 255773 w 378195"/>
                <a:gd name="connsiteY35" fmla="*/ 136288 h 264736"/>
                <a:gd name="connsiteX36" fmla="*/ 285525 w 378195"/>
                <a:gd name="connsiteY36" fmla="*/ 137045 h 264736"/>
                <a:gd name="connsiteX37" fmla="*/ 287920 w 378195"/>
                <a:gd name="connsiteY37" fmla="*/ 115866 h 264736"/>
                <a:gd name="connsiteX38" fmla="*/ 300526 w 378195"/>
                <a:gd name="connsiteY38" fmla="*/ 97082 h 264736"/>
                <a:gd name="connsiteX39" fmla="*/ 295736 w 378195"/>
                <a:gd name="connsiteY39" fmla="*/ 81324 h 264736"/>
                <a:gd name="connsiteX40" fmla="*/ 299644 w 378195"/>
                <a:gd name="connsiteY40" fmla="*/ 67961 h 264736"/>
                <a:gd name="connsiteX41" fmla="*/ 303552 w 378195"/>
                <a:gd name="connsiteY41" fmla="*/ 66322 h 264736"/>
                <a:gd name="connsiteX42" fmla="*/ 317293 w 378195"/>
                <a:gd name="connsiteY42" fmla="*/ 61532 h 264736"/>
                <a:gd name="connsiteX43" fmla="*/ 353096 w 378195"/>
                <a:gd name="connsiteY43" fmla="*/ 50816 h 264736"/>
                <a:gd name="connsiteX44" fmla="*/ 380073 w 378195"/>
                <a:gd name="connsiteY44" fmla="*/ 42622 h 264736"/>
                <a:gd name="connsiteX45" fmla="*/ 366458 w 378195"/>
                <a:gd name="connsiteY45" fmla="*/ 40101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78195" h="264736">
                  <a:moveTo>
                    <a:pt x="366458" y="40101"/>
                  </a:moveTo>
                  <a:cubicBezTo>
                    <a:pt x="360912" y="40857"/>
                    <a:pt x="362172" y="36193"/>
                    <a:pt x="356247" y="32663"/>
                  </a:cubicBezTo>
                  <a:cubicBezTo>
                    <a:pt x="351583" y="29889"/>
                    <a:pt x="337590" y="42622"/>
                    <a:pt x="327252" y="51699"/>
                  </a:cubicBezTo>
                  <a:cubicBezTo>
                    <a:pt x="322462" y="53337"/>
                    <a:pt x="317671" y="55102"/>
                    <a:pt x="313511" y="56363"/>
                  </a:cubicBezTo>
                  <a:cubicBezTo>
                    <a:pt x="307712" y="58128"/>
                    <a:pt x="303048" y="58632"/>
                    <a:pt x="300653" y="55859"/>
                  </a:cubicBezTo>
                  <a:cubicBezTo>
                    <a:pt x="294349" y="48547"/>
                    <a:pt x="311116" y="29637"/>
                    <a:pt x="299644" y="24469"/>
                  </a:cubicBezTo>
                  <a:cubicBezTo>
                    <a:pt x="288172" y="19174"/>
                    <a:pt x="298635" y="3542"/>
                    <a:pt x="289181" y="2407"/>
                  </a:cubicBezTo>
                  <a:cubicBezTo>
                    <a:pt x="279726" y="1399"/>
                    <a:pt x="265102" y="18165"/>
                    <a:pt x="265102" y="25477"/>
                  </a:cubicBezTo>
                  <a:cubicBezTo>
                    <a:pt x="265102" y="32789"/>
                    <a:pt x="239889" y="30646"/>
                    <a:pt x="239889" y="38084"/>
                  </a:cubicBezTo>
                  <a:cubicBezTo>
                    <a:pt x="239889" y="45395"/>
                    <a:pt x="216819" y="37075"/>
                    <a:pt x="212659" y="45395"/>
                  </a:cubicBezTo>
                  <a:cubicBezTo>
                    <a:pt x="208499" y="53842"/>
                    <a:pt x="196901" y="39092"/>
                    <a:pt x="189589" y="39092"/>
                  </a:cubicBezTo>
                  <a:cubicBezTo>
                    <a:pt x="182277" y="39092"/>
                    <a:pt x="176983" y="28629"/>
                    <a:pt x="167528" y="31780"/>
                  </a:cubicBezTo>
                  <a:cubicBezTo>
                    <a:pt x="158073" y="34932"/>
                    <a:pt x="152904" y="28629"/>
                    <a:pt x="145467" y="27620"/>
                  </a:cubicBezTo>
                  <a:cubicBezTo>
                    <a:pt x="138155" y="26612"/>
                    <a:pt x="132860" y="43378"/>
                    <a:pt x="124540" y="40227"/>
                  </a:cubicBezTo>
                  <a:cubicBezTo>
                    <a:pt x="116093" y="37075"/>
                    <a:pt x="111933" y="55985"/>
                    <a:pt x="108782" y="66448"/>
                  </a:cubicBezTo>
                  <a:cubicBezTo>
                    <a:pt x="105630" y="76912"/>
                    <a:pt x="69954" y="76912"/>
                    <a:pt x="71088" y="88384"/>
                  </a:cubicBezTo>
                  <a:cubicBezTo>
                    <a:pt x="72097" y="99855"/>
                    <a:pt x="50161" y="104142"/>
                    <a:pt x="48018" y="96704"/>
                  </a:cubicBezTo>
                  <a:cubicBezTo>
                    <a:pt x="45875" y="89392"/>
                    <a:pt x="32260" y="93552"/>
                    <a:pt x="29108" y="91409"/>
                  </a:cubicBezTo>
                  <a:cubicBezTo>
                    <a:pt x="25957" y="89266"/>
                    <a:pt x="16502" y="93552"/>
                    <a:pt x="17636" y="104016"/>
                  </a:cubicBezTo>
                  <a:cubicBezTo>
                    <a:pt x="18645" y="114479"/>
                    <a:pt x="8182" y="120782"/>
                    <a:pt x="7173" y="124943"/>
                  </a:cubicBezTo>
                  <a:cubicBezTo>
                    <a:pt x="6164" y="129102"/>
                    <a:pt x="-139" y="141709"/>
                    <a:pt x="4022" y="148012"/>
                  </a:cubicBezTo>
                  <a:cubicBezTo>
                    <a:pt x="8182" y="154315"/>
                    <a:pt x="-1273" y="164779"/>
                    <a:pt x="4022" y="176251"/>
                  </a:cubicBezTo>
                  <a:cubicBezTo>
                    <a:pt x="9316" y="187723"/>
                    <a:pt x="6164" y="202472"/>
                    <a:pt x="8182" y="206633"/>
                  </a:cubicBezTo>
                  <a:cubicBezTo>
                    <a:pt x="10325" y="210793"/>
                    <a:pt x="30117" y="208776"/>
                    <a:pt x="34403" y="220248"/>
                  </a:cubicBezTo>
                  <a:cubicBezTo>
                    <a:pt x="38563" y="231719"/>
                    <a:pt x="8182" y="251764"/>
                    <a:pt x="7173" y="257941"/>
                  </a:cubicBezTo>
                  <a:cubicBezTo>
                    <a:pt x="6669" y="260588"/>
                    <a:pt x="9316" y="263614"/>
                    <a:pt x="12594" y="266766"/>
                  </a:cubicBezTo>
                  <a:cubicBezTo>
                    <a:pt x="24570" y="267270"/>
                    <a:pt x="39698" y="268783"/>
                    <a:pt x="53439" y="271304"/>
                  </a:cubicBezTo>
                  <a:cubicBezTo>
                    <a:pt x="70710" y="274455"/>
                    <a:pt x="158577" y="261093"/>
                    <a:pt x="160090" y="257941"/>
                  </a:cubicBezTo>
                  <a:cubicBezTo>
                    <a:pt x="161729" y="254789"/>
                    <a:pt x="156938" y="235123"/>
                    <a:pt x="157695" y="231215"/>
                  </a:cubicBezTo>
                  <a:cubicBezTo>
                    <a:pt x="158451" y="227307"/>
                    <a:pt x="169419" y="217852"/>
                    <a:pt x="178874" y="218609"/>
                  </a:cubicBezTo>
                  <a:cubicBezTo>
                    <a:pt x="188329" y="219365"/>
                    <a:pt x="196901" y="221004"/>
                    <a:pt x="196901" y="213944"/>
                  </a:cubicBezTo>
                  <a:cubicBezTo>
                    <a:pt x="196901" y="206885"/>
                    <a:pt x="222744" y="198312"/>
                    <a:pt x="225140" y="204490"/>
                  </a:cubicBezTo>
                  <a:cubicBezTo>
                    <a:pt x="227535" y="210793"/>
                    <a:pt x="236864" y="208397"/>
                    <a:pt x="237746" y="192765"/>
                  </a:cubicBezTo>
                  <a:cubicBezTo>
                    <a:pt x="238503" y="177007"/>
                    <a:pt x="236990" y="165283"/>
                    <a:pt x="246319" y="164527"/>
                  </a:cubicBezTo>
                  <a:cubicBezTo>
                    <a:pt x="255773" y="163770"/>
                    <a:pt x="265228" y="158224"/>
                    <a:pt x="264346" y="153559"/>
                  </a:cubicBezTo>
                  <a:cubicBezTo>
                    <a:pt x="263589" y="148895"/>
                    <a:pt x="252622" y="139440"/>
                    <a:pt x="255773" y="136288"/>
                  </a:cubicBezTo>
                  <a:cubicBezTo>
                    <a:pt x="258925" y="133137"/>
                    <a:pt x="282499" y="144104"/>
                    <a:pt x="285525" y="137045"/>
                  </a:cubicBezTo>
                  <a:cubicBezTo>
                    <a:pt x="288676" y="129985"/>
                    <a:pt x="284012" y="122169"/>
                    <a:pt x="287920" y="115866"/>
                  </a:cubicBezTo>
                  <a:cubicBezTo>
                    <a:pt x="291828" y="109563"/>
                    <a:pt x="301283" y="103259"/>
                    <a:pt x="300526" y="97082"/>
                  </a:cubicBezTo>
                  <a:cubicBezTo>
                    <a:pt x="299770" y="90779"/>
                    <a:pt x="301283" y="86871"/>
                    <a:pt x="295736" y="81324"/>
                  </a:cubicBezTo>
                  <a:cubicBezTo>
                    <a:pt x="290189" y="75777"/>
                    <a:pt x="292584" y="68717"/>
                    <a:pt x="299644" y="67961"/>
                  </a:cubicBezTo>
                  <a:cubicBezTo>
                    <a:pt x="300905" y="67835"/>
                    <a:pt x="302165" y="67205"/>
                    <a:pt x="303552" y="66322"/>
                  </a:cubicBezTo>
                  <a:cubicBezTo>
                    <a:pt x="308973" y="65188"/>
                    <a:pt x="313637" y="64179"/>
                    <a:pt x="317293" y="61532"/>
                  </a:cubicBezTo>
                  <a:cubicBezTo>
                    <a:pt x="327126" y="54220"/>
                    <a:pt x="345910" y="48295"/>
                    <a:pt x="353096" y="50816"/>
                  </a:cubicBezTo>
                  <a:cubicBezTo>
                    <a:pt x="359021" y="52959"/>
                    <a:pt x="372005" y="51194"/>
                    <a:pt x="380073" y="42622"/>
                  </a:cubicBezTo>
                  <a:cubicBezTo>
                    <a:pt x="375535" y="40731"/>
                    <a:pt x="369736" y="39722"/>
                    <a:pt x="366458" y="40101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173">
              <a:extLst>
                <a:ext uri="{FF2B5EF4-FFF2-40B4-BE49-F238E27FC236}">
                  <a16:creationId xmlns:a16="http://schemas.microsoft.com/office/drawing/2014/main" id="{3406DD3F-BEE9-4CBD-B5EE-9B63B8B2A1DA}"/>
                </a:ext>
              </a:extLst>
            </p:cNvPr>
            <p:cNvSpPr/>
            <p:nvPr/>
          </p:nvSpPr>
          <p:spPr>
            <a:xfrm>
              <a:off x="4533550" y="4282618"/>
              <a:ext cx="938627" cy="831354"/>
            </a:xfrm>
            <a:custGeom>
              <a:avLst/>
              <a:gdLst>
                <a:gd name="connsiteX0" fmla="*/ 420395 w 441227"/>
                <a:gd name="connsiteY0" fmla="*/ 43587 h 390801"/>
                <a:gd name="connsiteX1" fmla="*/ 406906 w 441227"/>
                <a:gd name="connsiteY1" fmla="*/ 23543 h 390801"/>
                <a:gd name="connsiteX2" fmla="*/ 382702 w 441227"/>
                <a:gd name="connsiteY2" fmla="*/ 3876 h 390801"/>
                <a:gd name="connsiteX3" fmla="*/ 374634 w 441227"/>
                <a:gd name="connsiteY3" fmla="*/ 5515 h 390801"/>
                <a:gd name="connsiteX4" fmla="*/ 369843 w 441227"/>
                <a:gd name="connsiteY4" fmla="*/ 2364 h 390801"/>
                <a:gd name="connsiteX5" fmla="*/ 342865 w 441227"/>
                <a:gd name="connsiteY5" fmla="*/ 10558 h 390801"/>
                <a:gd name="connsiteX6" fmla="*/ 307063 w 441227"/>
                <a:gd name="connsiteY6" fmla="*/ 21273 h 390801"/>
                <a:gd name="connsiteX7" fmla="*/ 293322 w 441227"/>
                <a:gd name="connsiteY7" fmla="*/ 26064 h 390801"/>
                <a:gd name="connsiteX8" fmla="*/ 289414 w 441227"/>
                <a:gd name="connsiteY8" fmla="*/ 27703 h 390801"/>
                <a:gd name="connsiteX9" fmla="*/ 285506 w 441227"/>
                <a:gd name="connsiteY9" fmla="*/ 41066 h 390801"/>
                <a:gd name="connsiteX10" fmla="*/ 290296 w 441227"/>
                <a:gd name="connsiteY10" fmla="*/ 56824 h 390801"/>
                <a:gd name="connsiteX11" fmla="*/ 277690 w 441227"/>
                <a:gd name="connsiteY11" fmla="*/ 75607 h 390801"/>
                <a:gd name="connsiteX12" fmla="*/ 275294 w 441227"/>
                <a:gd name="connsiteY12" fmla="*/ 96786 h 390801"/>
                <a:gd name="connsiteX13" fmla="*/ 245543 w 441227"/>
                <a:gd name="connsiteY13" fmla="*/ 96030 h 390801"/>
                <a:gd name="connsiteX14" fmla="*/ 254116 w 441227"/>
                <a:gd name="connsiteY14" fmla="*/ 113301 h 390801"/>
                <a:gd name="connsiteX15" fmla="*/ 236088 w 441227"/>
                <a:gd name="connsiteY15" fmla="*/ 124269 h 390801"/>
                <a:gd name="connsiteX16" fmla="*/ 227516 w 441227"/>
                <a:gd name="connsiteY16" fmla="*/ 152507 h 390801"/>
                <a:gd name="connsiteX17" fmla="*/ 214909 w 441227"/>
                <a:gd name="connsiteY17" fmla="*/ 164231 h 390801"/>
                <a:gd name="connsiteX18" fmla="*/ 186671 w 441227"/>
                <a:gd name="connsiteY18" fmla="*/ 173686 h 390801"/>
                <a:gd name="connsiteX19" fmla="*/ 168644 w 441227"/>
                <a:gd name="connsiteY19" fmla="*/ 178351 h 390801"/>
                <a:gd name="connsiteX20" fmla="*/ 147464 w 441227"/>
                <a:gd name="connsiteY20" fmla="*/ 190957 h 390801"/>
                <a:gd name="connsiteX21" fmla="*/ 149860 w 441227"/>
                <a:gd name="connsiteY21" fmla="*/ 217683 h 390801"/>
                <a:gd name="connsiteX22" fmla="*/ 43209 w 441227"/>
                <a:gd name="connsiteY22" fmla="*/ 231046 h 390801"/>
                <a:gd name="connsiteX23" fmla="*/ 2364 w 441227"/>
                <a:gd name="connsiteY23" fmla="*/ 226507 h 390801"/>
                <a:gd name="connsiteX24" fmla="*/ 14844 w 441227"/>
                <a:gd name="connsiteY24" fmla="*/ 240753 h 390801"/>
                <a:gd name="connsiteX25" fmla="*/ 42074 w 441227"/>
                <a:gd name="connsiteY25" fmla="*/ 263823 h 390801"/>
                <a:gd name="connsiteX26" fmla="*/ 54681 w 441227"/>
                <a:gd name="connsiteY26" fmla="*/ 293196 h 390801"/>
                <a:gd name="connsiteX27" fmla="*/ 60984 w 441227"/>
                <a:gd name="connsiteY27" fmla="*/ 313114 h 390801"/>
                <a:gd name="connsiteX28" fmla="*/ 36905 w 441227"/>
                <a:gd name="connsiteY28" fmla="*/ 320426 h 390801"/>
                <a:gd name="connsiteX29" fmla="*/ 20139 w 441227"/>
                <a:gd name="connsiteY29" fmla="*/ 347656 h 390801"/>
                <a:gd name="connsiteX30" fmla="*/ 20769 w 441227"/>
                <a:gd name="connsiteY30" fmla="*/ 354211 h 390801"/>
                <a:gd name="connsiteX31" fmla="*/ 70313 w 441227"/>
                <a:gd name="connsiteY31" fmla="*/ 350681 h 390801"/>
                <a:gd name="connsiteX32" fmla="*/ 90735 w 441227"/>
                <a:gd name="connsiteY32" fmla="*/ 347530 h 390801"/>
                <a:gd name="connsiteX33" fmla="*/ 133471 w 441227"/>
                <a:gd name="connsiteY33" fmla="*/ 347152 h 390801"/>
                <a:gd name="connsiteX34" fmla="*/ 154650 w 441227"/>
                <a:gd name="connsiteY34" fmla="*/ 353455 h 390801"/>
                <a:gd name="connsiteX35" fmla="*/ 166753 w 441227"/>
                <a:gd name="connsiteY35" fmla="*/ 367952 h 390801"/>
                <a:gd name="connsiteX36" fmla="*/ 172299 w 441227"/>
                <a:gd name="connsiteY36" fmla="*/ 385980 h 390801"/>
                <a:gd name="connsiteX37" fmla="*/ 195495 w 441227"/>
                <a:gd name="connsiteY37" fmla="*/ 396191 h 390801"/>
                <a:gd name="connsiteX38" fmla="*/ 199782 w 441227"/>
                <a:gd name="connsiteY38" fmla="*/ 398838 h 390801"/>
                <a:gd name="connsiteX39" fmla="*/ 201421 w 441227"/>
                <a:gd name="connsiteY39" fmla="*/ 396947 h 390801"/>
                <a:gd name="connsiteX40" fmla="*/ 225499 w 441227"/>
                <a:gd name="connsiteY40" fmla="*/ 380181 h 390801"/>
                <a:gd name="connsiteX41" fmla="*/ 250712 w 441227"/>
                <a:gd name="connsiteY41" fmla="*/ 379172 h 390801"/>
                <a:gd name="connsiteX42" fmla="*/ 270630 w 441227"/>
                <a:gd name="connsiteY42" fmla="*/ 374003 h 390801"/>
                <a:gd name="connsiteX43" fmla="*/ 261175 w 441227"/>
                <a:gd name="connsiteY43" fmla="*/ 349925 h 390801"/>
                <a:gd name="connsiteX44" fmla="*/ 249577 w 441227"/>
                <a:gd name="connsiteY44" fmla="*/ 322695 h 390801"/>
                <a:gd name="connsiteX45" fmla="*/ 232811 w 441227"/>
                <a:gd name="connsiteY45" fmla="*/ 303785 h 390801"/>
                <a:gd name="connsiteX46" fmla="*/ 252729 w 441227"/>
                <a:gd name="connsiteY46" fmla="*/ 278698 h 390801"/>
                <a:gd name="connsiteX47" fmla="*/ 272647 w 441227"/>
                <a:gd name="connsiteY47" fmla="*/ 280841 h 390801"/>
                <a:gd name="connsiteX48" fmla="*/ 290422 w 441227"/>
                <a:gd name="connsiteY48" fmla="*/ 279833 h 390801"/>
                <a:gd name="connsiteX49" fmla="*/ 305046 w 441227"/>
                <a:gd name="connsiteY49" fmla="*/ 259915 h 390801"/>
                <a:gd name="connsiteX50" fmla="*/ 327107 w 441227"/>
                <a:gd name="connsiteY50" fmla="*/ 246300 h 390801"/>
                <a:gd name="connsiteX51" fmla="*/ 337571 w 441227"/>
                <a:gd name="connsiteY51" fmla="*/ 217935 h 390801"/>
                <a:gd name="connsiteX52" fmla="*/ 353329 w 441227"/>
                <a:gd name="connsiteY52" fmla="*/ 205328 h 390801"/>
                <a:gd name="connsiteX53" fmla="*/ 365935 w 441227"/>
                <a:gd name="connsiteY53" fmla="*/ 190705 h 390801"/>
                <a:gd name="connsiteX54" fmla="*/ 371104 w 441227"/>
                <a:gd name="connsiteY54" fmla="*/ 170787 h 390801"/>
                <a:gd name="connsiteX55" fmla="*/ 384719 w 441227"/>
                <a:gd name="connsiteY55" fmla="*/ 150868 h 390801"/>
                <a:gd name="connsiteX56" fmla="*/ 372112 w 441227"/>
                <a:gd name="connsiteY56" fmla="*/ 139396 h 390801"/>
                <a:gd name="connsiteX57" fmla="*/ 356354 w 441227"/>
                <a:gd name="connsiteY57" fmla="*/ 114183 h 390801"/>
                <a:gd name="connsiteX58" fmla="*/ 352194 w 441227"/>
                <a:gd name="connsiteY58" fmla="*/ 89097 h 390801"/>
                <a:gd name="connsiteX59" fmla="*/ 365809 w 441227"/>
                <a:gd name="connsiteY59" fmla="*/ 74473 h 390801"/>
                <a:gd name="connsiteX60" fmla="*/ 405646 w 441227"/>
                <a:gd name="connsiteY60" fmla="*/ 81785 h 390801"/>
                <a:gd name="connsiteX61" fmla="*/ 431867 w 441227"/>
                <a:gd name="connsiteY61" fmla="*/ 71321 h 390801"/>
                <a:gd name="connsiteX62" fmla="*/ 441322 w 441227"/>
                <a:gd name="connsiteY62" fmla="*/ 54933 h 390801"/>
                <a:gd name="connsiteX63" fmla="*/ 420395 w 441227"/>
                <a:gd name="connsiteY63" fmla="*/ 43587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41227" h="390801">
                  <a:moveTo>
                    <a:pt x="420395" y="43587"/>
                  </a:moveTo>
                  <a:cubicBezTo>
                    <a:pt x="408041" y="37662"/>
                    <a:pt x="406906" y="27073"/>
                    <a:pt x="406906" y="23543"/>
                  </a:cubicBezTo>
                  <a:cubicBezTo>
                    <a:pt x="406906" y="20391"/>
                    <a:pt x="392913" y="11945"/>
                    <a:pt x="382702" y="3876"/>
                  </a:cubicBezTo>
                  <a:cubicBezTo>
                    <a:pt x="381315" y="4129"/>
                    <a:pt x="378163" y="4633"/>
                    <a:pt x="374634" y="5515"/>
                  </a:cubicBezTo>
                  <a:cubicBezTo>
                    <a:pt x="373373" y="4255"/>
                    <a:pt x="371608" y="3246"/>
                    <a:pt x="369843" y="2364"/>
                  </a:cubicBezTo>
                  <a:cubicBezTo>
                    <a:pt x="361901" y="10810"/>
                    <a:pt x="348790" y="12701"/>
                    <a:pt x="342865" y="10558"/>
                  </a:cubicBezTo>
                  <a:cubicBezTo>
                    <a:pt x="335680" y="7911"/>
                    <a:pt x="316896" y="13962"/>
                    <a:pt x="307063" y="21273"/>
                  </a:cubicBezTo>
                  <a:cubicBezTo>
                    <a:pt x="303407" y="23921"/>
                    <a:pt x="298742" y="24929"/>
                    <a:pt x="293322" y="26064"/>
                  </a:cubicBezTo>
                  <a:cubicBezTo>
                    <a:pt x="291935" y="26946"/>
                    <a:pt x="290548" y="27577"/>
                    <a:pt x="289414" y="27703"/>
                  </a:cubicBezTo>
                  <a:cubicBezTo>
                    <a:pt x="282354" y="28459"/>
                    <a:pt x="279959" y="35519"/>
                    <a:pt x="285506" y="41066"/>
                  </a:cubicBezTo>
                  <a:cubicBezTo>
                    <a:pt x="291053" y="46613"/>
                    <a:pt x="289414" y="50521"/>
                    <a:pt x="290296" y="56824"/>
                  </a:cubicBezTo>
                  <a:cubicBezTo>
                    <a:pt x="291053" y="63127"/>
                    <a:pt x="281598" y="69430"/>
                    <a:pt x="277690" y="75607"/>
                  </a:cubicBezTo>
                  <a:cubicBezTo>
                    <a:pt x="273782" y="81911"/>
                    <a:pt x="278446" y="89727"/>
                    <a:pt x="275294" y="96786"/>
                  </a:cubicBezTo>
                  <a:cubicBezTo>
                    <a:pt x="272143" y="103846"/>
                    <a:pt x="248569" y="92879"/>
                    <a:pt x="245543" y="96030"/>
                  </a:cubicBezTo>
                  <a:cubicBezTo>
                    <a:pt x="242392" y="99182"/>
                    <a:pt x="253359" y="108637"/>
                    <a:pt x="254116" y="113301"/>
                  </a:cubicBezTo>
                  <a:cubicBezTo>
                    <a:pt x="254872" y="118092"/>
                    <a:pt x="245543" y="123512"/>
                    <a:pt x="236088" y="124269"/>
                  </a:cubicBezTo>
                  <a:cubicBezTo>
                    <a:pt x="226634" y="125025"/>
                    <a:pt x="228272" y="136875"/>
                    <a:pt x="227516" y="152507"/>
                  </a:cubicBezTo>
                  <a:cubicBezTo>
                    <a:pt x="226759" y="168265"/>
                    <a:pt x="217304" y="170534"/>
                    <a:pt x="214909" y="164231"/>
                  </a:cubicBezTo>
                  <a:cubicBezTo>
                    <a:pt x="212514" y="157928"/>
                    <a:pt x="186671" y="166626"/>
                    <a:pt x="186671" y="173686"/>
                  </a:cubicBezTo>
                  <a:cubicBezTo>
                    <a:pt x="186671" y="180746"/>
                    <a:pt x="178098" y="179233"/>
                    <a:pt x="168644" y="178351"/>
                  </a:cubicBezTo>
                  <a:cubicBezTo>
                    <a:pt x="159189" y="177594"/>
                    <a:pt x="148221" y="187049"/>
                    <a:pt x="147464" y="190957"/>
                  </a:cubicBezTo>
                  <a:cubicBezTo>
                    <a:pt x="146708" y="194865"/>
                    <a:pt x="151373" y="214531"/>
                    <a:pt x="149860" y="217683"/>
                  </a:cubicBezTo>
                  <a:cubicBezTo>
                    <a:pt x="148347" y="220834"/>
                    <a:pt x="60480" y="234197"/>
                    <a:pt x="43209" y="231046"/>
                  </a:cubicBezTo>
                  <a:cubicBezTo>
                    <a:pt x="29468" y="228524"/>
                    <a:pt x="14340" y="227012"/>
                    <a:pt x="2364" y="226507"/>
                  </a:cubicBezTo>
                  <a:cubicBezTo>
                    <a:pt x="6902" y="230920"/>
                    <a:pt x="12953" y="235836"/>
                    <a:pt x="14844" y="240753"/>
                  </a:cubicBezTo>
                  <a:cubicBezTo>
                    <a:pt x="18374" y="250082"/>
                    <a:pt x="29468" y="258528"/>
                    <a:pt x="42074" y="263823"/>
                  </a:cubicBezTo>
                  <a:cubicBezTo>
                    <a:pt x="54681" y="269117"/>
                    <a:pt x="48377" y="291053"/>
                    <a:pt x="54681" y="293196"/>
                  </a:cubicBezTo>
                  <a:cubicBezTo>
                    <a:pt x="60984" y="295339"/>
                    <a:pt x="69430" y="312106"/>
                    <a:pt x="60984" y="313114"/>
                  </a:cubicBezTo>
                  <a:cubicBezTo>
                    <a:pt x="52537" y="314122"/>
                    <a:pt x="45226" y="316266"/>
                    <a:pt x="36905" y="320426"/>
                  </a:cubicBezTo>
                  <a:cubicBezTo>
                    <a:pt x="28459" y="324586"/>
                    <a:pt x="19130" y="335049"/>
                    <a:pt x="20139" y="347656"/>
                  </a:cubicBezTo>
                  <a:cubicBezTo>
                    <a:pt x="20265" y="349295"/>
                    <a:pt x="20517" y="351564"/>
                    <a:pt x="20769" y="354211"/>
                  </a:cubicBezTo>
                  <a:cubicBezTo>
                    <a:pt x="42200" y="354715"/>
                    <a:pt x="67539" y="353707"/>
                    <a:pt x="70313" y="350681"/>
                  </a:cubicBezTo>
                  <a:cubicBezTo>
                    <a:pt x="74599" y="346017"/>
                    <a:pt x="84810" y="343622"/>
                    <a:pt x="90735" y="347530"/>
                  </a:cubicBezTo>
                  <a:cubicBezTo>
                    <a:pt x="96660" y="351438"/>
                    <a:pt x="122882" y="353077"/>
                    <a:pt x="133471" y="347152"/>
                  </a:cubicBezTo>
                  <a:cubicBezTo>
                    <a:pt x="146330" y="339966"/>
                    <a:pt x="154272" y="347152"/>
                    <a:pt x="154650" y="353455"/>
                  </a:cubicBezTo>
                  <a:cubicBezTo>
                    <a:pt x="155028" y="359758"/>
                    <a:pt x="160953" y="362532"/>
                    <a:pt x="166753" y="367952"/>
                  </a:cubicBezTo>
                  <a:cubicBezTo>
                    <a:pt x="172677" y="373499"/>
                    <a:pt x="168391" y="379676"/>
                    <a:pt x="172299" y="385980"/>
                  </a:cubicBezTo>
                  <a:cubicBezTo>
                    <a:pt x="176208" y="392283"/>
                    <a:pt x="184023" y="391022"/>
                    <a:pt x="195495" y="396191"/>
                  </a:cubicBezTo>
                  <a:cubicBezTo>
                    <a:pt x="197134" y="396947"/>
                    <a:pt x="198395" y="397830"/>
                    <a:pt x="199782" y="398838"/>
                  </a:cubicBezTo>
                  <a:cubicBezTo>
                    <a:pt x="200538" y="397956"/>
                    <a:pt x="201042" y="397325"/>
                    <a:pt x="201421" y="396947"/>
                  </a:cubicBezTo>
                  <a:cubicBezTo>
                    <a:pt x="207724" y="389636"/>
                    <a:pt x="208732" y="377029"/>
                    <a:pt x="225499" y="380181"/>
                  </a:cubicBezTo>
                  <a:cubicBezTo>
                    <a:pt x="242265" y="383332"/>
                    <a:pt x="241257" y="377029"/>
                    <a:pt x="250712" y="379172"/>
                  </a:cubicBezTo>
                  <a:cubicBezTo>
                    <a:pt x="260166" y="381189"/>
                    <a:pt x="266470" y="380181"/>
                    <a:pt x="270630" y="374003"/>
                  </a:cubicBezTo>
                  <a:cubicBezTo>
                    <a:pt x="274790" y="367700"/>
                    <a:pt x="266470" y="355094"/>
                    <a:pt x="261175" y="349925"/>
                  </a:cubicBezTo>
                  <a:cubicBezTo>
                    <a:pt x="255880" y="344630"/>
                    <a:pt x="248569" y="333158"/>
                    <a:pt x="249577" y="322695"/>
                  </a:cubicBezTo>
                  <a:cubicBezTo>
                    <a:pt x="250586" y="312232"/>
                    <a:pt x="232811" y="312232"/>
                    <a:pt x="232811" y="303785"/>
                  </a:cubicBezTo>
                  <a:cubicBezTo>
                    <a:pt x="232811" y="295465"/>
                    <a:pt x="249577" y="281850"/>
                    <a:pt x="252729" y="278698"/>
                  </a:cubicBezTo>
                  <a:cubicBezTo>
                    <a:pt x="255880" y="275547"/>
                    <a:pt x="269496" y="287145"/>
                    <a:pt x="272647" y="280841"/>
                  </a:cubicBezTo>
                  <a:cubicBezTo>
                    <a:pt x="275799" y="274538"/>
                    <a:pt x="285254" y="278698"/>
                    <a:pt x="290422" y="279833"/>
                  </a:cubicBezTo>
                  <a:cubicBezTo>
                    <a:pt x="295717" y="280841"/>
                    <a:pt x="304037" y="269370"/>
                    <a:pt x="305046" y="259915"/>
                  </a:cubicBezTo>
                  <a:cubicBezTo>
                    <a:pt x="306054" y="250460"/>
                    <a:pt x="323955" y="249451"/>
                    <a:pt x="327107" y="246300"/>
                  </a:cubicBezTo>
                  <a:cubicBezTo>
                    <a:pt x="330259" y="243148"/>
                    <a:pt x="335554" y="222221"/>
                    <a:pt x="337571" y="217935"/>
                  </a:cubicBezTo>
                  <a:cubicBezTo>
                    <a:pt x="339714" y="213775"/>
                    <a:pt x="353329" y="216926"/>
                    <a:pt x="353329" y="205328"/>
                  </a:cubicBezTo>
                  <a:cubicBezTo>
                    <a:pt x="353329" y="193731"/>
                    <a:pt x="359632" y="191713"/>
                    <a:pt x="365935" y="190705"/>
                  </a:cubicBezTo>
                  <a:cubicBezTo>
                    <a:pt x="372238" y="189696"/>
                    <a:pt x="370096" y="179233"/>
                    <a:pt x="371104" y="170787"/>
                  </a:cubicBezTo>
                  <a:cubicBezTo>
                    <a:pt x="372112" y="162340"/>
                    <a:pt x="376399" y="153011"/>
                    <a:pt x="384719" y="150868"/>
                  </a:cubicBezTo>
                  <a:cubicBezTo>
                    <a:pt x="393165" y="148725"/>
                    <a:pt x="381567" y="137253"/>
                    <a:pt x="372112" y="139396"/>
                  </a:cubicBezTo>
                  <a:cubicBezTo>
                    <a:pt x="362657" y="141540"/>
                    <a:pt x="356354" y="114183"/>
                    <a:pt x="356354" y="114183"/>
                  </a:cubicBezTo>
                  <a:cubicBezTo>
                    <a:pt x="356354" y="114183"/>
                    <a:pt x="357363" y="92248"/>
                    <a:pt x="352194" y="89097"/>
                  </a:cubicBezTo>
                  <a:cubicBezTo>
                    <a:pt x="346899" y="85945"/>
                    <a:pt x="354337" y="74473"/>
                    <a:pt x="365809" y="74473"/>
                  </a:cubicBezTo>
                  <a:cubicBezTo>
                    <a:pt x="377281" y="74473"/>
                    <a:pt x="398334" y="87079"/>
                    <a:pt x="405646" y="81785"/>
                  </a:cubicBezTo>
                  <a:cubicBezTo>
                    <a:pt x="412957" y="76616"/>
                    <a:pt x="427707" y="73464"/>
                    <a:pt x="431867" y="71321"/>
                  </a:cubicBezTo>
                  <a:cubicBezTo>
                    <a:pt x="435019" y="69682"/>
                    <a:pt x="439431" y="59723"/>
                    <a:pt x="441322" y="54933"/>
                  </a:cubicBezTo>
                  <a:cubicBezTo>
                    <a:pt x="436280" y="51277"/>
                    <a:pt x="428338" y="47243"/>
                    <a:pt x="420395" y="43587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176">
              <a:extLst>
                <a:ext uri="{FF2B5EF4-FFF2-40B4-BE49-F238E27FC236}">
                  <a16:creationId xmlns:a16="http://schemas.microsoft.com/office/drawing/2014/main" id="{6607BAFF-E5F2-42F9-813C-86A46784E2C5}"/>
                </a:ext>
              </a:extLst>
            </p:cNvPr>
            <p:cNvSpPr/>
            <p:nvPr/>
          </p:nvSpPr>
          <p:spPr>
            <a:xfrm>
              <a:off x="1481059" y="3591253"/>
              <a:ext cx="643627" cy="697264"/>
            </a:xfrm>
            <a:custGeom>
              <a:avLst/>
              <a:gdLst>
                <a:gd name="connsiteX0" fmla="*/ 212300 w 302556"/>
                <a:gd name="connsiteY0" fmla="*/ 291053 h 327769"/>
                <a:gd name="connsiteX1" fmla="*/ 180154 w 302556"/>
                <a:gd name="connsiteY1" fmla="*/ 291053 h 327769"/>
                <a:gd name="connsiteX2" fmla="*/ 157840 w 302556"/>
                <a:gd name="connsiteY2" fmla="*/ 301642 h 327769"/>
                <a:gd name="connsiteX3" fmla="*/ 185323 w 302556"/>
                <a:gd name="connsiteY3" fmla="*/ 316518 h 327769"/>
                <a:gd name="connsiteX4" fmla="*/ 215578 w 302556"/>
                <a:gd name="connsiteY4" fmla="*/ 335302 h 327769"/>
                <a:gd name="connsiteX5" fmla="*/ 222638 w 302556"/>
                <a:gd name="connsiteY5" fmla="*/ 317274 h 327769"/>
                <a:gd name="connsiteX6" fmla="*/ 233605 w 302556"/>
                <a:gd name="connsiteY6" fmla="*/ 292565 h 327769"/>
                <a:gd name="connsiteX7" fmla="*/ 212300 w 302556"/>
                <a:gd name="connsiteY7" fmla="*/ 291053 h 327769"/>
                <a:gd name="connsiteX8" fmla="*/ 60518 w 302556"/>
                <a:gd name="connsiteY8" fmla="*/ 202051 h 327769"/>
                <a:gd name="connsiteX9" fmla="*/ 41356 w 302556"/>
                <a:gd name="connsiteY9" fmla="*/ 206715 h 327769"/>
                <a:gd name="connsiteX10" fmla="*/ 51189 w 302556"/>
                <a:gd name="connsiteY10" fmla="*/ 240879 h 327769"/>
                <a:gd name="connsiteX11" fmla="*/ 62157 w 302556"/>
                <a:gd name="connsiteY11" fmla="*/ 266344 h 327769"/>
                <a:gd name="connsiteX12" fmla="*/ 80563 w 302556"/>
                <a:gd name="connsiteY12" fmla="*/ 254998 h 327769"/>
                <a:gd name="connsiteX13" fmla="*/ 84849 w 302556"/>
                <a:gd name="connsiteY13" fmla="*/ 211884 h 327769"/>
                <a:gd name="connsiteX14" fmla="*/ 60518 w 302556"/>
                <a:gd name="connsiteY14" fmla="*/ 202051 h 327769"/>
                <a:gd name="connsiteX15" fmla="*/ 252768 w 302556"/>
                <a:gd name="connsiteY15" fmla="*/ 189444 h 327769"/>
                <a:gd name="connsiteX16" fmla="*/ 233101 w 302556"/>
                <a:gd name="connsiteY16" fmla="*/ 173686 h 327769"/>
                <a:gd name="connsiteX17" fmla="*/ 191878 w 302556"/>
                <a:gd name="connsiteY17" fmla="*/ 131328 h 327769"/>
                <a:gd name="connsiteX18" fmla="*/ 154563 w 302556"/>
                <a:gd name="connsiteY18" fmla="*/ 93257 h 327769"/>
                <a:gd name="connsiteX19" fmla="*/ 154941 w 302556"/>
                <a:gd name="connsiteY19" fmla="*/ 66531 h 327769"/>
                <a:gd name="connsiteX20" fmla="*/ 166665 w 302556"/>
                <a:gd name="connsiteY20" fmla="*/ 51403 h 327769"/>
                <a:gd name="connsiteX21" fmla="*/ 168052 w 302556"/>
                <a:gd name="connsiteY21" fmla="*/ 16231 h 327769"/>
                <a:gd name="connsiteX22" fmla="*/ 154563 w 302556"/>
                <a:gd name="connsiteY22" fmla="*/ 13583 h 327769"/>
                <a:gd name="connsiteX23" fmla="*/ 149268 w 302556"/>
                <a:gd name="connsiteY23" fmla="*/ 2364 h 327769"/>
                <a:gd name="connsiteX24" fmla="*/ 128089 w 302556"/>
                <a:gd name="connsiteY24" fmla="*/ 5263 h 327769"/>
                <a:gd name="connsiteX25" fmla="*/ 111575 w 302556"/>
                <a:gd name="connsiteY25" fmla="*/ 10558 h 327769"/>
                <a:gd name="connsiteX26" fmla="*/ 108297 w 302556"/>
                <a:gd name="connsiteY26" fmla="*/ 8793 h 327769"/>
                <a:gd name="connsiteX27" fmla="*/ 103128 w 302556"/>
                <a:gd name="connsiteY27" fmla="*/ 13583 h 327769"/>
                <a:gd name="connsiteX28" fmla="*/ 99220 w 302556"/>
                <a:gd name="connsiteY28" fmla="*/ 19887 h 327769"/>
                <a:gd name="connsiteX29" fmla="*/ 91404 w 302556"/>
                <a:gd name="connsiteY29" fmla="*/ 23038 h 327769"/>
                <a:gd name="connsiteX30" fmla="*/ 78798 w 302556"/>
                <a:gd name="connsiteY30" fmla="*/ 26190 h 327769"/>
                <a:gd name="connsiteX31" fmla="*/ 69343 w 302556"/>
                <a:gd name="connsiteY31" fmla="*/ 31737 h 327769"/>
                <a:gd name="connsiteX32" fmla="*/ 62283 w 302556"/>
                <a:gd name="connsiteY32" fmla="*/ 41192 h 327769"/>
                <a:gd name="connsiteX33" fmla="*/ 47408 w 302556"/>
                <a:gd name="connsiteY33" fmla="*/ 23164 h 327769"/>
                <a:gd name="connsiteX34" fmla="*/ 34045 w 302556"/>
                <a:gd name="connsiteY34" fmla="*/ 41948 h 327769"/>
                <a:gd name="connsiteX35" fmla="*/ 11353 w 302556"/>
                <a:gd name="connsiteY35" fmla="*/ 43587 h 327769"/>
                <a:gd name="connsiteX36" fmla="*/ 14379 w 302556"/>
                <a:gd name="connsiteY36" fmla="*/ 56067 h 327769"/>
                <a:gd name="connsiteX37" fmla="*/ 9084 w 302556"/>
                <a:gd name="connsiteY37" fmla="*/ 66657 h 327769"/>
                <a:gd name="connsiteX38" fmla="*/ 3789 w 302556"/>
                <a:gd name="connsiteY38" fmla="*/ 73086 h 327769"/>
                <a:gd name="connsiteX39" fmla="*/ 11479 w 302556"/>
                <a:gd name="connsiteY39" fmla="*/ 86575 h 327769"/>
                <a:gd name="connsiteX40" fmla="*/ 17404 w 302556"/>
                <a:gd name="connsiteY40" fmla="*/ 99560 h 327769"/>
                <a:gd name="connsiteX41" fmla="*/ 29758 w 302556"/>
                <a:gd name="connsiteY41" fmla="*/ 103720 h 327769"/>
                <a:gd name="connsiteX42" fmla="*/ 26733 w 302556"/>
                <a:gd name="connsiteY42" fmla="*/ 112671 h 327769"/>
                <a:gd name="connsiteX43" fmla="*/ 39592 w 302556"/>
                <a:gd name="connsiteY43" fmla="*/ 109015 h 327769"/>
                <a:gd name="connsiteX44" fmla="*/ 57997 w 302556"/>
                <a:gd name="connsiteY44" fmla="*/ 93383 h 327769"/>
                <a:gd name="connsiteX45" fmla="*/ 95312 w 302556"/>
                <a:gd name="connsiteY45" fmla="*/ 109015 h 327769"/>
                <a:gd name="connsiteX46" fmla="*/ 103506 w 302556"/>
                <a:gd name="connsiteY46" fmla="*/ 124773 h 327769"/>
                <a:gd name="connsiteX47" fmla="*/ 128593 w 302556"/>
                <a:gd name="connsiteY47" fmla="*/ 156919 h 327769"/>
                <a:gd name="connsiteX48" fmla="*/ 164648 w 302556"/>
                <a:gd name="connsiteY48" fmla="*/ 187931 h 327769"/>
                <a:gd name="connsiteX49" fmla="*/ 190113 w 302556"/>
                <a:gd name="connsiteY49" fmla="*/ 198899 h 327769"/>
                <a:gd name="connsiteX50" fmla="*/ 213309 w 302556"/>
                <a:gd name="connsiteY50" fmla="*/ 214153 h 327769"/>
                <a:gd name="connsiteX51" fmla="*/ 232093 w 302556"/>
                <a:gd name="connsiteY51" fmla="*/ 229911 h 327769"/>
                <a:gd name="connsiteX52" fmla="*/ 240665 w 302556"/>
                <a:gd name="connsiteY52" fmla="*/ 245543 h 327769"/>
                <a:gd name="connsiteX53" fmla="*/ 241800 w 302556"/>
                <a:gd name="connsiteY53" fmla="*/ 274160 h 327769"/>
                <a:gd name="connsiteX54" fmla="*/ 242934 w 302556"/>
                <a:gd name="connsiteY54" fmla="*/ 295339 h 327769"/>
                <a:gd name="connsiteX55" fmla="*/ 256297 w 302556"/>
                <a:gd name="connsiteY55" fmla="*/ 273404 h 327769"/>
                <a:gd name="connsiteX56" fmla="*/ 271551 w 302556"/>
                <a:gd name="connsiteY56" fmla="*/ 257645 h 327769"/>
                <a:gd name="connsiteX57" fmla="*/ 259449 w 302556"/>
                <a:gd name="connsiteY57" fmla="*/ 236845 h 327769"/>
                <a:gd name="connsiteX58" fmla="*/ 284914 w 302556"/>
                <a:gd name="connsiteY58" fmla="*/ 225499 h 327769"/>
                <a:gd name="connsiteX59" fmla="*/ 304958 w 302556"/>
                <a:gd name="connsiteY59" fmla="*/ 226634 h 327769"/>
                <a:gd name="connsiteX60" fmla="*/ 252768 w 302556"/>
                <a:gd name="connsiteY60" fmla="*/ 189444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2556" h="327769">
                  <a:moveTo>
                    <a:pt x="212300" y="291053"/>
                  </a:moveTo>
                  <a:cubicBezTo>
                    <a:pt x="196164" y="294583"/>
                    <a:pt x="189609" y="295717"/>
                    <a:pt x="180154" y="291053"/>
                  </a:cubicBezTo>
                  <a:cubicBezTo>
                    <a:pt x="170699" y="286388"/>
                    <a:pt x="155445" y="295339"/>
                    <a:pt x="157840" y="301642"/>
                  </a:cubicBezTo>
                  <a:cubicBezTo>
                    <a:pt x="159353" y="305928"/>
                    <a:pt x="165657" y="311475"/>
                    <a:pt x="185323" y="316518"/>
                  </a:cubicBezTo>
                  <a:cubicBezTo>
                    <a:pt x="204989" y="321560"/>
                    <a:pt x="207258" y="334923"/>
                    <a:pt x="215578" y="335302"/>
                  </a:cubicBezTo>
                  <a:cubicBezTo>
                    <a:pt x="223772" y="335680"/>
                    <a:pt x="224655" y="327864"/>
                    <a:pt x="222638" y="317274"/>
                  </a:cubicBezTo>
                  <a:cubicBezTo>
                    <a:pt x="220621" y="306685"/>
                    <a:pt x="232471" y="294583"/>
                    <a:pt x="233605" y="292565"/>
                  </a:cubicBezTo>
                  <a:cubicBezTo>
                    <a:pt x="234740" y="290674"/>
                    <a:pt x="228437" y="287523"/>
                    <a:pt x="212300" y="291053"/>
                  </a:cubicBezTo>
                  <a:close/>
                  <a:moveTo>
                    <a:pt x="60518" y="202051"/>
                  </a:moveTo>
                  <a:cubicBezTo>
                    <a:pt x="51946" y="209489"/>
                    <a:pt x="44760" y="200790"/>
                    <a:pt x="41356" y="206715"/>
                  </a:cubicBezTo>
                  <a:cubicBezTo>
                    <a:pt x="37070" y="214153"/>
                    <a:pt x="54719" y="225499"/>
                    <a:pt x="51189" y="240879"/>
                  </a:cubicBezTo>
                  <a:cubicBezTo>
                    <a:pt x="47659" y="256133"/>
                    <a:pt x="53206" y="275421"/>
                    <a:pt x="62157" y="266344"/>
                  </a:cubicBezTo>
                  <a:cubicBezTo>
                    <a:pt x="71234" y="257393"/>
                    <a:pt x="75520" y="261680"/>
                    <a:pt x="80563" y="254998"/>
                  </a:cubicBezTo>
                  <a:cubicBezTo>
                    <a:pt x="85605" y="248317"/>
                    <a:pt x="81319" y="223608"/>
                    <a:pt x="84849" y="211884"/>
                  </a:cubicBezTo>
                  <a:cubicBezTo>
                    <a:pt x="88379" y="200034"/>
                    <a:pt x="69217" y="194613"/>
                    <a:pt x="60518" y="202051"/>
                  </a:cubicBezTo>
                  <a:close/>
                  <a:moveTo>
                    <a:pt x="252768" y="189444"/>
                  </a:moveTo>
                  <a:cubicBezTo>
                    <a:pt x="242556" y="183141"/>
                    <a:pt x="249237" y="172930"/>
                    <a:pt x="233101" y="173686"/>
                  </a:cubicBezTo>
                  <a:cubicBezTo>
                    <a:pt x="216965" y="174442"/>
                    <a:pt x="197803" y="154524"/>
                    <a:pt x="191878" y="131328"/>
                  </a:cubicBezTo>
                  <a:cubicBezTo>
                    <a:pt x="185953" y="108258"/>
                    <a:pt x="160866" y="106998"/>
                    <a:pt x="154563" y="93257"/>
                  </a:cubicBezTo>
                  <a:cubicBezTo>
                    <a:pt x="148260" y="79515"/>
                    <a:pt x="160488" y="78003"/>
                    <a:pt x="154941" y="66531"/>
                  </a:cubicBezTo>
                  <a:cubicBezTo>
                    <a:pt x="151916" y="60228"/>
                    <a:pt x="158597" y="54555"/>
                    <a:pt x="166665" y="51403"/>
                  </a:cubicBezTo>
                  <a:cubicBezTo>
                    <a:pt x="166035" y="38797"/>
                    <a:pt x="167043" y="25055"/>
                    <a:pt x="168052" y="16231"/>
                  </a:cubicBezTo>
                  <a:cubicBezTo>
                    <a:pt x="161874" y="15601"/>
                    <a:pt x="156454" y="14718"/>
                    <a:pt x="154563" y="13583"/>
                  </a:cubicBezTo>
                  <a:cubicBezTo>
                    <a:pt x="151663" y="11819"/>
                    <a:pt x="151033" y="2364"/>
                    <a:pt x="149268" y="2364"/>
                  </a:cubicBezTo>
                  <a:cubicBezTo>
                    <a:pt x="147503" y="2364"/>
                    <a:pt x="130989" y="2364"/>
                    <a:pt x="128089" y="5263"/>
                  </a:cubicBezTo>
                  <a:cubicBezTo>
                    <a:pt x="125189" y="8163"/>
                    <a:pt x="116365" y="13458"/>
                    <a:pt x="111575" y="10558"/>
                  </a:cubicBezTo>
                  <a:cubicBezTo>
                    <a:pt x="110566" y="9928"/>
                    <a:pt x="109431" y="9297"/>
                    <a:pt x="108297" y="8793"/>
                  </a:cubicBezTo>
                  <a:lnTo>
                    <a:pt x="103128" y="13583"/>
                  </a:lnTo>
                  <a:cubicBezTo>
                    <a:pt x="103128" y="13583"/>
                    <a:pt x="102372" y="19887"/>
                    <a:pt x="99220" y="19887"/>
                  </a:cubicBezTo>
                  <a:cubicBezTo>
                    <a:pt x="96068" y="19887"/>
                    <a:pt x="91404" y="17491"/>
                    <a:pt x="91404" y="23038"/>
                  </a:cubicBezTo>
                  <a:cubicBezTo>
                    <a:pt x="91404" y="28585"/>
                    <a:pt x="82832" y="26946"/>
                    <a:pt x="78798" y="26190"/>
                  </a:cubicBezTo>
                  <a:cubicBezTo>
                    <a:pt x="74890" y="25434"/>
                    <a:pt x="69343" y="26946"/>
                    <a:pt x="69343" y="31737"/>
                  </a:cubicBezTo>
                  <a:cubicBezTo>
                    <a:pt x="69343" y="36401"/>
                    <a:pt x="68586" y="46612"/>
                    <a:pt x="62283" y="41192"/>
                  </a:cubicBezTo>
                  <a:cubicBezTo>
                    <a:pt x="55980" y="35645"/>
                    <a:pt x="49677" y="21526"/>
                    <a:pt x="47408" y="23164"/>
                  </a:cubicBezTo>
                  <a:cubicBezTo>
                    <a:pt x="45012" y="24803"/>
                    <a:pt x="39592" y="41948"/>
                    <a:pt x="34045" y="41948"/>
                  </a:cubicBezTo>
                  <a:cubicBezTo>
                    <a:pt x="30641" y="41948"/>
                    <a:pt x="19421" y="42831"/>
                    <a:pt x="11353" y="43587"/>
                  </a:cubicBezTo>
                  <a:cubicBezTo>
                    <a:pt x="9210" y="50394"/>
                    <a:pt x="11479" y="54429"/>
                    <a:pt x="14379" y="56067"/>
                  </a:cubicBezTo>
                  <a:cubicBezTo>
                    <a:pt x="17278" y="57832"/>
                    <a:pt x="12613" y="64892"/>
                    <a:pt x="9084" y="66657"/>
                  </a:cubicBezTo>
                  <a:cubicBezTo>
                    <a:pt x="5554" y="68422"/>
                    <a:pt x="-371" y="66657"/>
                    <a:pt x="3789" y="73086"/>
                  </a:cubicBezTo>
                  <a:cubicBezTo>
                    <a:pt x="7949" y="79515"/>
                    <a:pt x="15513" y="80146"/>
                    <a:pt x="11479" y="86575"/>
                  </a:cubicBezTo>
                  <a:cubicBezTo>
                    <a:pt x="7319" y="93005"/>
                    <a:pt x="11479" y="98930"/>
                    <a:pt x="17404" y="99560"/>
                  </a:cubicBezTo>
                  <a:cubicBezTo>
                    <a:pt x="23329" y="100190"/>
                    <a:pt x="31523" y="98930"/>
                    <a:pt x="29758" y="103720"/>
                  </a:cubicBezTo>
                  <a:cubicBezTo>
                    <a:pt x="28750" y="106493"/>
                    <a:pt x="27111" y="109645"/>
                    <a:pt x="26733" y="112671"/>
                  </a:cubicBezTo>
                  <a:cubicBezTo>
                    <a:pt x="31397" y="111284"/>
                    <a:pt x="35431" y="111158"/>
                    <a:pt x="39592" y="109015"/>
                  </a:cubicBezTo>
                  <a:cubicBezTo>
                    <a:pt x="47786" y="104728"/>
                    <a:pt x="44256" y="97291"/>
                    <a:pt x="57997" y="93383"/>
                  </a:cubicBezTo>
                  <a:cubicBezTo>
                    <a:pt x="71738" y="89475"/>
                    <a:pt x="89765" y="100820"/>
                    <a:pt x="95312" y="109015"/>
                  </a:cubicBezTo>
                  <a:cubicBezTo>
                    <a:pt x="100859" y="117209"/>
                    <a:pt x="102372" y="118092"/>
                    <a:pt x="103506" y="124773"/>
                  </a:cubicBezTo>
                  <a:cubicBezTo>
                    <a:pt x="104641" y="131454"/>
                    <a:pt x="109809" y="144817"/>
                    <a:pt x="128593" y="156919"/>
                  </a:cubicBezTo>
                  <a:cubicBezTo>
                    <a:pt x="147377" y="169148"/>
                    <a:pt x="154941" y="182763"/>
                    <a:pt x="164648" y="187931"/>
                  </a:cubicBezTo>
                  <a:cubicBezTo>
                    <a:pt x="174481" y="193100"/>
                    <a:pt x="184314" y="191839"/>
                    <a:pt x="190113" y="198899"/>
                  </a:cubicBezTo>
                  <a:cubicBezTo>
                    <a:pt x="196038" y="205959"/>
                    <a:pt x="203854" y="209867"/>
                    <a:pt x="213309" y="214153"/>
                  </a:cubicBezTo>
                  <a:cubicBezTo>
                    <a:pt x="222764" y="218439"/>
                    <a:pt x="223142" y="228650"/>
                    <a:pt x="232093" y="229911"/>
                  </a:cubicBezTo>
                  <a:cubicBezTo>
                    <a:pt x="241043" y="231046"/>
                    <a:pt x="235244" y="238988"/>
                    <a:pt x="240665" y="245543"/>
                  </a:cubicBezTo>
                  <a:cubicBezTo>
                    <a:pt x="246086" y="252225"/>
                    <a:pt x="247725" y="266344"/>
                    <a:pt x="241800" y="274160"/>
                  </a:cubicBezTo>
                  <a:cubicBezTo>
                    <a:pt x="235874" y="281976"/>
                    <a:pt x="239026" y="295339"/>
                    <a:pt x="242934" y="295339"/>
                  </a:cubicBezTo>
                  <a:cubicBezTo>
                    <a:pt x="246842" y="295339"/>
                    <a:pt x="255037" y="281220"/>
                    <a:pt x="256297" y="273404"/>
                  </a:cubicBezTo>
                  <a:cubicBezTo>
                    <a:pt x="257432" y="265588"/>
                    <a:pt x="265374" y="265966"/>
                    <a:pt x="271551" y="257645"/>
                  </a:cubicBezTo>
                  <a:cubicBezTo>
                    <a:pt x="277854" y="249451"/>
                    <a:pt x="262096" y="247434"/>
                    <a:pt x="259449" y="236845"/>
                  </a:cubicBezTo>
                  <a:cubicBezTo>
                    <a:pt x="256676" y="226255"/>
                    <a:pt x="271173" y="216800"/>
                    <a:pt x="284914" y="225499"/>
                  </a:cubicBezTo>
                  <a:cubicBezTo>
                    <a:pt x="298655" y="234071"/>
                    <a:pt x="304202" y="239996"/>
                    <a:pt x="304958" y="226634"/>
                  </a:cubicBezTo>
                  <a:cubicBezTo>
                    <a:pt x="306093" y="213397"/>
                    <a:pt x="262979" y="195747"/>
                    <a:pt x="252768" y="18944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9" name="자유형: 도형 177">
              <a:extLst>
                <a:ext uri="{FF2B5EF4-FFF2-40B4-BE49-F238E27FC236}">
                  <a16:creationId xmlns:a16="http://schemas.microsoft.com/office/drawing/2014/main" id="{F32944ED-2FC6-4B0C-8EB9-5EC969C41A76}"/>
                </a:ext>
              </a:extLst>
            </p:cNvPr>
            <p:cNvSpPr/>
            <p:nvPr/>
          </p:nvSpPr>
          <p:spPr>
            <a:xfrm>
              <a:off x="2126378" y="3851923"/>
              <a:ext cx="53635" cy="80452"/>
            </a:xfrm>
            <a:custGeom>
              <a:avLst/>
              <a:gdLst>
                <a:gd name="connsiteX0" fmla="*/ 13709 w 25213"/>
                <a:gd name="connsiteY0" fmla="*/ 2364 h 37819"/>
                <a:gd name="connsiteX1" fmla="*/ 3498 w 25213"/>
                <a:gd name="connsiteY1" fmla="*/ 22030 h 37819"/>
                <a:gd name="connsiteX2" fmla="*/ 2364 w 25213"/>
                <a:gd name="connsiteY2" fmla="*/ 30224 h 37819"/>
                <a:gd name="connsiteX3" fmla="*/ 21147 w 25213"/>
                <a:gd name="connsiteY3" fmla="*/ 44091 h 37819"/>
                <a:gd name="connsiteX4" fmla="*/ 22534 w 25213"/>
                <a:gd name="connsiteY4" fmla="*/ 44848 h 37819"/>
                <a:gd name="connsiteX5" fmla="*/ 34511 w 25213"/>
                <a:gd name="connsiteY5" fmla="*/ 26064 h 37819"/>
                <a:gd name="connsiteX6" fmla="*/ 13709 w 25213"/>
                <a:gd name="connsiteY6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3" h="37819">
                  <a:moveTo>
                    <a:pt x="13709" y="2364"/>
                  </a:moveTo>
                  <a:cubicBezTo>
                    <a:pt x="8289" y="9676"/>
                    <a:pt x="2994" y="19004"/>
                    <a:pt x="3498" y="22030"/>
                  </a:cubicBezTo>
                  <a:cubicBezTo>
                    <a:pt x="3751" y="23417"/>
                    <a:pt x="3372" y="26442"/>
                    <a:pt x="2364" y="30224"/>
                  </a:cubicBezTo>
                  <a:cubicBezTo>
                    <a:pt x="9298" y="35897"/>
                    <a:pt x="16105" y="41570"/>
                    <a:pt x="21147" y="44091"/>
                  </a:cubicBezTo>
                  <a:cubicBezTo>
                    <a:pt x="21652" y="44343"/>
                    <a:pt x="22030" y="44596"/>
                    <a:pt x="22534" y="44848"/>
                  </a:cubicBezTo>
                  <a:cubicBezTo>
                    <a:pt x="24047" y="36149"/>
                    <a:pt x="30098" y="27073"/>
                    <a:pt x="34511" y="26064"/>
                  </a:cubicBezTo>
                  <a:cubicBezTo>
                    <a:pt x="28459" y="18626"/>
                    <a:pt x="19509" y="8163"/>
                    <a:pt x="13709" y="2364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0" name="자유형: 도형 178">
              <a:extLst>
                <a:ext uri="{FF2B5EF4-FFF2-40B4-BE49-F238E27FC236}">
                  <a16:creationId xmlns:a16="http://schemas.microsoft.com/office/drawing/2014/main" id="{E7E907F4-F9C5-4B25-8B90-FB25A28FA3D5}"/>
                </a:ext>
              </a:extLst>
            </p:cNvPr>
            <p:cNvSpPr/>
            <p:nvPr/>
          </p:nvSpPr>
          <p:spPr>
            <a:xfrm>
              <a:off x="2143808" y="3650254"/>
              <a:ext cx="214544" cy="268178"/>
            </a:xfrm>
            <a:custGeom>
              <a:avLst/>
              <a:gdLst>
                <a:gd name="connsiteX0" fmla="*/ 98551 w 100852"/>
                <a:gd name="connsiteY0" fmla="*/ 90735 h 126065"/>
                <a:gd name="connsiteX1" fmla="*/ 98551 w 100852"/>
                <a:gd name="connsiteY1" fmla="*/ 72456 h 126065"/>
                <a:gd name="connsiteX2" fmla="*/ 99182 w 100852"/>
                <a:gd name="connsiteY2" fmla="*/ 58337 h 126065"/>
                <a:gd name="connsiteX3" fmla="*/ 69809 w 100852"/>
                <a:gd name="connsiteY3" fmla="*/ 49512 h 126065"/>
                <a:gd name="connsiteX4" fmla="*/ 66279 w 100852"/>
                <a:gd name="connsiteY4" fmla="*/ 32998 h 126065"/>
                <a:gd name="connsiteX5" fmla="*/ 57454 w 100852"/>
                <a:gd name="connsiteY5" fmla="*/ 23543 h 126065"/>
                <a:gd name="connsiteX6" fmla="*/ 47999 w 100852"/>
                <a:gd name="connsiteY6" fmla="*/ 8289 h 126065"/>
                <a:gd name="connsiteX7" fmla="*/ 48756 w 100852"/>
                <a:gd name="connsiteY7" fmla="*/ 7154 h 126065"/>
                <a:gd name="connsiteX8" fmla="*/ 41318 w 100852"/>
                <a:gd name="connsiteY8" fmla="*/ 5894 h 126065"/>
                <a:gd name="connsiteX9" fmla="*/ 29972 w 100852"/>
                <a:gd name="connsiteY9" fmla="*/ 2364 h 126065"/>
                <a:gd name="connsiteX10" fmla="*/ 2364 w 100852"/>
                <a:gd name="connsiteY10" fmla="*/ 11062 h 126065"/>
                <a:gd name="connsiteX11" fmla="*/ 9298 w 100852"/>
                <a:gd name="connsiteY11" fmla="*/ 27073 h 126065"/>
                <a:gd name="connsiteX12" fmla="*/ 17744 w 100852"/>
                <a:gd name="connsiteY12" fmla="*/ 46108 h 126065"/>
                <a:gd name="connsiteX13" fmla="*/ 15601 w 100852"/>
                <a:gd name="connsiteY13" fmla="*/ 87206 h 126065"/>
                <a:gd name="connsiteX14" fmla="*/ 5768 w 100852"/>
                <a:gd name="connsiteY14" fmla="*/ 97039 h 126065"/>
                <a:gd name="connsiteX15" fmla="*/ 26568 w 100852"/>
                <a:gd name="connsiteY15" fmla="*/ 120865 h 126065"/>
                <a:gd name="connsiteX16" fmla="*/ 27325 w 100852"/>
                <a:gd name="connsiteY16" fmla="*/ 120613 h 126065"/>
                <a:gd name="connsiteX17" fmla="*/ 51908 w 100852"/>
                <a:gd name="connsiteY17" fmla="*/ 134606 h 126065"/>
                <a:gd name="connsiteX18" fmla="*/ 97669 w 100852"/>
                <a:gd name="connsiteY18" fmla="*/ 126286 h 126065"/>
                <a:gd name="connsiteX19" fmla="*/ 98173 w 100852"/>
                <a:gd name="connsiteY19" fmla="*/ 118218 h 126065"/>
                <a:gd name="connsiteX20" fmla="*/ 106998 w 100852"/>
                <a:gd name="connsiteY20" fmla="*/ 107628 h 126065"/>
                <a:gd name="connsiteX21" fmla="*/ 98551 w 100852"/>
                <a:gd name="connsiteY21" fmla="*/ 90735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852" h="126065">
                  <a:moveTo>
                    <a:pt x="98551" y="90735"/>
                  </a:moveTo>
                  <a:cubicBezTo>
                    <a:pt x="92626" y="85441"/>
                    <a:pt x="93257" y="75986"/>
                    <a:pt x="98551" y="72456"/>
                  </a:cubicBezTo>
                  <a:cubicBezTo>
                    <a:pt x="103846" y="68926"/>
                    <a:pt x="99182" y="64262"/>
                    <a:pt x="99182" y="58337"/>
                  </a:cubicBezTo>
                  <a:cubicBezTo>
                    <a:pt x="99182" y="52412"/>
                    <a:pt x="73843" y="50647"/>
                    <a:pt x="69809" y="49512"/>
                  </a:cubicBezTo>
                  <a:cubicBezTo>
                    <a:pt x="65649" y="48378"/>
                    <a:pt x="72708" y="32998"/>
                    <a:pt x="66279" y="32998"/>
                  </a:cubicBezTo>
                  <a:cubicBezTo>
                    <a:pt x="59849" y="32998"/>
                    <a:pt x="57454" y="28333"/>
                    <a:pt x="57454" y="23543"/>
                  </a:cubicBezTo>
                  <a:cubicBezTo>
                    <a:pt x="57454" y="18878"/>
                    <a:pt x="47495" y="11188"/>
                    <a:pt x="47999" y="8289"/>
                  </a:cubicBezTo>
                  <a:cubicBezTo>
                    <a:pt x="48125" y="7911"/>
                    <a:pt x="48378" y="7532"/>
                    <a:pt x="48756" y="7154"/>
                  </a:cubicBezTo>
                  <a:cubicBezTo>
                    <a:pt x="45100" y="6650"/>
                    <a:pt x="42327" y="6146"/>
                    <a:pt x="41318" y="5894"/>
                  </a:cubicBezTo>
                  <a:cubicBezTo>
                    <a:pt x="36906" y="5011"/>
                    <a:pt x="29972" y="2364"/>
                    <a:pt x="29972" y="2364"/>
                  </a:cubicBezTo>
                  <a:cubicBezTo>
                    <a:pt x="29972" y="2364"/>
                    <a:pt x="13584" y="7658"/>
                    <a:pt x="2364" y="11062"/>
                  </a:cubicBezTo>
                  <a:cubicBezTo>
                    <a:pt x="3120" y="17996"/>
                    <a:pt x="4885" y="25434"/>
                    <a:pt x="9298" y="27073"/>
                  </a:cubicBezTo>
                  <a:cubicBezTo>
                    <a:pt x="17744" y="30224"/>
                    <a:pt x="14592" y="38671"/>
                    <a:pt x="17744" y="46108"/>
                  </a:cubicBezTo>
                  <a:cubicBezTo>
                    <a:pt x="20895" y="53546"/>
                    <a:pt x="19887" y="87206"/>
                    <a:pt x="15601" y="87206"/>
                  </a:cubicBezTo>
                  <a:cubicBezTo>
                    <a:pt x="13836" y="87206"/>
                    <a:pt x="9676" y="91618"/>
                    <a:pt x="5768" y="97039"/>
                  </a:cubicBezTo>
                  <a:cubicBezTo>
                    <a:pt x="11567" y="102838"/>
                    <a:pt x="20517" y="113427"/>
                    <a:pt x="26568" y="120865"/>
                  </a:cubicBezTo>
                  <a:cubicBezTo>
                    <a:pt x="26820" y="120739"/>
                    <a:pt x="27073" y="120613"/>
                    <a:pt x="27325" y="120613"/>
                  </a:cubicBezTo>
                  <a:cubicBezTo>
                    <a:pt x="32620" y="120613"/>
                    <a:pt x="51908" y="134606"/>
                    <a:pt x="51908" y="134606"/>
                  </a:cubicBezTo>
                  <a:cubicBezTo>
                    <a:pt x="51908" y="134606"/>
                    <a:pt x="79263" y="128933"/>
                    <a:pt x="97669" y="126286"/>
                  </a:cubicBezTo>
                  <a:cubicBezTo>
                    <a:pt x="97921" y="123512"/>
                    <a:pt x="98551" y="120235"/>
                    <a:pt x="98173" y="118218"/>
                  </a:cubicBezTo>
                  <a:cubicBezTo>
                    <a:pt x="97543" y="114688"/>
                    <a:pt x="101703" y="107628"/>
                    <a:pt x="106998" y="107628"/>
                  </a:cubicBezTo>
                  <a:cubicBezTo>
                    <a:pt x="112040" y="107754"/>
                    <a:pt x="104350" y="96030"/>
                    <a:pt x="98551" y="9073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46" name="Полилиния: фигура 345">
            <a:extLst>
              <a:ext uri="{FF2B5EF4-FFF2-40B4-BE49-F238E27FC236}">
                <a16:creationId xmlns:a16="http://schemas.microsoft.com/office/drawing/2014/main" id="{0F3D1767-3407-4028-A16A-FD59A6AB118B}"/>
              </a:ext>
            </a:extLst>
          </p:cNvPr>
          <p:cNvSpPr/>
          <p:nvPr/>
        </p:nvSpPr>
        <p:spPr>
          <a:xfrm>
            <a:off x="2633864" y="314174"/>
            <a:ext cx="9202762" cy="3684962"/>
          </a:xfrm>
          <a:custGeom>
            <a:avLst/>
            <a:gdLst>
              <a:gd name="connsiteX0" fmla="*/ 6474746 w 9202762"/>
              <a:gd name="connsiteY0" fmla="*/ 2752230 h 3684962"/>
              <a:gd name="connsiteX1" fmla="*/ 6511485 w 9202762"/>
              <a:gd name="connsiteY1" fmla="*/ 2819006 h 3684962"/>
              <a:gd name="connsiteX2" fmla="*/ 6518190 w 9202762"/>
              <a:gd name="connsiteY2" fmla="*/ 2939150 h 3684962"/>
              <a:gd name="connsiteX3" fmla="*/ 6577993 w 9202762"/>
              <a:gd name="connsiteY3" fmla="*/ 3139480 h 3684962"/>
              <a:gd name="connsiteX4" fmla="*/ 6559758 w 9202762"/>
              <a:gd name="connsiteY4" fmla="*/ 3149402 h 3684962"/>
              <a:gd name="connsiteX5" fmla="*/ 6492982 w 9202762"/>
              <a:gd name="connsiteY5" fmla="*/ 3156107 h 3684962"/>
              <a:gd name="connsiteX6" fmla="*/ 6476355 w 9202762"/>
              <a:gd name="connsiteY6" fmla="*/ 3247824 h 3684962"/>
              <a:gd name="connsiteX7" fmla="*/ 6514704 w 9202762"/>
              <a:gd name="connsiteY7" fmla="*/ 3314600 h 3684962"/>
              <a:gd name="connsiteX8" fmla="*/ 6524626 w 9202762"/>
              <a:gd name="connsiteY8" fmla="*/ 3364749 h 3684962"/>
              <a:gd name="connsiteX9" fmla="*/ 6476086 w 9202762"/>
              <a:gd name="connsiteY9" fmla="*/ 3322913 h 3684962"/>
              <a:gd name="connsiteX10" fmla="*/ 6439346 w 9202762"/>
              <a:gd name="connsiteY10" fmla="*/ 3359654 h 3684962"/>
              <a:gd name="connsiteX11" fmla="*/ 6449268 w 9202762"/>
              <a:gd name="connsiteY11" fmla="*/ 3201161 h 3684962"/>
              <a:gd name="connsiteX12" fmla="*/ 6454362 w 9202762"/>
              <a:gd name="connsiteY12" fmla="*/ 2984204 h 3684962"/>
              <a:gd name="connsiteX13" fmla="*/ 6436128 w 9202762"/>
              <a:gd name="connsiteY13" fmla="*/ 2872374 h 3684962"/>
              <a:gd name="connsiteX14" fmla="*/ 6447928 w 9202762"/>
              <a:gd name="connsiteY14" fmla="*/ 2810692 h 3684962"/>
              <a:gd name="connsiteX15" fmla="*/ 6474746 w 9202762"/>
              <a:gd name="connsiteY15" fmla="*/ 2752230 h 3684962"/>
              <a:gd name="connsiteX16" fmla="*/ 4600982 w 9202762"/>
              <a:gd name="connsiteY16" fmla="*/ 2631282 h 3684962"/>
              <a:gd name="connsiteX17" fmla="*/ 4528305 w 9202762"/>
              <a:gd name="connsiteY17" fmla="*/ 2746331 h 3684962"/>
              <a:gd name="connsiteX18" fmla="*/ 4378126 w 9202762"/>
              <a:gd name="connsiteY18" fmla="*/ 2889001 h 3684962"/>
              <a:gd name="connsiteX19" fmla="*/ 4270586 w 9202762"/>
              <a:gd name="connsiteY19" fmla="*/ 2956583 h 3684962"/>
              <a:gd name="connsiteX20" fmla="*/ 4395825 w 9202762"/>
              <a:gd name="connsiteY20" fmla="*/ 2919036 h 3684962"/>
              <a:gd name="connsiteX21" fmla="*/ 4538497 w 9202762"/>
              <a:gd name="connsiteY21" fmla="*/ 2831342 h 3684962"/>
              <a:gd name="connsiteX22" fmla="*/ 4600982 w 9202762"/>
              <a:gd name="connsiteY22" fmla="*/ 2631282 h 3684962"/>
              <a:gd name="connsiteX23" fmla="*/ 1251968 w 9202762"/>
              <a:gd name="connsiteY23" fmla="*/ 1393367 h 3684962"/>
              <a:gd name="connsiteX24" fmla="*/ 1302117 w 9202762"/>
              <a:gd name="connsiteY24" fmla="*/ 1430108 h 3684962"/>
              <a:gd name="connsiteX25" fmla="*/ 1196992 w 9202762"/>
              <a:gd name="connsiteY25" fmla="*/ 1451832 h 3684962"/>
              <a:gd name="connsiteX26" fmla="*/ 1251968 w 9202762"/>
              <a:gd name="connsiteY26" fmla="*/ 1393367 h 3684962"/>
              <a:gd name="connsiteX27" fmla="*/ 8688291 w 9202762"/>
              <a:gd name="connsiteY27" fmla="*/ 1200012 h 3684962"/>
              <a:gd name="connsiteX28" fmla="*/ 8749974 w 9202762"/>
              <a:gd name="connsiteY28" fmla="*/ 1248283 h 3684962"/>
              <a:gd name="connsiteX29" fmla="*/ 8631436 w 9202762"/>
              <a:gd name="connsiteY29" fmla="*/ 1261692 h 3684962"/>
              <a:gd name="connsiteX30" fmla="*/ 8551252 w 9202762"/>
              <a:gd name="connsiteY30" fmla="*/ 1263302 h 3684962"/>
              <a:gd name="connsiteX31" fmla="*/ 8688291 w 9202762"/>
              <a:gd name="connsiteY31" fmla="*/ 1200012 h 3684962"/>
              <a:gd name="connsiteX32" fmla="*/ 2968449 w 9202762"/>
              <a:gd name="connsiteY32" fmla="*/ 1021279 h 3684962"/>
              <a:gd name="connsiteX33" fmla="*/ 2979575 w 9202762"/>
              <a:gd name="connsiteY33" fmla="*/ 1031060 h 3684962"/>
              <a:gd name="connsiteX34" fmla="*/ 2936129 w 9202762"/>
              <a:gd name="connsiteY34" fmla="*/ 1049563 h 3684962"/>
              <a:gd name="connsiteX35" fmla="*/ 2968449 w 9202762"/>
              <a:gd name="connsiteY35" fmla="*/ 1021279 h 3684962"/>
              <a:gd name="connsiteX36" fmla="*/ 2474057 w 9202762"/>
              <a:gd name="connsiteY36" fmla="*/ 979568 h 3684962"/>
              <a:gd name="connsiteX37" fmla="*/ 2535738 w 9202762"/>
              <a:gd name="connsiteY37" fmla="*/ 1004509 h 3684962"/>
              <a:gd name="connsiteX38" fmla="*/ 2448848 w 9202762"/>
              <a:gd name="connsiteY38" fmla="*/ 1024623 h 3684962"/>
              <a:gd name="connsiteX39" fmla="*/ 2474057 w 9202762"/>
              <a:gd name="connsiteY39" fmla="*/ 979568 h 3684962"/>
              <a:gd name="connsiteX40" fmla="*/ 6458120 w 9202762"/>
              <a:gd name="connsiteY40" fmla="*/ 941219 h 3684962"/>
              <a:gd name="connsiteX41" fmla="*/ 6531598 w 9202762"/>
              <a:gd name="connsiteY41" fmla="*/ 1011214 h 3684962"/>
              <a:gd name="connsiteX42" fmla="*/ 6364524 w 9202762"/>
              <a:gd name="connsiteY42" fmla="*/ 984663 h 3684962"/>
              <a:gd name="connsiteX43" fmla="*/ 6458120 w 9202762"/>
              <a:gd name="connsiteY43" fmla="*/ 941219 h 3684962"/>
              <a:gd name="connsiteX44" fmla="*/ 6384428 w 9202762"/>
              <a:gd name="connsiteY44" fmla="*/ 892092 h 3684962"/>
              <a:gd name="connsiteX45" fmla="*/ 6398046 w 9202762"/>
              <a:gd name="connsiteY45" fmla="*/ 900992 h 3684962"/>
              <a:gd name="connsiteX46" fmla="*/ 6344679 w 9202762"/>
              <a:gd name="connsiteY46" fmla="*/ 922714 h 3684962"/>
              <a:gd name="connsiteX47" fmla="*/ 6384428 w 9202762"/>
              <a:gd name="connsiteY47" fmla="*/ 892092 h 3684962"/>
              <a:gd name="connsiteX48" fmla="*/ 4787970 w 9202762"/>
              <a:gd name="connsiteY48" fmla="*/ 860966 h 3684962"/>
              <a:gd name="connsiteX49" fmla="*/ 4819279 w 9202762"/>
              <a:gd name="connsiteY49" fmla="*/ 881147 h 3684962"/>
              <a:gd name="connsiteX50" fmla="*/ 4717371 w 9202762"/>
              <a:gd name="connsiteY50" fmla="*/ 897774 h 3684962"/>
              <a:gd name="connsiteX51" fmla="*/ 4750627 w 9202762"/>
              <a:gd name="connsiteY51" fmla="*/ 870957 h 3684962"/>
              <a:gd name="connsiteX52" fmla="*/ 4787970 w 9202762"/>
              <a:gd name="connsiteY52" fmla="*/ 860966 h 3684962"/>
              <a:gd name="connsiteX53" fmla="*/ 6720512 w 9202762"/>
              <a:gd name="connsiteY53" fmla="*/ 752220 h 3684962"/>
              <a:gd name="connsiteX54" fmla="*/ 6726834 w 9202762"/>
              <a:gd name="connsiteY54" fmla="*/ 757248 h 3684962"/>
              <a:gd name="connsiteX55" fmla="*/ 6803532 w 9202762"/>
              <a:gd name="connsiteY55" fmla="*/ 773875 h 3684962"/>
              <a:gd name="connsiteX56" fmla="*/ 6868700 w 9202762"/>
              <a:gd name="connsiteY56" fmla="*/ 787284 h 3684962"/>
              <a:gd name="connsiteX57" fmla="*/ 6960416 w 9202762"/>
              <a:gd name="connsiteY57" fmla="*/ 815711 h 3684962"/>
              <a:gd name="connsiteX58" fmla="*/ 6825256 w 9202762"/>
              <a:gd name="connsiteY58" fmla="*/ 842530 h 3684962"/>
              <a:gd name="connsiteX59" fmla="*/ 6688483 w 9202762"/>
              <a:gd name="connsiteY59" fmla="*/ 795867 h 3684962"/>
              <a:gd name="connsiteX60" fmla="*/ 6720512 w 9202762"/>
              <a:gd name="connsiteY60" fmla="*/ 752220 h 3684962"/>
              <a:gd name="connsiteX61" fmla="*/ 6277635 w 9202762"/>
              <a:gd name="connsiteY61" fmla="*/ 665531 h 3684962"/>
              <a:gd name="connsiteX62" fmla="*/ 6386246 w 9202762"/>
              <a:gd name="connsiteY62" fmla="*/ 717289 h 3684962"/>
              <a:gd name="connsiteX63" fmla="*/ 6466433 w 9202762"/>
              <a:gd name="connsiteY63" fmla="*/ 697177 h 3684962"/>
              <a:gd name="connsiteX64" fmla="*/ 6588185 w 9202762"/>
              <a:gd name="connsiteY64" fmla="*/ 720507 h 3684962"/>
              <a:gd name="connsiteX65" fmla="*/ 6603202 w 9202762"/>
              <a:gd name="connsiteY65" fmla="*/ 769048 h 3684962"/>
              <a:gd name="connsiteX66" fmla="*/ 6562976 w 9202762"/>
              <a:gd name="connsiteY66" fmla="*/ 817321 h 3684962"/>
              <a:gd name="connsiteX67" fmla="*/ 6489495 w 9202762"/>
              <a:gd name="connsiteY67" fmla="*/ 765562 h 3684962"/>
              <a:gd name="connsiteX68" fmla="*/ 6459460 w 9202762"/>
              <a:gd name="connsiteY68" fmla="*/ 755640 h 3684962"/>
              <a:gd name="connsiteX69" fmla="*/ 6464554 w 9202762"/>
              <a:gd name="connsiteY69" fmla="*/ 820808 h 3684962"/>
              <a:gd name="connsiteX70" fmla="*/ 6364524 w 9202762"/>
              <a:gd name="connsiteY70" fmla="*/ 830729 h 3684962"/>
              <a:gd name="connsiteX71" fmla="*/ 6311157 w 9202762"/>
              <a:gd name="connsiteY71" fmla="*/ 820808 h 3684962"/>
              <a:gd name="connsiteX72" fmla="*/ 6227752 w 9202762"/>
              <a:gd name="connsiteY72" fmla="*/ 834216 h 3684962"/>
              <a:gd name="connsiteX73" fmla="*/ 6182700 w 9202762"/>
              <a:gd name="connsiteY73" fmla="*/ 797475 h 3684962"/>
              <a:gd name="connsiteX74" fmla="*/ 6277635 w 9202762"/>
              <a:gd name="connsiteY74" fmla="*/ 665531 h 3684962"/>
              <a:gd name="connsiteX75" fmla="*/ 2329376 w 9202762"/>
              <a:gd name="connsiteY75" fmla="*/ 580490 h 3684962"/>
              <a:gd name="connsiteX76" fmla="*/ 2368932 w 9202762"/>
              <a:gd name="connsiteY76" fmla="*/ 590978 h 3684962"/>
              <a:gd name="connsiteX77" fmla="*/ 2223848 w 9202762"/>
              <a:gd name="connsiteY77" fmla="*/ 691008 h 3684962"/>
              <a:gd name="connsiteX78" fmla="*/ 1910079 w 9202762"/>
              <a:gd name="connsiteY78" fmla="*/ 809544 h 3684962"/>
              <a:gd name="connsiteX79" fmla="*/ 1834987 w 9202762"/>
              <a:gd name="connsiteY79" fmla="*/ 844674 h 3684962"/>
              <a:gd name="connsiteX80" fmla="*/ 1781620 w 9202762"/>
              <a:gd name="connsiteY80" fmla="*/ 862911 h 3684962"/>
              <a:gd name="connsiteX81" fmla="*/ 1746490 w 9202762"/>
              <a:gd name="connsiteY81" fmla="*/ 917887 h 3684962"/>
              <a:gd name="connsiteX82" fmla="*/ 1716454 w 9202762"/>
              <a:gd name="connsiteY82" fmla="*/ 956236 h 3684962"/>
              <a:gd name="connsiteX83" fmla="*/ 1666305 w 9202762"/>
              <a:gd name="connsiteY83" fmla="*/ 1014701 h 3684962"/>
              <a:gd name="connsiteX84" fmla="*/ 1621249 w 9202762"/>
              <a:gd name="connsiteY84" fmla="*/ 1079866 h 3684962"/>
              <a:gd name="connsiteX85" fmla="*/ 1641363 w 9202762"/>
              <a:gd name="connsiteY85" fmla="*/ 1201621 h 3684962"/>
              <a:gd name="connsiteX86" fmla="*/ 1718062 w 9202762"/>
              <a:gd name="connsiteY86" fmla="*/ 1270007 h 3684962"/>
              <a:gd name="connsiteX87" fmla="*/ 1571100 w 9202762"/>
              <a:gd name="connsiteY87" fmla="*/ 1270007 h 3684962"/>
              <a:gd name="connsiteX88" fmla="*/ 1499229 w 9202762"/>
              <a:gd name="connsiteY88" fmla="*/ 1230048 h 3684962"/>
              <a:gd name="connsiteX89" fmla="*/ 1454175 w 9202762"/>
              <a:gd name="connsiteY89" fmla="*/ 1198402 h 3684962"/>
              <a:gd name="connsiteX90" fmla="*/ 1432453 w 9202762"/>
              <a:gd name="connsiteY90" fmla="*/ 1216639 h 3684962"/>
              <a:gd name="connsiteX91" fmla="*/ 1422529 w 9202762"/>
              <a:gd name="connsiteY91" fmla="*/ 1175070 h 3684962"/>
              <a:gd name="connsiteX92" fmla="*/ 1365675 w 9202762"/>
              <a:gd name="connsiteY92" fmla="*/ 1141548 h 3684962"/>
              <a:gd name="connsiteX93" fmla="*/ 1435671 w 9202762"/>
              <a:gd name="connsiteY93" fmla="*/ 1104807 h 3684962"/>
              <a:gd name="connsiteX94" fmla="*/ 1468923 w 9202762"/>
              <a:gd name="connsiteY94" fmla="*/ 1071285 h 3684962"/>
              <a:gd name="connsiteX95" fmla="*/ 1450688 w 9202762"/>
              <a:gd name="connsiteY95" fmla="*/ 1032936 h 3684962"/>
              <a:gd name="connsiteX96" fmla="*/ 1490647 w 9202762"/>
              <a:gd name="connsiteY96" fmla="*/ 1004509 h 3684962"/>
              <a:gd name="connsiteX97" fmla="*/ 1541065 w 9202762"/>
              <a:gd name="connsiteY97" fmla="*/ 979836 h 3684962"/>
              <a:gd name="connsiteX98" fmla="*/ 1556083 w 9202762"/>
              <a:gd name="connsiteY98" fmla="*/ 948191 h 3684962"/>
              <a:gd name="connsiteX99" fmla="*/ 1562786 w 9202762"/>
              <a:gd name="connsiteY99" fmla="*/ 908233 h 3684962"/>
              <a:gd name="connsiteX100" fmla="*/ 1611327 w 9202762"/>
              <a:gd name="connsiteY100" fmla="*/ 883293 h 3684962"/>
              <a:gd name="connsiteX101" fmla="*/ 1627954 w 9202762"/>
              <a:gd name="connsiteY101" fmla="*/ 846552 h 3684962"/>
              <a:gd name="connsiteX102" fmla="*/ 1659600 w 9202762"/>
              <a:gd name="connsiteY102" fmla="*/ 809812 h 3684962"/>
              <a:gd name="connsiteX103" fmla="*/ 1673008 w 9202762"/>
              <a:gd name="connsiteY103" fmla="*/ 771463 h 3684962"/>
              <a:gd name="connsiteX104" fmla="*/ 1721549 w 9202762"/>
              <a:gd name="connsiteY104" fmla="*/ 754836 h 3684962"/>
              <a:gd name="connsiteX105" fmla="*/ 1764993 w 9202762"/>
              <a:gd name="connsiteY105" fmla="*/ 728017 h 3684962"/>
              <a:gd name="connsiteX106" fmla="*/ 1838474 w 9202762"/>
              <a:gd name="connsiteY106" fmla="*/ 696371 h 3684962"/>
              <a:gd name="connsiteX107" fmla="*/ 1908469 w 9202762"/>
              <a:gd name="connsiteY107" fmla="*/ 676259 h 3684962"/>
              <a:gd name="connsiteX108" fmla="*/ 1991872 w 9202762"/>
              <a:gd name="connsiteY108" fmla="*/ 656146 h 3684962"/>
              <a:gd name="connsiteX109" fmla="*/ 2103704 w 9202762"/>
              <a:gd name="connsiteY109" fmla="*/ 646222 h 3684962"/>
              <a:gd name="connsiteX110" fmla="*/ 2195421 w 9202762"/>
              <a:gd name="connsiteY110" fmla="*/ 624500 h 3684962"/>
              <a:gd name="connsiteX111" fmla="*/ 2329376 w 9202762"/>
              <a:gd name="connsiteY111" fmla="*/ 580490 h 3684962"/>
              <a:gd name="connsiteX112" fmla="*/ 4278632 w 9202762"/>
              <a:gd name="connsiteY112" fmla="*/ 487997 h 3684962"/>
              <a:gd name="connsiteX113" fmla="*/ 4337898 w 9202762"/>
              <a:gd name="connsiteY113" fmla="*/ 503016 h 3684962"/>
              <a:gd name="connsiteX114" fmla="*/ 4385635 w 9202762"/>
              <a:gd name="connsiteY114" fmla="*/ 514546 h 3684962"/>
              <a:gd name="connsiteX115" fmla="*/ 4378930 w 9202762"/>
              <a:gd name="connsiteY115" fmla="*/ 536270 h 3684962"/>
              <a:gd name="connsiteX116" fmla="*/ 4326368 w 9202762"/>
              <a:gd name="connsiteY116" fmla="*/ 556382 h 3684962"/>
              <a:gd name="connsiteX117" fmla="*/ 4309741 w 9202762"/>
              <a:gd name="connsiteY117" fmla="*/ 563087 h 3684962"/>
              <a:gd name="connsiteX118" fmla="*/ 4376517 w 9202762"/>
              <a:gd name="connsiteY118" fmla="*/ 573009 h 3684962"/>
              <a:gd name="connsiteX119" fmla="*/ 4469306 w 9202762"/>
              <a:gd name="connsiteY119" fmla="*/ 579714 h 3684962"/>
              <a:gd name="connsiteX120" fmla="*/ 4428275 w 9202762"/>
              <a:gd name="connsiteY120" fmla="*/ 632277 h 3684962"/>
              <a:gd name="connsiteX121" fmla="*/ 4499075 w 9202762"/>
              <a:gd name="connsiteY121" fmla="*/ 625572 h 3684962"/>
              <a:gd name="connsiteX122" fmla="*/ 4535816 w 9202762"/>
              <a:gd name="connsiteY122" fmla="*/ 604654 h 3684962"/>
              <a:gd name="connsiteX123" fmla="*/ 4605005 w 9202762"/>
              <a:gd name="connsiteY123" fmla="*/ 603046 h 3684962"/>
              <a:gd name="connsiteX124" fmla="*/ 4640137 w 9202762"/>
              <a:gd name="connsiteY124" fmla="*/ 606265 h 3684962"/>
              <a:gd name="connsiteX125" fmla="*/ 4721932 w 9202762"/>
              <a:gd name="connsiteY125" fmla="*/ 625572 h 3684962"/>
              <a:gd name="connsiteX126" fmla="*/ 4771007 w 9202762"/>
              <a:gd name="connsiteY126" fmla="*/ 623964 h 3684962"/>
              <a:gd name="connsiteX127" fmla="*/ 4782807 w 9202762"/>
              <a:gd name="connsiteY127" fmla="*/ 669822 h 3684962"/>
              <a:gd name="connsiteX128" fmla="*/ 4819547 w 9202762"/>
              <a:gd name="connsiteY128" fmla="*/ 676527 h 3684962"/>
              <a:gd name="connsiteX129" fmla="*/ 4824642 w 9202762"/>
              <a:gd name="connsiteY129" fmla="*/ 704148 h 3684962"/>
              <a:gd name="connsiteX130" fmla="*/ 4838857 w 9202762"/>
              <a:gd name="connsiteY130" fmla="*/ 729895 h 3684962"/>
              <a:gd name="connsiteX131" fmla="*/ 4810430 w 9202762"/>
              <a:gd name="connsiteY131" fmla="*/ 739817 h 3684962"/>
              <a:gd name="connsiteX132" fmla="*/ 4835370 w 9202762"/>
              <a:gd name="connsiteY132" fmla="*/ 759126 h 3684962"/>
              <a:gd name="connsiteX133" fmla="*/ 4809623 w 9202762"/>
              <a:gd name="connsiteY133" fmla="*/ 793453 h 3684962"/>
              <a:gd name="connsiteX134" fmla="*/ 4741239 w 9202762"/>
              <a:gd name="connsiteY134" fmla="*/ 820269 h 3684962"/>
              <a:gd name="connsiteX135" fmla="*/ 4714690 w 9202762"/>
              <a:gd name="connsiteY135" fmla="*/ 850307 h 3684962"/>
              <a:gd name="connsiteX136" fmla="*/ 4617877 w 9202762"/>
              <a:gd name="connsiteY136" fmla="*/ 889460 h 3684962"/>
              <a:gd name="connsiteX137" fmla="*/ 4559414 w 9202762"/>
              <a:gd name="connsiteY137" fmla="*/ 925397 h 3684962"/>
              <a:gd name="connsiteX138" fmla="*/ 4514360 w 9202762"/>
              <a:gd name="connsiteY138" fmla="*/ 955432 h 3684962"/>
              <a:gd name="connsiteX139" fmla="*/ 4452679 w 9202762"/>
              <a:gd name="connsiteY139" fmla="*/ 974742 h 3684962"/>
              <a:gd name="connsiteX140" fmla="*/ 4400118 w 9202762"/>
              <a:gd name="connsiteY140" fmla="*/ 1002365 h 3684962"/>
              <a:gd name="connsiteX141" fmla="*/ 4385903 w 9202762"/>
              <a:gd name="connsiteY141" fmla="*/ 1041518 h 3684962"/>
              <a:gd name="connsiteX142" fmla="*/ 4478424 w 9202762"/>
              <a:gd name="connsiteY142" fmla="*/ 1013090 h 3684962"/>
              <a:gd name="connsiteX143" fmla="*/ 4564511 w 9202762"/>
              <a:gd name="connsiteY143" fmla="*/ 983055 h 3684962"/>
              <a:gd name="connsiteX144" fmla="*/ 4633700 w 9202762"/>
              <a:gd name="connsiteY144" fmla="*/ 962941 h 3684962"/>
              <a:gd name="connsiteX145" fmla="*/ 4599642 w 9202762"/>
              <a:gd name="connsiteY145" fmla="*/ 953824 h 3684962"/>
              <a:gd name="connsiteX146" fmla="*/ 4662931 w 9202762"/>
              <a:gd name="connsiteY146" fmla="*/ 917083 h 3684962"/>
              <a:gd name="connsiteX147" fmla="*/ 4728099 w 9202762"/>
              <a:gd name="connsiteY147" fmla="*/ 950337 h 3684962"/>
              <a:gd name="connsiteX148" fmla="*/ 4786561 w 9202762"/>
              <a:gd name="connsiteY148" fmla="*/ 942024 h 3684962"/>
              <a:gd name="connsiteX149" fmla="*/ 4814989 w 9202762"/>
              <a:gd name="connsiteY149" fmla="*/ 948729 h 3684962"/>
              <a:gd name="connsiteX150" fmla="*/ 4824106 w 9202762"/>
              <a:gd name="connsiteY150" fmla="*/ 1003705 h 3684962"/>
              <a:gd name="connsiteX151" fmla="*/ 4831616 w 9202762"/>
              <a:gd name="connsiteY151" fmla="*/ 973669 h 3684962"/>
              <a:gd name="connsiteX152" fmla="*/ 4973483 w 9202762"/>
              <a:gd name="connsiteY152" fmla="*/ 955164 h 3684962"/>
              <a:gd name="connsiteX153" fmla="*/ 5077802 w 9202762"/>
              <a:gd name="connsiteY153" fmla="*/ 970987 h 3684962"/>
              <a:gd name="connsiteX154" fmla="*/ 5128757 w 9202762"/>
              <a:gd name="connsiteY154" fmla="*/ 980909 h 3684962"/>
              <a:gd name="connsiteX155" fmla="*/ 5105427 w 9202762"/>
              <a:gd name="connsiteY155" fmla="*/ 1007459 h 3684962"/>
              <a:gd name="connsiteX156" fmla="*/ 5184807 w 9202762"/>
              <a:gd name="connsiteY156" fmla="*/ 1018455 h 3684962"/>
              <a:gd name="connsiteX157" fmla="*/ 5208942 w 9202762"/>
              <a:gd name="connsiteY157" fmla="*/ 1022746 h 3684962"/>
              <a:gd name="connsiteX158" fmla="*/ 5284838 w 9202762"/>
              <a:gd name="connsiteY158" fmla="*/ 1036959 h 3684962"/>
              <a:gd name="connsiteX159" fmla="*/ 5353222 w 9202762"/>
              <a:gd name="connsiteY159" fmla="*/ 1030254 h 3684962"/>
              <a:gd name="connsiteX160" fmla="*/ 5386476 w 9202762"/>
              <a:gd name="connsiteY160" fmla="*/ 1027841 h 3684962"/>
              <a:gd name="connsiteX161" fmla="*/ 5387282 w 9202762"/>
              <a:gd name="connsiteY161" fmla="*/ 985199 h 3684962"/>
              <a:gd name="connsiteX162" fmla="*/ 5415709 w 9202762"/>
              <a:gd name="connsiteY162" fmla="*/ 955968 h 3684962"/>
              <a:gd name="connsiteX163" fmla="*/ 5442258 w 9202762"/>
              <a:gd name="connsiteY163" fmla="*/ 928347 h 3684962"/>
              <a:gd name="connsiteX164" fmla="*/ 5492407 w 9202762"/>
              <a:gd name="connsiteY164" fmla="*/ 965892 h 3684962"/>
              <a:gd name="connsiteX165" fmla="*/ 5556771 w 9202762"/>
              <a:gd name="connsiteY165" fmla="*/ 983323 h 3684962"/>
              <a:gd name="connsiteX166" fmla="*/ 5577688 w 9202762"/>
              <a:gd name="connsiteY166" fmla="*/ 984931 h 3684962"/>
              <a:gd name="connsiteX167" fmla="*/ 5652778 w 9202762"/>
              <a:gd name="connsiteY167" fmla="*/ 984127 h 3684962"/>
              <a:gd name="connsiteX168" fmla="*/ 5691127 w 9202762"/>
              <a:gd name="connsiteY168" fmla="*/ 1010946 h 3684962"/>
              <a:gd name="connsiteX169" fmla="*/ 5701855 w 9202762"/>
              <a:gd name="connsiteY169" fmla="*/ 1031060 h 3684962"/>
              <a:gd name="connsiteX170" fmla="*/ 5713655 w 9202762"/>
              <a:gd name="connsiteY170" fmla="*/ 1070213 h 3684962"/>
              <a:gd name="connsiteX171" fmla="*/ 5716070 w 9202762"/>
              <a:gd name="connsiteY171" fmla="*/ 1092741 h 3684962"/>
              <a:gd name="connsiteX172" fmla="*/ 5726795 w 9202762"/>
              <a:gd name="connsiteY172" fmla="*/ 1131090 h 3684962"/>
              <a:gd name="connsiteX173" fmla="*/ 5686034 w 9202762"/>
              <a:gd name="connsiteY173" fmla="*/ 1126799 h 3684962"/>
              <a:gd name="connsiteX174" fmla="*/ 5663506 w 9202762"/>
              <a:gd name="connsiteY174" fmla="*/ 1125995 h 3684962"/>
              <a:gd name="connsiteX175" fmla="*/ 5715263 w 9202762"/>
              <a:gd name="connsiteY175" fmla="*/ 1183653 h 3684962"/>
              <a:gd name="connsiteX176" fmla="*/ 5799472 w 9202762"/>
              <a:gd name="connsiteY176" fmla="*/ 1259547 h 3684962"/>
              <a:gd name="connsiteX177" fmla="*/ 5834602 w 9202762"/>
              <a:gd name="connsiteY177" fmla="*/ 1270275 h 3684962"/>
              <a:gd name="connsiteX178" fmla="*/ 5870539 w 9202762"/>
              <a:gd name="connsiteY178" fmla="*/ 1226829 h 3684962"/>
              <a:gd name="connsiteX179" fmla="*/ 5901378 w 9202762"/>
              <a:gd name="connsiteY179" fmla="*/ 1168367 h 3684962"/>
              <a:gd name="connsiteX180" fmla="*/ 5933024 w 9202762"/>
              <a:gd name="connsiteY180" fmla="*/ 1170779 h 3684962"/>
              <a:gd name="connsiteX181" fmla="*/ 6018036 w 9202762"/>
              <a:gd name="connsiteY181" fmla="*/ 1203229 h 3684962"/>
              <a:gd name="connsiteX182" fmla="*/ 6083206 w 9202762"/>
              <a:gd name="connsiteY182" fmla="*/ 1181507 h 3684962"/>
              <a:gd name="connsiteX183" fmla="*/ 6170096 w 9202762"/>
              <a:gd name="connsiteY183" fmla="*/ 1196526 h 3684962"/>
              <a:gd name="connsiteX184" fmla="*/ 6215150 w 9202762"/>
              <a:gd name="connsiteY184" fmla="*/ 1223343 h 3684962"/>
              <a:gd name="connsiteX185" fmla="*/ 6215150 w 9202762"/>
              <a:gd name="connsiteY185" fmla="*/ 1200817 h 3684962"/>
              <a:gd name="connsiteX186" fmla="*/ 6230970 w 9202762"/>
              <a:gd name="connsiteY186" fmla="*/ 1188212 h 3684962"/>
              <a:gd name="connsiteX187" fmla="*/ 6284340 w 9202762"/>
              <a:gd name="connsiteY187" fmla="*/ 1191429 h 3684962"/>
              <a:gd name="connsiteX188" fmla="*/ 6330196 w 9202762"/>
              <a:gd name="connsiteY188" fmla="*/ 1191429 h 3684962"/>
              <a:gd name="connsiteX189" fmla="*/ 6312768 w 9202762"/>
              <a:gd name="connsiteY189" fmla="*/ 1153080 h 3684962"/>
              <a:gd name="connsiteX190" fmla="*/ 6327784 w 9202762"/>
              <a:gd name="connsiteY190" fmla="*/ 1123044 h 3684962"/>
              <a:gd name="connsiteX191" fmla="*/ 6282730 w 9202762"/>
              <a:gd name="connsiteY191" fmla="*/ 1122240 h 3684962"/>
              <a:gd name="connsiteX192" fmla="*/ 6334489 w 9202762"/>
              <a:gd name="connsiteY192" fmla="*/ 1087108 h 3684962"/>
              <a:gd name="connsiteX193" fmla="*/ 6384638 w 9202762"/>
              <a:gd name="connsiteY193" fmla="*/ 1069677 h 3684962"/>
              <a:gd name="connsiteX194" fmla="*/ 6397242 w 9202762"/>
              <a:gd name="connsiteY194" fmla="*/ 1043932 h 3684962"/>
              <a:gd name="connsiteX195" fmla="*/ 6482254 w 9202762"/>
              <a:gd name="connsiteY195" fmla="*/ 1061363 h 3684962"/>
              <a:gd name="connsiteX196" fmla="*/ 6639138 w 9202762"/>
              <a:gd name="connsiteY196" fmla="*/ 1082281 h 3684962"/>
              <a:gd name="connsiteX197" fmla="*/ 6693312 w 9202762"/>
              <a:gd name="connsiteY197" fmla="*/ 1098908 h 3684962"/>
              <a:gd name="connsiteX198" fmla="*/ 6636456 w 9202762"/>
              <a:gd name="connsiteY198" fmla="*/ 1098908 h 3684962"/>
              <a:gd name="connsiteX199" fmla="*/ 6604812 w 9202762"/>
              <a:gd name="connsiteY199" fmla="*/ 1113927 h 3684962"/>
              <a:gd name="connsiteX200" fmla="*/ 6668104 w 9202762"/>
              <a:gd name="connsiteY200" fmla="*/ 1133234 h 3684962"/>
              <a:gd name="connsiteX201" fmla="*/ 6623854 w 9202762"/>
              <a:gd name="connsiteY201" fmla="*/ 1160857 h 3684962"/>
              <a:gd name="connsiteX202" fmla="*/ 6683924 w 9202762"/>
              <a:gd name="connsiteY202" fmla="*/ 1165952 h 3684962"/>
              <a:gd name="connsiteX203" fmla="*/ 6717446 w 9202762"/>
              <a:gd name="connsiteY203" fmla="*/ 1110976 h 3684962"/>
              <a:gd name="connsiteX204" fmla="*/ 6899274 w 9202762"/>
              <a:gd name="connsiteY204" fmla="*/ 1141012 h 3684962"/>
              <a:gd name="connsiteX205" fmla="*/ 6853413 w 9202762"/>
              <a:gd name="connsiteY205" fmla="*/ 1162736 h 3684962"/>
              <a:gd name="connsiteX206" fmla="*/ 6859314 w 9202762"/>
              <a:gd name="connsiteY206" fmla="*/ 1181239 h 3684962"/>
              <a:gd name="connsiteX207" fmla="*/ 6930381 w 9202762"/>
              <a:gd name="connsiteY207" fmla="*/ 1204571 h 3684962"/>
              <a:gd name="connsiteX208" fmla="*/ 6952102 w 9202762"/>
              <a:gd name="connsiteY208" fmla="*/ 1213689 h 3684962"/>
              <a:gd name="connsiteX209" fmla="*/ 7023172 w 9202762"/>
              <a:gd name="connsiteY209" fmla="*/ 1234607 h 3684962"/>
              <a:gd name="connsiteX210" fmla="*/ 7038188 w 9202762"/>
              <a:gd name="connsiteY210" fmla="*/ 1262230 h 3684962"/>
              <a:gd name="connsiteX211" fmla="*/ 7170132 w 9202762"/>
              <a:gd name="connsiteY211" fmla="*/ 1254720 h 3684962"/>
              <a:gd name="connsiteX212" fmla="*/ 7383871 w 9202762"/>
              <a:gd name="connsiteY212" fmla="*/ 1253916 h 3684962"/>
              <a:gd name="connsiteX213" fmla="*/ 7475588 w 9202762"/>
              <a:gd name="connsiteY213" fmla="*/ 1334101 h 3684962"/>
              <a:gd name="connsiteX214" fmla="*/ 7465666 w 9202762"/>
              <a:gd name="connsiteY214" fmla="*/ 1370037 h 3684962"/>
              <a:gd name="connsiteX215" fmla="*/ 7495701 w 9202762"/>
              <a:gd name="connsiteY215" fmla="*/ 1381837 h 3684962"/>
              <a:gd name="connsiteX216" fmla="*/ 7539147 w 9202762"/>
              <a:gd name="connsiteY216" fmla="*/ 1397658 h 3684962"/>
              <a:gd name="connsiteX217" fmla="*/ 7554164 w 9202762"/>
              <a:gd name="connsiteY217" fmla="*/ 1451832 h 3684962"/>
              <a:gd name="connsiteX218" fmla="*/ 7565964 w 9202762"/>
              <a:gd name="connsiteY218" fmla="*/ 1399268 h 3684962"/>
              <a:gd name="connsiteX219" fmla="*/ 7736256 w 9202762"/>
              <a:gd name="connsiteY219" fmla="*/ 1389345 h 3684962"/>
              <a:gd name="connsiteX220" fmla="*/ 7877320 w 9202762"/>
              <a:gd name="connsiteY220" fmla="*/ 1405167 h 3684962"/>
              <a:gd name="connsiteX221" fmla="*/ 7944096 w 9202762"/>
              <a:gd name="connsiteY221" fmla="*/ 1352606 h 3684962"/>
              <a:gd name="connsiteX222" fmla="*/ 8015163 w 9202762"/>
              <a:gd name="connsiteY222" fmla="*/ 1381837 h 3684962"/>
              <a:gd name="connsiteX223" fmla="*/ 7973327 w 9202762"/>
              <a:gd name="connsiteY223" fmla="*/ 1397658 h 3684962"/>
              <a:gd name="connsiteX224" fmla="*/ 7946508 w 9202762"/>
              <a:gd name="connsiteY224" fmla="*/ 1412677 h 3684962"/>
              <a:gd name="connsiteX225" fmla="*/ 8001487 w 9202762"/>
              <a:gd name="connsiteY225" fmla="*/ 1448613 h 3684962"/>
              <a:gd name="connsiteX226" fmla="*/ 8078991 w 9202762"/>
              <a:gd name="connsiteY226" fmla="*/ 1477845 h 3684962"/>
              <a:gd name="connsiteX227" fmla="*/ 8093203 w 9202762"/>
              <a:gd name="connsiteY227" fmla="*/ 1422869 h 3684962"/>
              <a:gd name="connsiteX228" fmla="*/ 8065580 w 9202762"/>
              <a:gd name="connsiteY228" fmla="*/ 1377815 h 3684962"/>
              <a:gd name="connsiteX229" fmla="*/ 8083817 w 9202762"/>
              <a:gd name="connsiteY229" fmla="*/ 1341878 h 3684962"/>
              <a:gd name="connsiteX230" fmla="*/ 8214151 w 9202762"/>
              <a:gd name="connsiteY230" fmla="*/ 1371914 h 3684962"/>
              <a:gd name="connsiteX231" fmla="*/ 8265910 w 9202762"/>
              <a:gd name="connsiteY231" fmla="*/ 1363600 h 3684962"/>
              <a:gd name="connsiteX232" fmla="*/ 8398658 w 9202762"/>
              <a:gd name="connsiteY232" fmla="*/ 1368695 h 3684962"/>
              <a:gd name="connsiteX233" fmla="*/ 8450416 w 9202762"/>
              <a:gd name="connsiteY233" fmla="*/ 1390419 h 3684962"/>
              <a:gd name="connsiteX234" fmla="*/ 8608106 w 9202762"/>
              <a:gd name="connsiteY234" fmla="*/ 1455587 h 3684962"/>
              <a:gd name="connsiteX235" fmla="*/ 8697410 w 9202762"/>
              <a:gd name="connsiteY235" fmla="*/ 1496616 h 3684962"/>
              <a:gd name="connsiteX236" fmla="*/ 8780814 w 9202762"/>
              <a:gd name="connsiteY236" fmla="*/ 1538454 h 3684962"/>
              <a:gd name="connsiteX237" fmla="*/ 8890231 w 9202762"/>
              <a:gd name="connsiteY237" fmla="*/ 1602815 h 3684962"/>
              <a:gd name="connsiteX238" fmla="*/ 8911953 w 9202762"/>
              <a:gd name="connsiteY238" fmla="*/ 1632851 h 3684962"/>
              <a:gd name="connsiteX239" fmla="*/ 8914366 w 9202762"/>
              <a:gd name="connsiteY239" fmla="*/ 1690509 h 3684962"/>
              <a:gd name="connsiteX240" fmla="*/ 8950302 w 9202762"/>
              <a:gd name="connsiteY240" fmla="*/ 1706332 h 3684962"/>
              <a:gd name="connsiteX241" fmla="*/ 8958616 w 9202762"/>
              <a:gd name="connsiteY241" fmla="*/ 1670398 h 3684962"/>
              <a:gd name="connsiteX242" fmla="*/ 8932869 w 9202762"/>
              <a:gd name="connsiteY242" fmla="*/ 1644383 h 3684962"/>
              <a:gd name="connsiteX243" fmla="*/ 9006352 w 9202762"/>
              <a:gd name="connsiteY243" fmla="*/ 1645187 h 3684962"/>
              <a:gd name="connsiteX244" fmla="*/ 9032097 w 9202762"/>
              <a:gd name="connsiteY244" fmla="*/ 1658597 h 3684962"/>
              <a:gd name="connsiteX245" fmla="*/ 9109601 w 9202762"/>
              <a:gd name="connsiteY245" fmla="*/ 1677101 h 3684962"/>
              <a:gd name="connsiteX246" fmla="*/ 9193004 w 9202762"/>
              <a:gd name="connsiteY246" fmla="*/ 1736370 h 3684962"/>
              <a:gd name="connsiteX247" fmla="*/ 9184959 w 9202762"/>
              <a:gd name="connsiteY247" fmla="*/ 1751118 h 3684962"/>
              <a:gd name="connsiteX248" fmla="*/ 9155725 w 9202762"/>
              <a:gd name="connsiteY248" fmla="*/ 1781960 h 3684962"/>
              <a:gd name="connsiteX249" fmla="*/ 9124886 w 9202762"/>
              <a:gd name="connsiteY249" fmla="*/ 1778473 h 3684962"/>
              <a:gd name="connsiteX250" fmla="*/ 9112281 w 9202762"/>
              <a:gd name="connsiteY250" fmla="*/ 1783568 h 3684962"/>
              <a:gd name="connsiteX251" fmla="*/ 9125690 w 9202762"/>
              <a:gd name="connsiteY251" fmla="*/ 1799391 h 3684962"/>
              <a:gd name="connsiteX252" fmla="*/ 9062132 w 9202762"/>
              <a:gd name="connsiteY252" fmla="*/ 1785983 h 3684962"/>
              <a:gd name="connsiteX253" fmla="*/ 9044701 w 9202762"/>
              <a:gd name="connsiteY253" fmla="*/ 1792686 h 3684962"/>
              <a:gd name="connsiteX254" fmla="*/ 9053015 w 9202762"/>
              <a:gd name="connsiteY254" fmla="*/ 1848468 h 3684962"/>
              <a:gd name="connsiteX255" fmla="*/ 9047114 w 9202762"/>
              <a:gd name="connsiteY255" fmla="*/ 1876089 h 3684962"/>
              <a:gd name="connsiteX256" fmla="*/ 9019493 w 9202762"/>
              <a:gd name="connsiteY256" fmla="*/ 1869386 h 3684962"/>
              <a:gd name="connsiteX257" fmla="*/ 9044433 w 9202762"/>
              <a:gd name="connsiteY257" fmla="*/ 1900225 h 3684962"/>
              <a:gd name="connsiteX258" fmla="*/ 9013592 w 9202762"/>
              <a:gd name="connsiteY258" fmla="*/ 1906931 h 3684962"/>
              <a:gd name="connsiteX259" fmla="*/ 8979533 w 9202762"/>
              <a:gd name="connsiteY259" fmla="*/ 1903712 h 3684962"/>
              <a:gd name="connsiteX260" fmla="*/ 8949496 w 9202762"/>
              <a:gd name="connsiteY260" fmla="*/ 1887889 h 3684962"/>
              <a:gd name="connsiteX261" fmla="*/ 8893448 w 9202762"/>
              <a:gd name="connsiteY261" fmla="*/ 1867775 h 3684962"/>
              <a:gd name="connsiteX262" fmla="*/ 8853491 w 9202762"/>
              <a:gd name="connsiteY262" fmla="*/ 1819237 h 3684962"/>
              <a:gd name="connsiteX263" fmla="*/ 8764991 w 9202762"/>
              <a:gd name="connsiteY263" fmla="*/ 1790005 h 3684962"/>
              <a:gd name="connsiteX264" fmla="*/ 8706526 w 9202762"/>
              <a:gd name="connsiteY264" fmla="*/ 1788395 h 3684962"/>
              <a:gd name="connsiteX265" fmla="*/ 8686414 w 9202762"/>
              <a:gd name="connsiteY265" fmla="*/ 1750046 h 3684962"/>
              <a:gd name="connsiteX266" fmla="*/ 8693924 w 9202762"/>
              <a:gd name="connsiteY266" fmla="*/ 1720011 h 3684962"/>
              <a:gd name="connsiteX267" fmla="*/ 8663888 w 9202762"/>
              <a:gd name="connsiteY267" fmla="*/ 1721619 h 3684962"/>
              <a:gd name="connsiteX268" fmla="*/ 8642969 w 9202762"/>
              <a:gd name="connsiteY268" fmla="*/ 1740124 h 3684962"/>
              <a:gd name="connsiteX269" fmla="*/ 8638678 w 9202762"/>
              <a:gd name="connsiteY269" fmla="*/ 1767745 h 3684962"/>
              <a:gd name="connsiteX270" fmla="*/ 8648602 w 9202762"/>
              <a:gd name="connsiteY270" fmla="*/ 1800999 h 3684962"/>
              <a:gd name="connsiteX271" fmla="*/ 8632779 w 9202762"/>
              <a:gd name="connsiteY271" fmla="*/ 1830231 h 3684962"/>
              <a:gd name="connsiteX272" fmla="*/ 8557689 w 9202762"/>
              <a:gd name="connsiteY272" fmla="*/ 1868582 h 3684962"/>
              <a:gd name="connsiteX273" fmla="*/ 8493325 w 9202762"/>
              <a:gd name="connsiteY273" fmla="*/ 1872604 h 3684962"/>
              <a:gd name="connsiteX274" fmla="*/ 8463290 w 9202762"/>
              <a:gd name="connsiteY274" fmla="*/ 1844981 h 3684962"/>
              <a:gd name="connsiteX275" fmla="*/ 8407508 w 9202762"/>
              <a:gd name="connsiteY275" fmla="*/ 1860804 h 3684962"/>
              <a:gd name="connsiteX276" fmla="*/ 8454977 w 9202762"/>
              <a:gd name="connsiteY276" fmla="*/ 1870726 h 3684962"/>
              <a:gd name="connsiteX277" fmla="*/ 8472408 w 9202762"/>
              <a:gd name="connsiteY277" fmla="*/ 1890036 h 3684962"/>
              <a:gd name="connsiteX278" fmla="*/ 8505930 w 9202762"/>
              <a:gd name="connsiteY278" fmla="*/ 1910953 h 3684962"/>
              <a:gd name="connsiteX279" fmla="*/ 8544279 w 9202762"/>
              <a:gd name="connsiteY279" fmla="*/ 1965929 h 3684962"/>
              <a:gd name="connsiteX280" fmla="*/ 8576729 w 9202762"/>
              <a:gd name="connsiteY280" fmla="*/ 2017689 h 3684962"/>
              <a:gd name="connsiteX281" fmla="*/ 8578339 w 9202762"/>
              <a:gd name="connsiteY281" fmla="*/ 2063547 h 3684962"/>
              <a:gd name="connsiteX282" fmla="*/ 8516658 w 9202762"/>
              <a:gd name="connsiteY282" fmla="*/ 2068642 h 3684962"/>
              <a:gd name="connsiteX283" fmla="*/ 8466509 w 9202762"/>
              <a:gd name="connsiteY283" fmla="*/ 2056038 h 3684962"/>
              <a:gd name="connsiteX284" fmla="*/ 8443981 w 9202762"/>
              <a:gd name="connsiteY284" fmla="*/ 2061133 h 3684962"/>
              <a:gd name="connsiteX285" fmla="*/ 8326249 w 9202762"/>
              <a:gd name="connsiteY285" fmla="*/ 2118791 h 3684962"/>
              <a:gd name="connsiteX286" fmla="*/ 8231046 w 9202762"/>
              <a:gd name="connsiteY286" fmla="*/ 2161433 h 3684962"/>
              <a:gd name="connsiteX287" fmla="*/ 8198596 w 9202762"/>
              <a:gd name="connsiteY287" fmla="*/ 2183155 h 3684962"/>
              <a:gd name="connsiteX288" fmla="*/ 8165342 w 9202762"/>
              <a:gd name="connsiteY288" fmla="*/ 2205681 h 3684962"/>
              <a:gd name="connsiteX289" fmla="*/ 8083549 w 9202762"/>
              <a:gd name="connsiteY289" fmla="*/ 2251541 h 3684962"/>
              <a:gd name="connsiteX290" fmla="*/ 8060217 w 9202762"/>
              <a:gd name="connsiteY290" fmla="*/ 2285063 h 3684962"/>
              <a:gd name="connsiteX291" fmla="*/ 8018382 w 9202762"/>
              <a:gd name="connsiteY291" fmla="*/ 2249127 h 3684962"/>
              <a:gd name="connsiteX292" fmla="*/ 7877320 w 9202762"/>
              <a:gd name="connsiteY292" fmla="*/ 2259855 h 3684962"/>
              <a:gd name="connsiteX293" fmla="*/ 7824756 w 9202762"/>
              <a:gd name="connsiteY293" fmla="*/ 2289890 h 3684962"/>
              <a:gd name="connsiteX294" fmla="*/ 7812956 w 9202762"/>
              <a:gd name="connsiteY294" fmla="*/ 2240545 h 3684962"/>
              <a:gd name="connsiteX295" fmla="*/ 7756102 w 9202762"/>
              <a:gd name="connsiteY295" fmla="*/ 2294717 h 3684962"/>
              <a:gd name="connsiteX296" fmla="*/ 7734380 w 9202762"/>
              <a:gd name="connsiteY296" fmla="*/ 2284795 h 3684962"/>
              <a:gd name="connsiteX297" fmla="*/ 7685036 w 9202762"/>
              <a:gd name="connsiteY297" fmla="*/ 2287207 h 3684962"/>
              <a:gd name="connsiteX298" fmla="*/ 7642394 w 9202762"/>
              <a:gd name="connsiteY298" fmla="*/ 2358274 h 3684962"/>
              <a:gd name="connsiteX299" fmla="*/ 7594927 w 9202762"/>
              <a:gd name="connsiteY299" fmla="*/ 2408426 h 3684962"/>
              <a:gd name="connsiteX300" fmla="*/ 7601632 w 9202762"/>
              <a:gd name="connsiteY300" fmla="*/ 2466888 h 3684962"/>
              <a:gd name="connsiteX301" fmla="*/ 7637566 w 9202762"/>
              <a:gd name="connsiteY301" fmla="*/ 2464474 h 3684962"/>
              <a:gd name="connsiteX302" fmla="*/ 7639177 w 9202762"/>
              <a:gd name="connsiteY302" fmla="*/ 2494511 h 3684962"/>
              <a:gd name="connsiteX303" fmla="*/ 7627377 w 9202762"/>
              <a:gd name="connsiteY303" fmla="*/ 2557801 h 3684962"/>
              <a:gd name="connsiteX304" fmla="*/ 7654194 w 9202762"/>
              <a:gd name="connsiteY304" fmla="*/ 2595345 h 3684962"/>
              <a:gd name="connsiteX305" fmla="*/ 7610750 w 9202762"/>
              <a:gd name="connsiteY305" fmla="*/ 2597760 h 3684962"/>
              <a:gd name="connsiteX306" fmla="*/ 7570790 w 9202762"/>
              <a:gd name="connsiteY306" fmla="*/ 2666144 h 3684962"/>
              <a:gd name="connsiteX307" fmla="*/ 7580714 w 9202762"/>
              <a:gd name="connsiteY307" fmla="*/ 2721926 h 3684962"/>
              <a:gd name="connsiteX308" fmla="*/ 7513132 w 9202762"/>
              <a:gd name="connsiteY308" fmla="*/ 2733724 h 3684962"/>
              <a:gd name="connsiteX309" fmla="*/ 7458960 w 9202762"/>
              <a:gd name="connsiteY309" fmla="*/ 2785484 h 3684962"/>
              <a:gd name="connsiteX310" fmla="*/ 7464058 w 9202762"/>
              <a:gd name="connsiteY310" fmla="*/ 2832952 h 3684962"/>
              <a:gd name="connsiteX311" fmla="*/ 7422222 w 9202762"/>
              <a:gd name="connsiteY311" fmla="*/ 2841266 h 3684962"/>
              <a:gd name="connsiteX312" fmla="*/ 7383871 w 9202762"/>
              <a:gd name="connsiteY312" fmla="*/ 2867011 h 3684962"/>
              <a:gd name="connsiteX313" fmla="*/ 7371266 w 9202762"/>
              <a:gd name="connsiteY313" fmla="*/ 2924669 h 3684962"/>
              <a:gd name="connsiteX314" fmla="*/ 7342840 w 9202762"/>
              <a:gd name="connsiteY314" fmla="*/ 2957119 h 3684962"/>
              <a:gd name="connsiteX315" fmla="*/ 7283570 w 9202762"/>
              <a:gd name="connsiteY315" fmla="*/ 3008072 h 3684962"/>
              <a:gd name="connsiteX316" fmla="*/ 7268554 w 9202762"/>
              <a:gd name="connsiteY316" fmla="*/ 2967309 h 3684962"/>
              <a:gd name="connsiteX317" fmla="*/ 7251123 w 9202762"/>
              <a:gd name="connsiteY317" fmla="*/ 2871301 h 3684962"/>
              <a:gd name="connsiteX318" fmla="*/ 7220281 w 9202762"/>
              <a:gd name="connsiteY318" fmla="*/ 2662658 h 3684962"/>
              <a:gd name="connsiteX319" fmla="*/ 7272040 w 9202762"/>
              <a:gd name="connsiteY319" fmla="*/ 2533396 h 3684962"/>
              <a:gd name="connsiteX320" fmla="*/ 7291350 w 9202762"/>
              <a:gd name="connsiteY320" fmla="*/ 2465010 h 3684962"/>
              <a:gd name="connsiteX321" fmla="*/ 7343912 w 9202762"/>
              <a:gd name="connsiteY321" fmla="*/ 2454016 h 3684962"/>
              <a:gd name="connsiteX322" fmla="*/ 7436434 w 9202762"/>
              <a:gd name="connsiteY322" fmla="*/ 2390724 h 3684962"/>
              <a:gd name="connsiteX323" fmla="*/ 7540755 w 9202762"/>
              <a:gd name="connsiteY323" fmla="*/ 2294717 h 3684962"/>
              <a:gd name="connsiteX324" fmla="*/ 7586614 w 9202762"/>
              <a:gd name="connsiteY324" fmla="*/ 2243764 h 3684962"/>
              <a:gd name="connsiteX325" fmla="*/ 7660899 w 9202762"/>
              <a:gd name="connsiteY325" fmla="*/ 2211314 h 3684962"/>
              <a:gd name="connsiteX326" fmla="*/ 7677526 w 9202762"/>
              <a:gd name="connsiteY326" fmla="*/ 2185569 h 3684962"/>
              <a:gd name="connsiteX327" fmla="*/ 7694153 w 9202762"/>
              <a:gd name="connsiteY327" fmla="*/ 2160626 h 3684962"/>
              <a:gd name="connsiteX328" fmla="*/ 7703270 w 9202762"/>
              <a:gd name="connsiteY328" fmla="*/ 2112088 h 3684962"/>
              <a:gd name="connsiteX329" fmla="*/ 7745912 w 9202762"/>
              <a:gd name="connsiteY329" fmla="*/ 2069446 h 3684962"/>
              <a:gd name="connsiteX330" fmla="*/ 7746716 w 9202762"/>
              <a:gd name="connsiteY330" fmla="*/ 2056038 h 3684962"/>
              <a:gd name="connsiteX331" fmla="*/ 7649905 w 9202762"/>
              <a:gd name="connsiteY331" fmla="*/ 2090364 h 3684962"/>
              <a:gd name="connsiteX332" fmla="*/ 7638105 w 9202762"/>
              <a:gd name="connsiteY332" fmla="*/ 2145342 h 3684962"/>
              <a:gd name="connsiteX333" fmla="*/ 7544510 w 9202762"/>
              <a:gd name="connsiteY333" fmla="*/ 2189592 h 3684962"/>
              <a:gd name="connsiteX334" fmla="*/ 7476126 w 9202762"/>
              <a:gd name="connsiteY334" fmla="*/ 2219627 h 3684962"/>
              <a:gd name="connsiteX335" fmla="*/ 7491142 w 9202762"/>
              <a:gd name="connsiteY335" fmla="*/ 2196295 h 3684962"/>
              <a:gd name="connsiteX336" fmla="*/ 7459496 w 9202762"/>
              <a:gd name="connsiteY336" fmla="*/ 2174573 h 3684962"/>
              <a:gd name="connsiteX337" fmla="*/ 7487120 w 9202762"/>
              <a:gd name="connsiteY337" fmla="*/ 2122010 h 3684962"/>
              <a:gd name="connsiteX338" fmla="*/ 7446356 w 9202762"/>
              <a:gd name="connsiteY338" fmla="*/ 2137832 h 3684962"/>
              <a:gd name="connsiteX339" fmla="*/ 7408812 w 9202762"/>
              <a:gd name="connsiteY339" fmla="*/ 2122010 h 3684962"/>
              <a:gd name="connsiteX340" fmla="*/ 7316290 w 9202762"/>
              <a:gd name="connsiteY340" fmla="*/ 2130323 h 3684962"/>
              <a:gd name="connsiteX341" fmla="*/ 7286253 w 9202762"/>
              <a:gd name="connsiteY341" fmla="*/ 2182082 h 3684962"/>
              <a:gd name="connsiteX342" fmla="*/ 7244418 w 9202762"/>
              <a:gd name="connsiteY342" fmla="*/ 2206219 h 3684962"/>
              <a:gd name="connsiteX343" fmla="*/ 7161818 w 9202762"/>
              <a:gd name="connsiteY343" fmla="*/ 2279698 h 3684962"/>
              <a:gd name="connsiteX344" fmla="*/ 7166110 w 9202762"/>
              <a:gd name="connsiteY344" fmla="*/ 2327167 h 3684962"/>
              <a:gd name="connsiteX345" fmla="*/ 7188638 w 9202762"/>
              <a:gd name="connsiteY345" fmla="*/ 2344598 h 3684962"/>
              <a:gd name="connsiteX346" fmla="*/ 7130175 w 9202762"/>
              <a:gd name="connsiteY346" fmla="*/ 2358813 h 3684962"/>
              <a:gd name="connsiteX347" fmla="*/ 7090216 w 9202762"/>
              <a:gd name="connsiteY347" fmla="*/ 2359617 h 3684962"/>
              <a:gd name="connsiteX348" fmla="*/ 7030947 w 9202762"/>
              <a:gd name="connsiteY348" fmla="*/ 2369538 h 3684962"/>
              <a:gd name="connsiteX349" fmla="*/ 6974095 w 9202762"/>
              <a:gd name="connsiteY349" fmla="*/ 2377852 h 3684962"/>
              <a:gd name="connsiteX350" fmla="*/ 6992330 w 9202762"/>
              <a:gd name="connsiteY350" fmla="*/ 2358542 h 3684962"/>
              <a:gd name="connsiteX351" fmla="*/ 7002252 w 9202762"/>
              <a:gd name="connsiteY351" fmla="*/ 2341111 h 3684962"/>
              <a:gd name="connsiteX352" fmla="*/ 6963099 w 9202762"/>
              <a:gd name="connsiteY352" fmla="*/ 2320998 h 3684962"/>
              <a:gd name="connsiteX353" fmla="*/ 6920459 w 9202762"/>
              <a:gd name="connsiteY353" fmla="*/ 2312684 h 3684962"/>
              <a:gd name="connsiteX354" fmla="*/ 6841076 w 9202762"/>
              <a:gd name="connsiteY354" fmla="*/ 2321804 h 3684962"/>
              <a:gd name="connsiteX355" fmla="*/ 6794414 w 9202762"/>
              <a:gd name="connsiteY355" fmla="*/ 2335212 h 3684962"/>
              <a:gd name="connsiteX356" fmla="*/ 6740242 w 9202762"/>
              <a:gd name="connsiteY356" fmla="*/ 2342722 h 3684962"/>
              <a:gd name="connsiteX357" fmla="*/ 6687679 w 9202762"/>
              <a:gd name="connsiteY357" fmla="*/ 2343526 h 3684962"/>
              <a:gd name="connsiteX358" fmla="*/ 6658448 w 9202762"/>
              <a:gd name="connsiteY358" fmla="*/ 2344330 h 3684962"/>
              <a:gd name="connsiteX359" fmla="*/ 6535624 w 9202762"/>
              <a:gd name="connsiteY359" fmla="*/ 2329311 h 3684962"/>
              <a:gd name="connsiteX360" fmla="*/ 6429692 w 9202762"/>
              <a:gd name="connsiteY360" fmla="*/ 2384289 h 3684962"/>
              <a:gd name="connsiteX361" fmla="*/ 6367205 w 9202762"/>
              <a:gd name="connsiteY361" fmla="*/ 2436853 h 3684962"/>
              <a:gd name="connsiteX362" fmla="*/ 6305526 w 9202762"/>
              <a:gd name="connsiteY362" fmla="*/ 2500410 h 3684962"/>
              <a:gd name="connsiteX363" fmla="*/ 6224535 w 9202762"/>
              <a:gd name="connsiteY363" fmla="*/ 2561287 h 3684962"/>
              <a:gd name="connsiteX364" fmla="*/ 6193696 w 9202762"/>
              <a:gd name="connsiteY364" fmla="*/ 2602051 h 3684962"/>
              <a:gd name="connsiteX365" fmla="*/ 6121018 w 9202762"/>
              <a:gd name="connsiteY365" fmla="*/ 2644690 h 3684962"/>
              <a:gd name="connsiteX366" fmla="*/ 6083472 w 9202762"/>
              <a:gd name="connsiteY366" fmla="*/ 2679821 h 3684962"/>
              <a:gd name="connsiteX367" fmla="*/ 6081060 w 9202762"/>
              <a:gd name="connsiteY367" fmla="*/ 2721658 h 3684962"/>
              <a:gd name="connsiteX368" fmla="*/ 6145421 w 9202762"/>
              <a:gd name="connsiteY368" fmla="*/ 2723267 h 3684962"/>
              <a:gd name="connsiteX369" fmla="*/ 6152126 w 9202762"/>
              <a:gd name="connsiteY369" fmla="*/ 2780925 h 3684962"/>
              <a:gd name="connsiteX370" fmla="*/ 6187256 w 9202762"/>
              <a:gd name="connsiteY370" fmla="*/ 2740698 h 3684962"/>
              <a:gd name="connsiteX371" fmla="*/ 6188869 w 9202762"/>
              <a:gd name="connsiteY371" fmla="*/ 2763226 h 3684962"/>
              <a:gd name="connsiteX372" fmla="*/ 6191281 w 9202762"/>
              <a:gd name="connsiteY372" fmla="*/ 2796480 h 3684962"/>
              <a:gd name="connsiteX373" fmla="*/ 6222925 w 9202762"/>
              <a:gd name="connsiteY373" fmla="*/ 2794065 h 3684962"/>
              <a:gd name="connsiteX374" fmla="*/ 6247061 w 9202762"/>
              <a:gd name="connsiteY374" fmla="*/ 2772343 h 3684962"/>
              <a:gd name="connsiteX375" fmla="*/ 6257789 w 9202762"/>
              <a:gd name="connsiteY375" fmla="*/ 2753302 h 3684962"/>
              <a:gd name="connsiteX376" fmla="*/ 6306062 w 9202762"/>
              <a:gd name="connsiteY376" fmla="*/ 2751694 h 3684962"/>
              <a:gd name="connsiteX377" fmla="*/ 6350310 w 9202762"/>
              <a:gd name="connsiteY377" fmla="*/ 2785216 h 3684962"/>
              <a:gd name="connsiteX378" fmla="*/ 6384638 w 9202762"/>
              <a:gd name="connsiteY378" fmla="*/ 2813643 h 3684962"/>
              <a:gd name="connsiteX379" fmla="*/ 6405556 w 9202762"/>
              <a:gd name="connsiteY379" fmla="*/ 2841266 h 3684962"/>
              <a:gd name="connsiteX380" fmla="*/ 6398850 w 9202762"/>
              <a:gd name="connsiteY380" fmla="*/ 2857893 h 3684962"/>
              <a:gd name="connsiteX381" fmla="*/ 6402338 w 9202762"/>
              <a:gd name="connsiteY381" fmla="*/ 2900533 h 3684962"/>
              <a:gd name="connsiteX382" fmla="*/ 6393220 w 9202762"/>
              <a:gd name="connsiteY382" fmla="*/ 2938077 h 3684962"/>
              <a:gd name="connsiteX383" fmla="*/ 6372302 w 9202762"/>
              <a:gd name="connsiteY383" fmla="*/ 2978037 h 3684962"/>
              <a:gd name="connsiteX384" fmla="*/ 6361574 w 9202762"/>
              <a:gd name="connsiteY384" fmla="*/ 3013167 h 3684962"/>
              <a:gd name="connsiteX385" fmla="*/ 6337438 w 9202762"/>
              <a:gd name="connsiteY385" fmla="*/ 3161738 h 3684962"/>
              <a:gd name="connsiteX386" fmla="*/ 6302308 w 9202762"/>
              <a:gd name="connsiteY386" fmla="*/ 3219396 h 3684962"/>
              <a:gd name="connsiteX387" fmla="*/ 6242234 w 9202762"/>
              <a:gd name="connsiteY387" fmla="*/ 3299583 h 3684962"/>
              <a:gd name="connsiteX388" fmla="*/ 6159636 w 9202762"/>
              <a:gd name="connsiteY388" fmla="*/ 3410609 h 3684962"/>
              <a:gd name="connsiteX389" fmla="*/ 6067919 w 9202762"/>
              <a:gd name="connsiteY389" fmla="*/ 3512516 h 3684962"/>
              <a:gd name="connsiteX390" fmla="*/ 5937852 w 9202762"/>
              <a:gd name="connsiteY390" fmla="*/ 3594310 h 3684962"/>
              <a:gd name="connsiteX391" fmla="*/ 5872684 w 9202762"/>
              <a:gd name="connsiteY391" fmla="*/ 3557570 h 3684962"/>
              <a:gd name="connsiteX392" fmla="*/ 5825753 w 9202762"/>
              <a:gd name="connsiteY392" fmla="*/ 3583314 h 3684962"/>
              <a:gd name="connsiteX393" fmla="*/ 5821730 w 9202762"/>
              <a:gd name="connsiteY393" fmla="*/ 3529411 h 3684962"/>
              <a:gd name="connsiteX394" fmla="*/ 5818246 w 9202762"/>
              <a:gd name="connsiteY394" fmla="*/ 3482748 h 3684962"/>
              <a:gd name="connsiteX395" fmla="*/ 5826560 w 9202762"/>
              <a:gd name="connsiteY395" fmla="*/ 3442789 h 3684962"/>
              <a:gd name="connsiteX396" fmla="*/ 5873222 w 9202762"/>
              <a:gd name="connsiteY396" fmla="*/ 3421067 h 3684962"/>
              <a:gd name="connsiteX397" fmla="*/ 5923371 w 9202762"/>
              <a:gd name="connsiteY397" fmla="*/ 3421067 h 3684962"/>
              <a:gd name="connsiteX398" fmla="*/ 5950188 w 9202762"/>
              <a:gd name="connsiteY398" fmla="*/ 3384326 h 3684962"/>
              <a:gd name="connsiteX399" fmla="*/ 5983710 w 9202762"/>
              <a:gd name="connsiteY399" fmla="*/ 3340883 h 3684962"/>
              <a:gd name="connsiteX400" fmla="*/ 6013747 w 9202762"/>
              <a:gd name="connsiteY400" fmla="*/ 3269009 h 3684962"/>
              <a:gd name="connsiteX401" fmla="*/ 6012137 w 9202762"/>
              <a:gd name="connsiteY401" fmla="*/ 3222347 h 3684962"/>
              <a:gd name="connsiteX402" fmla="*/ 5967084 w 9202762"/>
              <a:gd name="connsiteY402" fmla="*/ 3210547 h 3684962"/>
              <a:gd name="connsiteX403" fmla="*/ 5912106 w 9202762"/>
              <a:gd name="connsiteY403" fmla="*/ 3230661 h 3684962"/>
              <a:gd name="connsiteX404" fmla="*/ 5861958 w 9202762"/>
              <a:gd name="connsiteY404" fmla="*/ 3242461 h 3684962"/>
              <a:gd name="connsiteX405" fmla="*/ 5806980 w 9202762"/>
              <a:gd name="connsiteY405" fmla="*/ 3220739 h 3684962"/>
              <a:gd name="connsiteX406" fmla="*/ 5795180 w 9202762"/>
              <a:gd name="connsiteY406" fmla="*/ 3172466 h 3684962"/>
              <a:gd name="connsiteX407" fmla="*/ 5755222 w 9202762"/>
              <a:gd name="connsiteY407" fmla="*/ 3145647 h 3684962"/>
              <a:gd name="connsiteX408" fmla="*/ 5698368 w 9202762"/>
              <a:gd name="connsiteY408" fmla="*/ 3120707 h 3684962"/>
              <a:gd name="connsiteX409" fmla="*/ 5643124 w 9202762"/>
              <a:gd name="connsiteY409" fmla="*/ 3100593 h 3684962"/>
              <a:gd name="connsiteX410" fmla="*/ 5621402 w 9202762"/>
              <a:gd name="connsiteY410" fmla="*/ 3068949 h 3684962"/>
              <a:gd name="connsiteX411" fmla="*/ 5592975 w 9202762"/>
              <a:gd name="connsiteY411" fmla="*/ 3000563 h 3684962"/>
              <a:gd name="connsiteX412" fmla="*/ 5559721 w 9202762"/>
              <a:gd name="connsiteY412" fmla="*/ 2933787 h 3684962"/>
              <a:gd name="connsiteX413" fmla="*/ 5532902 w 9202762"/>
              <a:gd name="connsiteY413" fmla="*/ 2882027 h 3684962"/>
              <a:gd name="connsiteX414" fmla="*/ 5496162 w 9202762"/>
              <a:gd name="connsiteY414" fmla="*/ 2840192 h 3684962"/>
              <a:gd name="connsiteX415" fmla="*/ 5427777 w 9202762"/>
              <a:gd name="connsiteY415" fmla="*/ 2820078 h 3684962"/>
              <a:gd name="connsiteX416" fmla="*/ 5364486 w 9202762"/>
              <a:gd name="connsiteY416" fmla="*/ 2810156 h 3684962"/>
              <a:gd name="connsiteX417" fmla="*/ 5281083 w 9202762"/>
              <a:gd name="connsiteY417" fmla="*/ 2816862 h 3684962"/>
              <a:gd name="connsiteX418" fmla="*/ 5209212 w 9202762"/>
              <a:gd name="connsiteY418" fmla="*/ 2840192 h 3684962"/>
              <a:gd name="connsiteX419" fmla="*/ 5214307 w 9202762"/>
              <a:gd name="connsiteY419" fmla="*/ 2870229 h 3684962"/>
              <a:gd name="connsiteX420" fmla="*/ 5230934 w 9202762"/>
              <a:gd name="connsiteY420" fmla="*/ 2910186 h 3684962"/>
              <a:gd name="connsiteX421" fmla="*/ 5205993 w 9202762"/>
              <a:gd name="connsiteY421" fmla="*/ 2938614 h 3684962"/>
              <a:gd name="connsiteX422" fmla="*/ 5170861 w 9202762"/>
              <a:gd name="connsiteY422" fmla="*/ 2991981 h 3684962"/>
              <a:gd name="connsiteX423" fmla="*/ 5144044 w 9202762"/>
              <a:gd name="connsiteY423" fmla="*/ 3050444 h 3684962"/>
              <a:gd name="connsiteX424" fmla="*/ 5119104 w 9202762"/>
              <a:gd name="connsiteY424" fmla="*/ 3075384 h 3684962"/>
              <a:gd name="connsiteX425" fmla="*/ 5065736 w 9202762"/>
              <a:gd name="connsiteY425" fmla="*/ 3103812 h 3684962"/>
              <a:gd name="connsiteX426" fmla="*/ 5010758 w 9202762"/>
              <a:gd name="connsiteY426" fmla="*/ 3088795 h 3684962"/>
              <a:gd name="connsiteX427" fmla="*/ 4957390 w 9202762"/>
              <a:gd name="connsiteY427" fmla="*/ 3075384 h 3684962"/>
              <a:gd name="connsiteX428" fmla="*/ 4909120 w 9202762"/>
              <a:gd name="connsiteY428" fmla="*/ 3065463 h 3684962"/>
              <a:gd name="connsiteX429" fmla="*/ 4839125 w 9202762"/>
              <a:gd name="connsiteY429" fmla="*/ 3061976 h 3684962"/>
              <a:gd name="connsiteX430" fmla="*/ 4794071 w 9202762"/>
              <a:gd name="connsiteY430" fmla="*/ 3092011 h 3684962"/>
              <a:gd name="connsiteX431" fmla="*/ 4749017 w 9202762"/>
              <a:gd name="connsiteY431" fmla="*/ 3108638 h 3684962"/>
              <a:gd name="connsiteX432" fmla="*/ 4675535 w 9202762"/>
              <a:gd name="connsiteY432" fmla="*/ 3127144 h 3684962"/>
              <a:gd name="connsiteX433" fmla="*/ 4600446 w 9202762"/>
              <a:gd name="connsiteY433" fmla="*/ 3127144 h 3684962"/>
              <a:gd name="connsiteX434" fmla="*/ 4528575 w 9202762"/>
              <a:gd name="connsiteY434" fmla="*/ 3113735 h 3684962"/>
              <a:gd name="connsiteX435" fmla="*/ 4498537 w 9202762"/>
              <a:gd name="connsiteY435" fmla="*/ 3082090 h 3684962"/>
              <a:gd name="connsiteX436" fmla="*/ 4451875 w 9202762"/>
              <a:gd name="connsiteY436" fmla="*/ 3060368 h 3684962"/>
              <a:gd name="connsiteX437" fmla="*/ 4408431 w 9202762"/>
              <a:gd name="connsiteY437" fmla="*/ 3048568 h 3684962"/>
              <a:gd name="connsiteX438" fmla="*/ 4356672 w 9202762"/>
              <a:gd name="connsiteY438" fmla="*/ 3036767 h 3684962"/>
              <a:gd name="connsiteX439" fmla="*/ 4304914 w 9202762"/>
              <a:gd name="connsiteY439" fmla="*/ 3043473 h 3684962"/>
              <a:gd name="connsiteX440" fmla="*/ 4264953 w 9202762"/>
              <a:gd name="connsiteY440" fmla="*/ 3063584 h 3684962"/>
              <a:gd name="connsiteX441" fmla="*/ 4214804 w 9202762"/>
              <a:gd name="connsiteY441" fmla="*/ 3048568 h 3684962"/>
              <a:gd name="connsiteX442" fmla="*/ 4179674 w 9202762"/>
              <a:gd name="connsiteY442" fmla="*/ 3021749 h 3684962"/>
              <a:gd name="connsiteX443" fmla="*/ 4172968 w 9202762"/>
              <a:gd name="connsiteY443" fmla="*/ 2973210 h 3684962"/>
              <a:gd name="connsiteX444" fmla="*/ 4117993 w 9202762"/>
              <a:gd name="connsiteY444" fmla="*/ 2956583 h 3684962"/>
              <a:gd name="connsiteX445" fmla="*/ 4076157 w 9202762"/>
              <a:gd name="connsiteY445" fmla="*/ 2939954 h 3684962"/>
              <a:gd name="connsiteX446" fmla="*/ 4041025 w 9202762"/>
              <a:gd name="connsiteY446" fmla="*/ 2931640 h 3684962"/>
              <a:gd name="connsiteX447" fmla="*/ 3999457 w 9202762"/>
              <a:gd name="connsiteY447" fmla="*/ 2915013 h 3684962"/>
              <a:gd name="connsiteX448" fmla="*/ 3979343 w 9202762"/>
              <a:gd name="connsiteY448" fmla="*/ 2933251 h 3684962"/>
              <a:gd name="connsiteX449" fmla="*/ 3949308 w 9202762"/>
              <a:gd name="connsiteY449" fmla="*/ 2953364 h 3684962"/>
              <a:gd name="connsiteX450" fmla="*/ 3925978 w 9202762"/>
              <a:gd name="connsiteY450" fmla="*/ 2981791 h 3684962"/>
              <a:gd name="connsiteX451" fmla="*/ 3946092 w 9202762"/>
              <a:gd name="connsiteY451" fmla="*/ 3028454 h 3684962"/>
              <a:gd name="connsiteX452" fmla="*/ 3944481 w 9202762"/>
              <a:gd name="connsiteY452" fmla="*/ 3061976 h 3684962"/>
              <a:gd name="connsiteX453" fmla="*/ 3897817 w 9202762"/>
              <a:gd name="connsiteY453" fmla="*/ 3085308 h 3684962"/>
              <a:gd name="connsiteX454" fmla="*/ 3857859 w 9202762"/>
              <a:gd name="connsiteY454" fmla="*/ 3073508 h 3684962"/>
              <a:gd name="connsiteX455" fmla="*/ 3812805 w 9202762"/>
              <a:gd name="connsiteY455" fmla="*/ 3076995 h 3684962"/>
              <a:gd name="connsiteX456" fmla="*/ 3766143 w 9202762"/>
              <a:gd name="connsiteY456" fmla="*/ 3058489 h 3684962"/>
              <a:gd name="connsiteX457" fmla="*/ 3747905 w 9202762"/>
              <a:gd name="connsiteY457" fmla="*/ 3026846 h 3684962"/>
              <a:gd name="connsiteX458" fmla="*/ 3669599 w 9202762"/>
              <a:gd name="connsiteY458" fmla="*/ 3013435 h 3684962"/>
              <a:gd name="connsiteX459" fmla="*/ 3629638 w 9202762"/>
              <a:gd name="connsiteY459" fmla="*/ 3020140 h 3684962"/>
              <a:gd name="connsiteX460" fmla="*/ 3591289 w 9202762"/>
              <a:gd name="connsiteY460" fmla="*/ 3036767 h 3684962"/>
              <a:gd name="connsiteX461" fmla="*/ 3554548 w 9202762"/>
              <a:gd name="connsiteY461" fmla="*/ 3061708 h 3684962"/>
              <a:gd name="connsiteX462" fmla="*/ 3511105 w 9202762"/>
              <a:gd name="connsiteY462" fmla="*/ 3086648 h 3684962"/>
              <a:gd name="connsiteX463" fmla="*/ 3459345 w 9202762"/>
              <a:gd name="connsiteY463" fmla="*/ 3109981 h 3684962"/>
              <a:gd name="connsiteX464" fmla="*/ 3420996 w 9202762"/>
              <a:gd name="connsiteY464" fmla="*/ 3124997 h 3684962"/>
              <a:gd name="connsiteX465" fmla="*/ 3389351 w 9202762"/>
              <a:gd name="connsiteY465" fmla="*/ 3124997 h 3684962"/>
              <a:gd name="connsiteX466" fmla="*/ 3362534 w 9202762"/>
              <a:gd name="connsiteY466" fmla="*/ 3094962 h 3684962"/>
              <a:gd name="connsiteX467" fmla="*/ 3342420 w 9202762"/>
              <a:gd name="connsiteY467" fmla="*/ 3093354 h 3684962"/>
              <a:gd name="connsiteX468" fmla="*/ 3297366 w 9202762"/>
              <a:gd name="connsiteY468" fmla="*/ 3101667 h 3684962"/>
              <a:gd name="connsiteX469" fmla="*/ 3268939 w 9202762"/>
              <a:gd name="connsiteY469" fmla="*/ 3078335 h 3684962"/>
              <a:gd name="connsiteX470" fmla="*/ 3256871 w 9202762"/>
              <a:gd name="connsiteY470" fmla="*/ 3057149 h 3684962"/>
              <a:gd name="connsiteX471" fmla="*/ 3221740 w 9202762"/>
              <a:gd name="connsiteY471" fmla="*/ 3028186 h 3684962"/>
              <a:gd name="connsiteX472" fmla="*/ 3185536 w 9202762"/>
              <a:gd name="connsiteY472" fmla="*/ 2998150 h 3684962"/>
              <a:gd name="connsiteX473" fmla="*/ 3129218 w 9202762"/>
              <a:gd name="connsiteY473" fmla="*/ 3014509 h 3684962"/>
              <a:gd name="connsiteX474" fmla="*/ 3074242 w 9202762"/>
              <a:gd name="connsiteY474" fmla="*/ 3005658 h 3684962"/>
              <a:gd name="connsiteX475" fmla="*/ 3030528 w 9202762"/>
              <a:gd name="connsiteY475" fmla="*/ 2974282 h 3684962"/>
              <a:gd name="connsiteX476" fmla="*/ 2998078 w 9202762"/>
              <a:gd name="connsiteY476" fmla="*/ 3010487 h 3684962"/>
              <a:gd name="connsiteX477" fmla="*/ 2939347 w 9202762"/>
              <a:gd name="connsiteY477" fmla="*/ 2909114 h 3684962"/>
              <a:gd name="connsiteX478" fmla="*/ 2835562 w 9202762"/>
              <a:gd name="connsiteY478" fmla="*/ 2786556 h 3684962"/>
              <a:gd name="connsiteX479" fmla="*/ 2819203 w 9202762"/>
              <a:gd name="connsiteY479" fmla="*/ 2743916 h 3684962"/>
              <a:gd name="connsiteX480" fmla="*/ 2781659 w 9202762"/>
              <a:gd name="connsiteY480" fmla="*/ 2740162 h 3684962"/>
              <a:gd name="connsiteX481" fmla="*/ 2730438 w 9202762"/>
              <a:gd name="connsiteY481" fmla="*/ 2768857 h 3684962"/>
              <a:gd name="connsiteX482" fmla="*/ 2669024 w 9202762"/>
              <a:gd name="connsiteY482" fmla="*/ 2793797 h 3684962"/>
              <a:gd name="connsiteX483" fmla="*/ 2626383 w 9202762"/>
              <a:gd name="connsiteY483" fmla="*/ 2803719 h 3684962"/>
              <a:gd name="connsiteX484" fmla="*/ 2646496 w 9202762"/>
              <a:gd name="connsiteY484" fmla="*/ 2767517 h 3684962"/>
              <a:gd name="connsiteX485" fmla="*/ 2616461 w 9202762"/>
              <a:gd name="connsiteY485" fmla="*/ 2763762 h 3684962"/>
              <a:gd name="connsiteX486" fmla="*/ 2590178 w 9202762"/>
              <a:gd name="connsiteY486" fmla="*/ 2760007 h 3684962"/>
              <a:gd name="connsiteX487" fmla="*/ 2573821 w 9202762"/>
              <a:gd name="connsiteY487" fmla="*/ 2756253 h 3684962"/>
              <a:gd name="connsiteX488" fmla="*/ 2552633 w 9202762"/>
              <a:gd name="connsiteY488" fmla="*/ 2742576 h 3684962"/>
              <a:gd name="connsiteX489" fmla="*/ 2501412 w 9202762"/>
              <a:gd name="connsiteY489" fmla="*/ 2751426 h 3684962"/>
              <a:gd name="connsiteX490" fmla="*/ 2507581 w 9202762"/>
              <a:gd name="connsiteY490" fmla="*/ 2727557 h 3684962"/>
              <a:gd name="connsiteX491" fmla="*/ 2497657 w 9202762"/>
              <a:gd name="connsiteY491" fmla="*/ 2687598 h 3684962"/>
              <a:gd name="connsiteX492" fmla="*/ 2461453 w 9202762"/>
              <a:gd name="connsiteY492" fmla="*/ 2665072 h 3684962"/>
              <a:gd name="connsiteX493" fmla="*/ 2417741 w 9202762"/>
              <a:gd name="connsiteY493" fmla="*/ 2658903 h 3684962"/>
              <a:gd name="connsiteX494" fmla="*/ 2347744 w 9202762"/>
              <a:gd name="connsiteY494" fmla="*/ 2675262 h 3684962"/>
              <a:gd name="connsiteX495" fmla="*/ 2265147 w 9202762"/>
              <a:gd name="connsiteY495" fmla="*/ 2702885 h 3684962"/>
              <a:gd name="connsiteX496" fmla="*/ 2184961 w 9202762"/>
              <a:gd name="connsiteY496" fmla="*/ 2717904 h 3684962"/>
              <a:gd name="connsiteX497" fmla="*/ 2127302 w 9202762"/>
              <a:gd name="connsiteY497" fmla="*/ 2735335 h 3684962"/>
              <a:gd name="connsiteX498" fmla="*/ 2042291 w 9202762"/>
              <a:gd name="connsiteY498" fmla="*/ 2752766 h 3684962"/>
              <a:gd name="connsiteX499" fmla="*/ 1974709 w 9202762"/>
              <a:gd name="connsiteY499" fmla="*/ 2760275 h 3684962"/>
              <a:gd name="connsiteX500" fmla="*/ 1926972 w 9202762"/>
              <a:gd name="connsiteY500" fmla="*/ 2762690 h 3684962"/>
              <a:gd name="connsiteX501" fmla="*/ 1929387 w 9202762"/>
              <a:gd name="connsiteY501" fmla="*/ 2810156 h 3684962"/>
              <a:gd name="connsiteX502" fmla="*/ 1979536 w 9202762"/>
              <a:gd name="connsiteY502" fmla="*/ 2835097 h 3684962"/>
              <a:gd name="connsiteX503" fmla="*/ 1919465 w 9202762"/>
              <a:gd name="connsiteY503" fmla="*/ 2845021 h 3684962"/>
              <a:gd name="connsiteX504" fmla="*/ 1909541 w 9202762"/>
              <a:gd name="connsiteY504" fmla="*/ 2884978 h 3684962"/>
              <a:gd name="connsiteX505" fmla="*/ 1874411 w 9202762"/>
              <a:gd name="connsiteY505" fmla="*/ 2915013 h 3684962"/>
              <a:gd name="connsiteX506" fmla="*/ 1889427 w 9202762"/>
              <a:gd name="connsiteY506" fmla="*/ 2945051 h 3684962"/>
              <a:gd name="connsiteX507" fmla="*/ 1929387 w 9202762"/>
              <a:gd name="connsiteY507" fmla="*/ 2957655 h 3684962"/>
              <a:gd name="connsiteX508" fmla="*/ 1944405 w 9202762"/>
              <a:gd name="connsiteY508" fmla="*/ 2997612 h 3684962"/>
              <a:gd name="connsiteX509" fmla="*/ 1909273 w 9202762"/>
              <a:gd name="connsiteY509" fmla="*/ 3017726 h 3684962"/>
              <a:gd name="connsiteX510" fmla="*/ 1866633 w 9202762"/>
              <a:gd name="connsiteY510" fmla="*/ 3000295 h 3684962"/>
              <a:gd name="connsiteX511" fmla="*/ 1846520 w 9202762"/>
              <a:gd name="connsiteY511" fmla="*/ 3027918 h 3684962"/>
              <a:gd name="connsiteX512" fmla="*/ 1818897 w 9202762"/>
              <a:gd name="connsiteY512" fmla="*/ 3010487 h 3684962"/>
              <a:gd name="connsiteX513" fmla="*/ 1781352 w 9202762"/>
              <a:gd name="connsiteY513" fmla="*/ 2993053 h 3684962"/>
              <a:gd name="connsiteX514" fmla="*/ 1726376 w 9202762"/>
              <a:gd name="connsiteY514" fmla="*/ 2990641 h 3684962"/>
              <a:gd name="connsiteX515" fmla="*/ 1693926 w 9202762"/>
              <a:gd name="connsiteY515" fmla="*/ 2988227 h 3684962"/>
              <a:gd name="connsiteX516" fmla="*/ 1638950 w 9202762"/>
              <a:gd name="connsiteY516" fmla="*/ 3005658 h 3684962"/>
              <a:gd name="connsiteX517" fmla="*/ 1586387 w 9202762"/>
              <a:gd name="connsiteY517" fmla="*/ 3010755 h 3684962"/>
              <a:gd name="connsiteX518" fmla="*/ 1553937 w 9202762"/>
              <a:gd name="connsiteY518" fmla="*/ 3010755 h 3684962"/>
              <a:gd name="connsiteX519" fmla="*/ 1538920 w 9202762"/>
              <a:gd name="connsiteY519" fmla="*/ 3003245 h 3684962"/>
              <a:gd name="connsiteX520" fmla="*/ 1491452 w 9202762"/>
              <a:gd name="connsiteY520" fmla="*/ 2963286 h 3684962"/>
              <a:gd name="connsiteX521" fmla="*/ 1426284 w 9202762"/>
              <a:gd name="connsiteY521" fmla="*/ 2943172 h 3684962"/>
              <a:gd name="connsiteX522" fmla="*/ 1386327 w 9202762"/>
              <a:gd name="connsiteY522" fmla="*/ 2943172 h 3684962"/>
              <a:gd name="connsiteX523" fmla="*/ 1356289 w 9202762"/>
              <a:gd name="connsiteY523" fmla="*/ 2943172 h 3684962"/>
              <a:gd name="connsiteX524" fmla="*/ 1313649 w 9202762"/>
              <a:gd name="connsiteY524" fmla="*/ 2955777 h 3684962"/>
              <a:gd name="connsiteX525" fmla="*/ 1253576 w 9202762"/>
              <a:gd name="connsiteY525" fmla="*/ 2983400 h 3684962"/>
              <a:gd name="connsiteX526" fmla="*/ 1223541 w 9202762"/>
              <a:gd name="connsiteY526" fmla="*/ 3011023 h 3684962"/>
              <a:gd name="connsiteX527" fmla="*/ 1208522 w 9202762"/>
              <a:gd name="connsiteY527" fmla="*/ 3041058 h 3684962"/>
              <a:gd name="connsiteX528" fmla="*/ 1203427 w 9202762"/>
              <a:gd name="connsiteY528" fmla="*/ 3076188 h 3684962"/>
              <a:gd name="connsiteX529" fmla="*/ 1158373 w 9202762"/>
              <a:gd name="connsiteY529" fmla="*/ 3038644 h 3684962"/>
              <a:gd name="connsiteX530" fmla="*/ 1125923 w 9202762"/>
              <a:gd name="connsiteY530" fmla="*/ 3058757 h 3684962"/>
              <a:gd name="connsiteX531" fmla="*/ 1095888 w 9202762"/>
              <a:gd name="connsiteY531" fmla="*/ 3093890 h 3684962"/>
              <a:gd name="connsiteX532" fmla="*/ 1113319 w 9202762"/>
              <a:gd name="connsiteY532" fmla="*/ 3121513 h 3684962"/>
              <a:gd name="connsiteX533" fmla="*/ 1093205 w 9202762"/>
              <a:gd name="connsiteY533" fmla="*/ 3138944 h 3684962"/>
              <a:gd name="connsiteX534" fmla="*/ 1080601 w 9202762"/>
              <a:gd name="connsiteY534" fmla="*/ 3174074 h 3684962"/>
              <a:gd name="connsiteX535" fmla="*/ 1113051 w 9202762"/>
              <a:gd name="connsiteY535" fmla="*/ 3196602 h 3684962"/>
              <a:gd name="connsiteX536" fmla="*/ 1122975 w 9202762"/>
              <a:gd name="connsiteY536" fmla="*/ 3226638 h 3684962"/>
              <a:gd name="connsiteX537" fmla="*/ 1162932 w 9202762"/>
              <a:gd name="connsiteY537" fmla="*/ 3224223 h 3684962"/>
              <a:gd name="connsiteX538" fmla="*/ 1198064 w 9202762"/>
              <a:gd name="connsiteY538" fmla="*/ 3264451 h 3684962"/>
              <a:gd name="connsiteX539" fmla="*/ 1205574 w 9202762"/>
              <a:gd name="connsiteY539" fmla="*/ 3299583 h 3684962"/>
              <a:gd name="connsiteX540" fmla="*/ 1218178 w 9202762"/>
              <a:gd name="connsiteY540" fmla="*/ 3324524 h 3684962"/>
              <a:gd name="connsiteX541" fmla="*/ 1236413 w 9202762"/>
              <a:gd name="connsiteY541" fmla="*/ 3335249 h 3684962"/>
              <a:gd name="connsiteX542" fmla="*/ 1136383 w 9202762"/>
              <a:gd name="connsiteY542" fmla="*/ 3396127 h 3684962"/>
              <a:gd name="connsiteX543" fmla="*/ 1107956 w 9202762"/>
              <a:gd name="connsiteY543" fmla="*/ 3477921 h 3684962"/>
              <a:gd name="connsiteX544" fmla="*/ 1129678 w 9202762"/>
              <a:gd name="connsiteY544" fmla="*/ 3554621 h 3684962"/>
              <a:gd name="connsiteX545" fmla="*/ 1194578 w 9202762"/>
              <a:gd name="connsiteY545" fmla="*/ 3653041 h 3684962"/>
              <a:gd name="connsiteX546" fmla="*/ 1158105 w 9202762"/>
              <a:gd name="connsiteY546" fmla="*/ 3679860 h 3684962"/>
              <a:gd name="connsiteX547" fmla="*/ 1133165 w 9202762"/>
              <a:gd name="connsiteY547" fmla="*/ 3679860 h 3684962"/>
              <a:gd name="connsiteX548" fmla="*/ 1090525 w 9202762"/>
              <a:gd name="connsiteY548" fmla="*/ 3649825 h 3684962"/>
              <a:gd name="connsiteX549" fmla="*/ 1037961 w 9202762"/>
              <a:gd name="connsiteY549" fmla="*/ 3624884 h 3684962"/>
              <a:gd name="connsiteX550" fmla="*/ 1020530 w 9202762"/>
              <a:gd name="connsiteY550" fmla="*/ 3589752 h 3684962"/>
              <a:gd name="connsiteX551" fmla="*/ 1000417 w 9202762"/>
              <a:gd name="connsiteY551" fmla="*/ 3582242 h 3684962"/>
              <a:gd name="connsiteX552" fmla="*/ 942758 w 9202762"/>
              <a:gd name="connsiteY552" fmla="*/ 3589752 h 3684962"/>
              <a:gd name="connsiteX553" fmla="*/ 907626 w 9202762"/>
              <a:gd name="connsiteY553" fmla="*/ 3572321 h 3684962"/>
              <a:gd name="connsiteX554" fmla="*/ 872496 w 9202762"/>
              <a:gd name="connsiteY554" fmla="*/ 3549792 h 3684962"/>
              <a:gd name="connsiteX555" fmla="*/ 784800 w 9202762"/>
              <a:gd name="connsiteY555" fmla="*/ 3542283 h 3684962"/>
              <a:gd name="connsiteX556" fmla="*/ 717219 w 9202762"/>
              <a:gd name="connsiteY556" fmla="*/ 3522171 h 3684962"/>
              <a:gd name="connsiteX557" fmla="*/ 696034 w 9202762"/>
              <a:gd name="connsiteY557" fmla="*/ 3532093 h 3684962"/>
              <a:gd name="connsiteX558" fmla="*/ 681285 w 9202762"/>
              <a:gd name="connsiteY558" fmla="*/ 3520561 h 3684962"/>
              <a:gd name="connsiteX559" fmla="*/ 576158 w 9202762"/>
              <a:gd name="connsiteY559" fmla="*/ 3444667 h 3684962"/>
              <a:gd name="connsiteX560" fmla="*/ 531908 w 9202762"/>
              <a:gd name="connsiteY560" fmla="*/ 3408731 h 3684962"/>
              <a:gd name="connsiteX561" fmla="*/ 546927 w 9202762"/>
              <a:gd name="connsiteY561" fmla="*/ 3395322 h 3684962"/>
              <a:gd name="connsiteX562" fmla="*/ 577766 w 9202762"/>
              <a:gd name="connsiteY562" fmla="*/ 3371186 h 3684962"/>
              <a:gd name="connsiteX563" fmla="*/ 611288 w 9202762"/>
              <a:gd name="connsiteY563" fmla="*/ 3338736 h 3684962"/>
              <a:gd name="connsiteX564" fmla="*/ 589566 w 9202762"/>
              <a:gd name="connsiteY564" fmla="*/ 3307092 h 3684962"/>
              <a:gd name="connsiteX565" fmla="*/ 659561 w 9202762"/>
              <a:gd name="connsiteY565" fmla="*/ 3266329 h 3684962"/>
              <a:gd name="connsiteX566" fmla="*/ 601903 w 9202762"/>
              <a:gd name="connsiteY566" fmla="*/ 3267669 h 3684962"/>
              <a:gd name="connsiteX567" fmla="*/ 603245 w 9202762"/>
              <a:gd name="connsiteY567" fmla="*/ 3240852 h 3684962"/>
              <a:gd name="connsiteX568" fmla="*/ 646957 w 9202762"/>
              <a:gd name="connsiteY568" fmla="*/ 3210815 h 3684962"/>
              <a:gd name="connsiteX569" fmla="*/ 693351 w 9202762"/>
              <a:gd name="connsiteY569" fmla="*/ 3212155 h 3684962"/>
              <a:gd name="connsiteX570" fmla="*/ 703275 w 9202762"/>
              <a:gd name="connsiteY570" fmla="*/ 3178365 h 3684962"/>
              <a:gd name="connsiteX571" fmla="*/ 690671 w 9202762"/>
              <a:gd name="connsiteY571" fmla="*/ 3157179 h 3684962"/>
              <a:gd name="connsiteX572" fmla="*/ 710784 w 9202762"/>
              <a:gd name="connsiteY572" fmla="*/ 3143503 h 3684962"/>
              <a:gd name="connsiteX573" fmla="*/ 697106 w 9202762"/>
              <a:gd name="connsiteY573" fmla="*/ 3127144 h 3684962"/>
              <a:gd name="connsiteX574" fmla="*/ 713465 w 9202762"/>
              <a:gd name="connsiteY574" fmla="*/ 3103275 h 3684962"/>
              <a:gd name="connsiteX575" fmla="*/ 681015 w 9202762"/>
              <a:gd name="connsiteY575" fmla="*/ 3083162 h 3684962"/>
              <a:gd name="connsiteX576" fmla="*/ 633280 w 9202762"/>
              <a:gd name="connsiteY576" fmla="*/ 3070557 h 3684962"/>
              <a:gd name="connsiteX577" fmla="*/ 586886 w 9202762"/>
              <a:gd name="connsiteY577" fmla="*/ 3063048 h 3684962"/>
              <a:gd name="connsiteX578" fmla="*/ 561943 w 9202762"/>
              <a:gd name="connsiteY578" fmla="*/ 3033013 h 3684962"/>
              <a:gd name="connsiteX579" fmla="*/ 530568 w 9202762"/>
              <a:gd name="connsiteY579" fmla="*/ 3035427 h 3684962"/>
              <a:gd name="connsiteX580" fmla="*/ 501873 w 9202762"/>
              <a:gd name="connsiteY580" fmla="*/ 3037840 h 3684962"/>
              <a:gd name="connsiteX581" fmla="*/ 474250 w 9202762"/>
              <a:gd name="connsiteY581" fmla="*/ 3025235 h 3684962"/>
              <a:gd name="connsiteX582" fmla="*/ 453064 w 9202762"/>
              <a:gd name="connsiteY582" fmla="*/ 3013971 h 3684962"/>
              <a:gd name="connsiteX583" fmla="*/ 428123 w 9202762"/>
              <a:gd name="connsiteY583" fmla="*/ 2970259 h 3684962"/>
              <a:gd name="connsiteX584" fmla="*/ 386824 w 9202762"/>
              <a:gd name="connsiteY584" fmla="*/ 2960335 h 3684962"/>
              <a:gd name="connsiteX585" fmla="*/ 374220 w 9202762"/>
              <a:gd name="connsiteY585" fmla="*/ 2928960 h 3684962"/>
              <a:gd name="connsiteX586" fmla="*/ 366710 w 9202762"/>
              <a:gd name="connsiteY586" fmla="*/ 2886318 h 3684962"/>
              <a:gd name="connsiteX587" fmla="*/ 320316 w 9202762"/>
              <a:gd name="connsiteY587" fmla="*/ 2881223 h 3684962"/>
              <a:gd name="connsiteX588" fmla="*/ 282771 w 9202762"/>
              <a:gd name="connsiteY588" fmla="*/ 2882565 h 3684962"/>
              <a:gd name="connsiteX589" fmla="*/ 256490 w 9202762"/>
              <a:gd name="connsiteY589" fmla="*/ 2896242 h 3684962"/>
              <a:gd name="connsiteX590" fmla="*/ 232622 w 9202762"/>
              <a:gd name="connsiteY590" fmla="*/ 2866207 h 3684962"/>
              <a:gd name="connsiteX591" fmla="*/ 223772 w 9202762"/>
              <a:gd name="connsiteY591" fmla="*/ 2813643 h 3684962"/>
              <a:gd name="connsiteX592" fmla="*/ 263730 w 9202762"/>
              <a:gd name="connsiteY592" fmla="*/ 2819810 h 3684962"/>
              <a:gd name="connsiteX593" fmla="*/ 292425 w 9202762"/>
              <a:gd name="connsiteY593" fmla="*/ 2793529 h 3684962"/>
              <a:gd name="connsiteX594" fmla="*/ 261047 w 9202762"/>
              <a:gd name="connsiteY594" fmla="*/ 2764834 h 3684962"/>
              <a:gd name="connsiteX595" fmla="*/ 228599 w 9202762"/>
              <a:gd name="connsiteY595" fmla="*/ 2733456 h 3684962"/>
              <a:gd name="connsiteX596" fmla="*/ 202316 w 9202762"/>
              <a:gd name="connsiteY596" fmla="*/ 2698326 h 3684962"/>
              <a:gd name="connsiteX597" fmla="*/ 196149 w 9202762"/>
              <a:gd name="connsiteY597" fmla="*/ 2658099 h 3684962"/>
              <a:gd name="connsiteX598" fmla="*/ 191054 w 9202762"/>
              <a:gd name="connsiteY598" fmla="*/ 2619214 h 3684962"/>
              <a:gd name="connsiteX599" fmla="*/ 138491 w 9202762"/>
              <a:gd name="connsiteY599" fmla="*/ 2604195 h 3684962"/>
              <a:gd name="connsiteX600" fmla="*/ 108453 w 9202762"/>
              <a:gd name="connsiteY600" fmla="*/ 2604195 h 3684962"/>
              <a:gd name="connsiteX601" fmla="*/ 79760 w 9202762"/>
              <a:gd name="connsiteY601" fmla="*/ 2590519 h 3684962"/>
              <a:gd name="connsiteX602" fmla="*/ 49723 w 9202762"/>
              <a:gd name="connsiteY602" fmla="*/ 2581669 h 3684962"/>
              <a:gd name="connsiteX603" fmla="*/ 34706 w 9202762"/>
              <a:gd name="connsiteY603" fmla="*/ 2542782 h 3684962"/>
              <a:gd name="connsiteX604" fmla="*/ 17273 w 9202762"/>
              <a:gd name="connsiteY604" fmla="*/ 2510332 h 3684962"/>
              <a:gd name="connsiteX605" fmla="*/ 11106 w 9202762"/>
              <a:gd name="connsiteY605" fmla="*/ 2478956 h 3684962"/>
              <a:gd name="connsiteX606" fmla="*/ 3597 w 9202762"/>
              <a:gd name="connsiteY606" fmla="*/ 2448919 h 3684962"/>
              <a:gd name="connsiteX607" fmla="*/ 18615 w 9202762"/>
              <a:gd name="connsiteY607" fmla="*/ 2430147 h 3684962"/>
              <a:gd name="connsiteX608" fmla="*/ 6011 w 9202762"/>
              <a:gd name="connsiteY608" fmla="*/ 2400112 h 3684962"/>
              <a:gd name="connsiteX609" fmla="*/ 2256 w 9202762"/>
              <a:gd name="connsiteY609" fmla="*/ 2367662 h 3684962"/>
              <a:gd name="connsiteX610" fmla="*/ 21028 w 9202762"/>
              <a:gd name="connsiteY610" fmla="*/ 2338967 h 3684962"/>
              <a:gd name="connsiteX611" fmla="*/ 32560 w 9202762"/>
              <a:gd name="connsiteY611" fmla="*/ 2301958 h 3684962"/>
              <a:gd name="connsiteX612" fmla="*/ 60183 w 9202762"/>
              <a:gd name="connsiteY612" fmla="*/ 2280234 h 3684962"/>
              <a:gd name="connsiteX613" fmla="*/ 114354 w 9202762"/>
              <a:gd name="connsiteY613" fmla="*/ 2261999 h 3684962"/>
              <a:gd name="connsiteX614" fmla="*/ 140905 w 9202762"/>
              <a:gd name="connsiteY614" fmla="*/ 2254490 h 3684962"/>
              <a:gd name="connsiteX615" fmla="*/ 91826 w 9202762"/>
              <a:gd name="connsiteY615" fmla="*/ 2243496 h 3684962"/>
              <a:gd name="connsiteX616" fmla="*/ 55892 w 9202762"/>
              <a:gd name="connsiteY616" fmla="*/ 2206755 h 3684962"/>
              <a:gd name="connsiteX617" fmla="*/ 32291 w 9202762"/>
              <a:gd name="connsiteY617" fmla="*/ 2215068 h 3684962"/>
              <a:gd name="connsiteX618" fmla="*/ 59108 w 9202762"/>
              <a:gd name="connsiteY618" fmla="*/ 2180740 h 3684962"/>
              <a:gd name="connsiteX619" fmla="*/ 146000 w 9202762"/>
              <a:gd name="connsiteY619" fmla="*/ 2110745 h 3684962"/>
              <a:gd name="connsiteX620" fmla="*/ 229403 w 9202762"/>
              <a:gd name="connsiteY620" fmla="*/ 2030561 h 3684962"/>
              <a:gd name="connsiteX621" fmla="*/ 214385 w 9202762"/>
              <a:gd name="connsiteY621" fmla="*/ 1985507 h 3684962"/>
              <a:gd name="connsiteX622" fmla="*/ 142514 w 9202762"/>
              <a:gd name="connsiteY622" fmla="*/ 1930531 h 3684962"/>
              <a:gd name="connsiteX623" fmla="*/ 177644 w 9202762"/>
              <a:gd name="connsiteY623" fmla="*/ 1898885 h 3684962"/>
              <a:gd name="connsiteX624" fmla="*/ 147608 w 9202762"/>
              <a:gd name="connsiteY624" fmla="*/ 1868850 h 3684962"/>
              <a:gd name="connsiteX625" fmla="*/ 155922 w 9202762"/>
              <a:gd name="connsiteY625" fmla="*/ 1840423 h 3684962"/>
              <a:gd name="connsiteX626" fmla="*/ 127495 w 9202762"/>
              <a:gd name="connsiteY626" fmla="*/ 1821917 h 3684962"/>
              <a:gd name="connsiteX627" fmla="*/ 140905 w 9202762"/>
              <a:gd name="connsiteY627" fmla="*/ 1805290 h 3684962"/>
              <a:gd name="connsiteX628" fmla="*/ 132592 w 9202762"/>
              <a:gd name="connsiteY628" fmla="*/ 1761846 h 3684962"/>
              <a:gd name="connsiteX629" fmla="*/ 150827 w 9202762"/>
              <a:gd name="connsiteY629" fmla="*/ 1728592 h 3684962"/>
              <a:gd name="connsiteX630" fmla="*/ 97459 w 9202762"/>
              <a:gd name="connsiteY630" fmla="*/ 1643311 h 3684962"/>
              <a:gd name="connsiteX631" fmla="*/ 114087 w 9202762"/>
              <a:gd name="connsiteY631" fmla="*/ 1610057 h 3684962"/>
              <a:gd name="connsiteX632" fmla="*/ 149219 w 9202762"/>
              <a:gd name="connsiteY632" fmla="*/ 1568221 h 3684962"/>
              <a:gd name="connsiteX633" fmla="*/ 109260 w 9202762"/>
              <a:gd name="connsiteY633" fmla="*/ 1526386 h 3684962"/>
              <a:gd name="connsiteX634" fmla="*/ 74127 w 9202762"/>
              <a:gd name="connsiteY634" fmla="*/ 1506272 h 3684962"/>
              <a:gd name="connsiteX635" fmla="*/ 65814 w 9202762"/>
              <a:gd name="connsiteY635" fmla="*/ 1474626 h 3684962"/>
              <a:gd name="connsiteX636" fmla="*/ 74127 w 9202762"/>
              <a:gd name="connsiteY636" fmla="*/ 1444591 h 3684962"/>
              <a:gd name="connsiteX637" fmla="*/ 95849 w 9202762"/>
              <a:gd name="connsiteY637" fmla="*/ 1427964 h 3684962"/>
              <a:gd name="connsiteX638" fmla="*/ 134200 w 9202762"/>
              <a:gd name="connsiteY638" fmla="*/ 1394442 h 3684962"/>
              <a:gd name="connsiteX639" fmla="*/ 180862 w 9202762"/>
              <a:gd name="connsiteY639" fmla="*/ 1372718 h 3684962"/>
              <a:gd name="connsiteX640" fmla="*/ 209558 w 9202762"/>
              <a:gd name="connsiteY640" fmla="*/ 1352606 h 3684962"/>
              <a:gd name="connsiteX641" fmla="*/ 213312 w 9202762"/>
              <a:gd name="connsiteY641" fmla="*/ 1355286 h 3684962"/>
              <a:gd name="connsiteX642" fmla="*/ 247639 w 9202762"/>
              <a:gd name="connsiteY642" fmla="*/ 1356897 h 3684962"/>
              <a:gd name="connsiteX643" fmla="*/ 287598 w 9202762"/>
              <a:gd name="connsiteY643" fmla="*/ 1349387 h 3684962"/>
              <a:gd name="connsiteX644" fmla="*/ 325142 w 9202762"/>
              <a:gd name="connsiteY644" fmla="*/ 1364404 h 3684962"/>
              <a:gd name="connsiteX645" fmla="*/ 283307 w 9202762"/>
              <a:gd name="connsiteY645" fmla="*/ 1377815 h 3684962"/>
              <a:gd name="connsiteX646" fmla="*/ 314953 w 9202762"/>
              <a:gd name="connsiteY646" fmla="*/ 1396050 h 3684962"/>
              <a:gd name="connsiteX647" fmla="*/ 366710 w 9202762"/>
              <a:gd name="connsiteY647" fmla="*/ 1399536 h 3684962"/>
              <a:gd name="connsiteX648" fmla="*/ 407474 w 9202762"/>
              <a:gd name="connsiteY648" fmla="*/ 1400341 h 3684962"/>
              <a:gd name="connsiteX649" fmla="*/ 436705 w 9202762"/>
              <a:gd name="connsiteY649" fmla="*/ 1403559 h 3684962"/>
              <a:gd name="connsiteX650" fmla="*/ 568648 w 9202762"/>
              <a:gd name="connsiteY650" fmla="*/ 1455319 h 3684962"/>
              <a:gd name="connsiteX651" fmla="*/ 651248 w 9202762"/>
              <a:gd name="connsiteY651" fmla="*/ 1497154 h 3684962"/>
              <a:gd name="connsiteX652" fmla="*/ 697912 w 9202762"/>
              <a:gd name="connsiteY652" fmla="*/ 1522899 h 3684962"/>
              <a:gd name="connsiteX653" fmla="*/ 744575 w 9202762"/>
              <a:gd name="connsiteY653" fmla="*/ 1551326 h 3684962"/>
              <a:gd name="connsiteX654" fmla="*/ 777024 w 9202762"/>
              <a:gd name="connsiteY654" fmla="*/ 1576267 h 3684962"/>
              <a:gd name="connsiteX655" fmla="*/ 782119 w 9202762"/>
              <a:gd name="connsiteY655" fmla="*/ 1643043 h 3684962"/>
              <a:gd name="connsiteX656" fmla="*/ 618530 w 9202762"/>
              <a:gd name="connsiteY656" fmla="*/ 1714914 h 3684962"/>
              <a:gd name="connsiteX657" fmla="*/ 486586 w 9202762"/>
              <a:gd name="connsiteY657" fmla="*/ 1693192 h 3684962"/>
              <a:gd name="connsiteX658" fmla="*/ 388166 w 9202762"/>
              <a:gd name="connsiteY658" fmla="*/ 1662352 h 3684962"/>
              <a:gd name="connsiteX659" fmla="*/ 309856 w 9202762"/>
              <a:gd name="connsiteY659" fmla="*/ 1628828 h 3684962"/>
              <a:gd name="connsiteX660" fmla="*/ 264804 w 9202762"/>
              <a:gd name="connsiteY660" fmla="*/ 1612203 h 3684962"/>
              <a:gd name="connsiteX661" fmla="*/ 284915 w 9202762"/>
              <a:gd name="connsiteY661" fmla="*/ 1630438 h 3684962"/>
              <a:gd name="connsiteX662" fmla="*/ 339893 w 9202762"/>
              <a:gd name="connsiteY662" fmla="*/ 1676297 h 3684962"/>
              <a:gd name="connsiteX663" fmla="*/ 373952 w 9202762"/>
              <a:gd name="connsiteY663" fmla="*/ 1701237 h 3684962"/>
              <a:gd name="connsiteX664" fmla="*/ 417397 w 9202762"/>
              <a:gd name="connsiteY664" fmla="*/ 1732883 h 3684962"/>
              <a:gd name="connsiteX665" fmla="*/ 413107 w 9202762"/>
              <a:gd name="connsiteY665" fmla="*/ 1768818 h 3684962"/>
              <a:gd name="connsiteX666" fmla="*/ 411496 w 9202762"/>
              <a:gd name="connsiteY666" fmla="*/ 1805558 h 3684962"/>
              <a:gd name="connsiteX667" fmla="*/ 424904 w 9202762"/>
              <a:gd name="connsiteY667" fmla="*/ 1846322 h 3684962"/>
              <a:gd name="connsiteX668" fmla="*/ 454136 w 9202762"/>
              <a:gd name="connsiteY668" fmla="*/ 1878771 h 3684962"/>
              <a:gd name="connsiteX669" fmla="*/ 505895 w 9202762"/>
              <a:gd name="connsiteY669" fmla="*/ 1908003 h 3684962"/>
              <a:gd name="connsiteX670" fmla="*/ 550145 w 9202762"/>
              <a:gd name="connsiteY670" fmla="*/ 1921411 h 3684962"/>
              <a:gd name="connsiteX671" fmla="*/ 592785 w 9202762"/>
              <a:gd name="connsiteY671" fmla="*/ 1914708 h 3684962"/>
              <a:gd name="connsiteX672" fmla="*/ 587690 w 9202762"/>
              <a:gd name="connsiteY672" fmla="*/ 1880382 h 3684962"/>
              <a:gd name="connsiteX673" fmla="*/ 532712 w 9202762"/>
              <a:gd name="connsiteY673" fmla="*/ 1861072 h 3684962"/>
              <a:gd name="connsiteX674" fmla="*/ 516085 w 9202762"/>
              <a:gd name="connsiteY674" fmla="*/ 1828622 h 3684962"/>
              <a:gd name="connsiteX675" fmla="*/ 550413 w 9202762"/>
              <a:gd name="connsiteY675" fmla="*/ 1796977 h 3684962"/>
              <a:gd name="connsiteX676" fmla="*/ 614775 w 9202762"/>
              <a:gd name="connsiteY676" fmla="*/ 1835328 h 3684962"/>
              <a:gd name="connsiteX677" fmla="*/ 673238 w 9202762"/>
              <a:gd name="connsiteY677" fmla="*/ 1848736 h 3684962"/>
              <a:gd name="connsiteX678" fmla="*/ 740820 w 9202762"/>
              <a:gd name="connsiteY678" fmla="*/ 1852759 h 3684962"/>
              <a:gd name="connsiteX679" fmla="*/ 717488 w 9202762"/>
              <a:gd name="connsiteY679" fmla="*/ 1808509 h 3684962"/>
              <a:gd name="connsiteX680" fmla="*/ 714271 w 9202762"/>
              <a:gd name="connsiteY680" fmla="*/ 1759164 h 3684962"/>
              <a:gd name="connsiteX681" fmla="*/ 768443 w 9202762"/>
              <a:gd name="connsiteY681" fmla="*/ 1720011 h 3684962"/>
              <a:gd name="connsiteX682" fmla="*/ 818592 w 9202762"/>
              <a:gd name="connsiteY682" fmla="*/ 1698287 h 3684962"/>
              <a:gd name="connsiteX683" fmla="*/ 854526 w 9202762"/>
              <a:gd name="connsiteY683" fmla="*/ 1680856 h 3684962"/>
              <a:gd name="connsiteX684" fmla="*/ 911381 w 9202762"/>
              <a:gd name="connsiteY684" fmla="*/ 1691852 h 3684962"/>
              <a:gd name="connsiteX685" fmla="*/ 928007 w 9202762"/>
              <a:gd name="connsiteY685" fmla="*/ 1708479 h 3684962"/>
              <a:gd name="connsiteX686" fmla="*/ 952144 w 9202762"/>
              <a:gd name="connsiteY686" fmla="*/ 1709283 h 3684962"/>
              <a:gd name="connsiteX687" fmla="*/ 969575 w 9202762"/>
              <a:gd name="connsiteY687" fmla="*/ 1665839 h 3684962"/>
              <a:gd name="connsiteX688" fmla="*/ 948657 w 9202762"/>
              <a:gd name="connsiteY688" fmla="*/ 1615688 h 3684962"/>
              <a:gd name="connsiteX689" fmla="*/ 930154 w 9202762"/>
              <a:gd name="connsiteY689" fmla="*/ 1595574 h 3684962"/>
              <a:gd name="connsiteX690" fmla="*/ 951876 w 9202762"/>
              <a:gd name="connsiteY690" fmla="*/ 1533089 h 3684962"/>
              <a:gd name="connsiteX691" fmla="*/ 935249 w 9202762"/>
              <a:gd name="connsiteY691" fmla="*/ 1493936 h 3684962"/>
              <a:gd name="connsiteX692" fmla="*/ 925327 w 9202762"/>
              <a:gd name="connsiteY692" fmla="*/ 1472214 h 3684962"/>
              <a:gd name="connsiteX693" fmla="*/ 995322 w 9202762"/>
              <a:gd name="connsiteY693" fmla="*/ 1479721 h 3684962"/>
              <a:gd name="connsiteX694" fmla="*/ 1067193 w 9202762"/>
              <a:gd name="connsiteY694" fmla="*/ 1499835 h 3684962"/>
              <a:gd name="connsiteX695" fmla="*/ 1101519 w 9202762"/>
              <a:gd name="connsiteY695" fmla="*/ 1554006 h 3684962"/>
              <a:gd name="connsiteX696" fmla="*/ 1051370 w 9202762"/>
              <a:gd name="connsiteY696" fmla="*/ 1556421 h 3684962"/>
              <a:gd name="connsiteX697" fmla="*/ 1012217 w 9202762"/>
              <a:gd name="connsiteY697" fmla="*/ 1571440 h 3684962"/>
              <a:gd name="connsiteX698" fmla="*/ 1013825 w 9202762"/>
              <a:gd name="connsiteY698" fmla="*/ 1607374 h 3684962"/>
              <a:gd name="connsiteX699" fmla="*/ 1058879 w 9202762"/>
              <a:gd name="connsiteY699" fmla="*/ 1650016 h 3684962"/>
              <a:gd name="connsiteX700" fmla="*/ 1154887 w 9202762"/>
              <a:gd name="connsiteY700" fmla="*/ 1637412 h 3684962"/>
              <a:gd name="connsiteX701" fmla="*/ 1167493 w 9202762"/>
              <a:gd name="connsiteY701" fmla="*/ 1578143 h 3684962"/>
              <a:gd name="connsiteX702" fmla="*/ 1229172 w 9202762"/>
              <a:gd name="connsiteY702" fmla="*/ 1558835 h 3684962"/>
              <a:gd name="connsiteX703" fmla="*/ 1283344 w 9202762"/>
              <a:gd name="connsiteY703" fmla="*/ 1525579 h 3684962"/>
              <a:gd name="connsiteX704" fmla="*/ 1412607 w 9202762"/>
              <a:gd name="connsiteY704" fmla="*/ 1487230 h 3684962"/>
              <a:gd name="connsiteX705" fmla="*/ 1437548 w 9202762"/>
              <a:gd name="connsiteY705" fmla="*/ 1502249 h 3684962"/>
              <a:gd name="connsiteX706" fmla="*/ 1448276 w 9202762"/>
              <a:gd name="connsiteY706" fmla="*/ 1470603 h 3684962"/>
              <a:gd name="connsiteX707" fmla="*/ 1524973 w 9202762"/>
              <a:gd name="connsiteY707" fmla="*/ 1448077 h 3684962"/>
              <a:gd name="connsiteX708" fmla="*/ 1512369 w 9202762"/>
              <a:gd name="connsiteY708" fmla="*/ 1486426 h 3684962"/>
              <a:gd name="connsiteX709" fmla="*/ 1498961 w 9202762"/>
              <a:gd name="connsiteY709" fmla="*/ 1503053 h 3684962"/>
              <a:gd name="connsiteX710" fmla="*/ 1484746 w 9202762"/>
              <a:gd name="connsiteY710" fmla="*/ 1518072 h 3684962"/>
              <a:gd name="connsiteX711" fmla="*/ 1560642 w 9202762"/>
              <a:gd name="connsiteY711" fmla="*/ 1523971 h 3684962"/>
              <a:gd name="connsiteX712" fmla="*/ 1613206 w 9202762"/>
              <a:gd name="connsiteY712" fmla="*/ 1485622 h 3684962"/>
              <a:gd name="connsiteX713" fmla="*/ 1708407 w 9202762"/>
              <a:gd name="connsiteY713" fmla="*/ 1485622 h 3684962"/>
              <a:gd name="connsiteX714" fmla="*/ 1795298 w 9202762"/>
              <a:gd name="connsiteY714" fmla="*/ 1442176 h 3684962"/>
              <a:gd name="connsiteX715" fmla="*/ 1829625 w 9202762"/>
              <a:gd name="connsiteY715" fmla="*/ 1467921 h 3684962"/>
              <a:gd name="connsiteX716" fmla="*/ 1829625 w 9202762"/>
              <a:gd name="connsiteY716" fmla="*/ 1501445 h 3684962"/>
              <a:gd name="connsiteX717" fmla="*/ 1858856 w 9202762"/>
              <a:gd name="connsiteY717" fmla="*/ 1489645 h 3684962"/>
              <a:gd name="connsiteX718" fmla="*/ 1897205 w 9202762"/>
              <a:gd name="connsiteY718" fmla="*/ 1470335 h 3684962"/>
              <a:gd name="connsiteX719" fmla="*/ 1914638 w 9202762"/>
              <a:gd name="connsiteY719" fmla="*/ 1439496 h 3684962"/>
              <a:gd name="connsiteX720" fmla="*/ 1888891 w 9202762"/>
              <a:gd name="connsiteY720" fmla="*/ 1392831 h 3684962"/>
              <a:gd name="connsiteX721" fmla="*/ 1852957 w 9202762"/>
              <a:gd name="connsiteY721" fmla="*/ 1367087 h 3684962"/>
              <a:gd name="connsiteX722" fmla="*/ 1811387 w 9202762"/>
              <a:gd name="connsiteY722" fmla="*/ 1350460 h 3684962"/>
              <a:gd name="connsiteX723" fmla="*/ 1795566 w 9202762"/>
              <a:gd name="connsiteY723" fmla="*/ 1303797 h 3684962"/>
              <a:gd name="connsiteX724" fmla="*/ 1863951 w 9202762"/>
              <a:gd name="connsiteY724" fmla="*/ 1326323 h 3684962"/>
              <a:gd name="connsiteX725" fmla="*/ 1905518 w 9202762"/>
              <a:gd name="connsiteY725" fmla="*/ 1357165 h 3684962"/>
              <a:gd name="connsiteX726" fmla="*/ 2008233 w 9202762"/>
              <a:gd name="connsiteY726" fmla="*/ 1366282 h 3684962"/>
              <a:gd name="connsiteX727" fmla="*/ 2112554 w 9202762"/>
              <a:gd name="connsiteY727" fmla="*/ 1393906 h 3684962"/>
              <a:gd name="connsiteX728" fmla="*/ 2187643 w 9202762"/>
              <a:gd name="connsiteY728" fmla="*/ 1424745 h 3684962"/>
              <a:gd name="connsiteX729" fmla="*/ 2278556 w 9202762"/>
              <a:gd name="connsiteY729" fmla="*/ 1463900 h 3684962"/>
              <a:gd name="connsiteX730" fmla="*/ 2346940 w 9202762"/>
              <a:gd name="connsiteY730" fmla="*/ 1518072 h 3684962"/>
              <a:gd name="connsiteX731" fmla="*/ 2382072 w 9202762"/>
              <a:gd name="connsiteY731" fmla="*/ 1462290 h 3684962"/>
              <a:gd name="connsiteX732" fmla="*/ 2348014 w 9202762"/>
              <a:gd name="connsiteY732" fmla="*/ 1444859 h 3684962"/>
              <a:gd name="connsiteX733" fmla="*/ 2323878 w 9202762"/>
              <a:gd name="connsiteY733" fmla="*/ 1399001 h 3684962"/>
              <a:gd name="connsiteX734" fmla="*/ 2257102 w 9202762"/>
              <a:gd name="connsiteY734" fmla="*/ 1374060 h 3684962"/>
              <a:gd name="connsiteX735" fmla="*/ 2276411 w 9202762"/>
              <a:gd name="connsiteY735" fmla="*/ 1335709 h 3684962"/>
              <a:gd name="connsiteX736" fmla="*/ 2279628 w 9202762"/>
              <a:gd name="connsiteY736" fmla="*/ 1309160 h 3684962"/>
              <a:gd name="connsiteX737" fmla="*/ 2286333 w 9202762"/>
              <a:gd name="connsiteY737" fmla="*/ 1264106 h 3684962"/>
              <a:gd name="connsiteX738" fmla="*/ 2254687 w 9202762"/>
              <a:gd name="connsiteY738" fmla="*/ 1256597 h 3684962"/>
              <a:gd name="connsiteX739" fmla="*/ 2278020 w 9202762"/>
              <a:gd name="connsiteY739" fmla="*/ 1207252 h 3684962"/>
              <a:gd name="connsiteX740" fmla="*/ 2353109 w 9202762"/>
              <a:gd name="connsiteY740" fmla="*/ 1149593 h 3684962"/>
              <a:gd name="connsiteX741" fmla="*/ 2390654 w 9202762"/>
              <a:gd name="connsiteY741" fmla="*/ 1069409 h 3684962"/>
              <a:gd name="connsiteX742" fmla="*/ 2422300 w 9202762"/>
              <a:gd name="connsiteY742" fmla="*/ 1037763 h 3684962"/>
              <a:gd name="connsiteX743" fmla="*/ 2529839 w 9202762"/>
              <a:gd name="connsiteY743" fmla="*/ 1042858 h 3684962"/>
              <a:gd name="connsiteX744" fmla="*/ 2599834 w 9202762"/>
              <a:gd name="connsiteY744" fmla="*/ 1066190 h 3684962"/>
              <a:gd name="connsiteX745" fmla="*/ 2575697 w 9202762"/>
              <a:gd name="connsiteY745" fmla="*/ 1162197 h 3684962"/>
              <a:gd name="connsiteX746" fmla="*/ 2557460 w 9202762"/>
              <a:gd name="connsiteY746" fmla="*/ 1204839 h 3684962"/>
              <a:gd name="connsiteX747" fmla="*/ 2603318 w 9202762"/>
              <a:gd name="connsiteY747" fmla="*/ 1269201 h 3684962"/>
              <a:gd name="connsiteX748" fmla="*/ 2589106 w 9202762"/>
              <a:gd name="connsiteY748" fmla="*/ 1328470 h 3684962"/>
              <a:gd name="connsiteX749" fmla="*/ 2589910 w 9202762"/>
              <a:gd name="connsiteY749" fmla="*/ 1381837 h 3684962"/>
              <a:gd name="connsiteX750" fmla="*/ 2591520 w 9202762"/>
              <a:gd name="connsiteY750" fmla="*/ 1439496 h 3684962"/>
              <a:gd name="connsiteX751" fmla="*/ 2635770 w 9202762"/>
              <a:gd name="connsiteY751" fmla="*/ 1487767 h 3684962"/>
              <a:gd name="connsiteX752" fmla="*/ 2634160 w 9202762"/>
              <a:gd name="connsiteY752" fmla="*/ 1508684 h 3684962"/>
              <a:gd name="connsiteX753" fmla="*/ 2619143 w 9202762"/>
              <a:gd name="connsiteY753" fmla="*/ 1546231 h 3684962"/>
              <a:gd name="connsiteX754" fmla="*/ 2609220 w 9202762"/>
              <a:gd name="connsiteY754" fmla="*/ 1573048 h 3684962"/>
              <a:gd name="connsiteX755" fmla="*/ 2581596 w 9202762"/>
              <a:gd name="connsiteY755" fmla="*/ 1591283 h 3684962"/>
              <a:gd name="connsiteX756" fmla="*/ 2566580 w 9202762"/>
              <a:gd name="connsiteY756" fmla="*/ 1609789 h 3684962"/>
              <a:gd name="connsiteX757" fmla="*/ 2549147 w 9202762"/>
              <a:gd name="connsiteY757" fmla="*/ 1639824 h 3684962"/>
              <a:gd name="connsiteX758" fmla="*/ 2524208 w 9202762"/>
              <a:gd name="connsiteY758" fmla="*/ 1660742 h 3684962"/>
              <a:gd name="connsiteX759" fmla="*/ 2510798 w 9202762"/>
              <a:gd name="connsiteY759" fmla="*/ 1674152 h 3684962"/>
              <a:gd name="connsiteX760" fmla="*/ 2481566 w 9202762"/>
              <a:gd name="connsiteY760" fmla="*/ 1684878 h 3684962"/>
              <a:gd name="connsiteX761" fmla="*/ 2449117 w 9202762"/>
              <a:gd name="connsiteY761" fmla="*/ 1671470 h 3684962"/>
              <a:gd name="connsiteX762" fmla="*/ 2416667 w 9202762"/>
              <a:gd name="connsiteY762" fmla="*/ 1674956 h 3684962"/>
              <a:gd name="connsiteX763" fmla="*/ 2386631 w 9202762"/>
              <a:gd name="connsiteY763" fmla="*/ 1667447 h 3684962"/>
              <a:gd name="connsiteX764" fmla="*/ 2414254 w 9202762"/>
              <a:gd name="connsiteY764" fmla="*/ 1691583 h 3684962"/>
              <a:gd name="connsiteX765" fmla="*/ 2459308 w 9202762"/>
              <a:gd name="connsiteY765" fmla="*/ 1705796 h 3684962"/>
              <a:gd name="connsiteX766" fmla="*/ 2524476 w 9202762"/>
              <a:gd name="connsiteY766" fmla="*/ 1700701 h 3684962"/>
              <a:gd name="connsiteX767" fmla="*/ 2575429 w 9202762"/>
              <a:gd name="connsiteY767" fmla="*/ 1700701 h 3684962"/>
              <a:gd name="connsiteX768" fmla="*/ 2627187 w 9202762"/>
              <a:gd name="connsiteY768" fmla="*/ 1655647 h 3684962"/>
              <a:gd name="connsiteX769" fmla="*/ 2669829 w 9202762"/>
              <a:gd name="connsiteY769" fmla="*/ 1618102 h 3684962"/>
              <a:gd name="connsiteX770" fmla="*/ 2716491 w 9202762"/>
              <a:gd name="connsiteY770" fmla="*/ 1551326 h 3684962"/>
              <a:gd name="connsiteX771" fmla="*/ 2704691 w 9202762"/>
              <a:gd name="connsiteY771" fmla="*/ 1472750 h 3684962"/>
              <a:gd name="connsiteX772" fmla="*/ 2791580 w 9202762"/>
              <a:gd name="connsiteY772" fmla="*/ 1449418 h 3684962"/>
              <a:gd name="connsiteX773" fmla="*/ 2827517 w 9202762"/>
              <a:gd name="connsiteY773" fmla="*/ 1472750 h 3684962"/>
              <a:gd name="connsiteX774" fmla="*/ 2855944 w 9202762"/>
              <a:gd name="connsiteY774" fmla="*/ 1508684 h 3684962"/>
              <a:gd name="connsiteX775" fmla="*/ 2841730 w 9202762"/>
              <a:gd name="connsiteY775" fmla="*/ 1549716 h 3684962"/>
              <a:gd name="connsiteX776" fmla="*/ 2867476 w 9202762"/>
              <a:gd name="connsiteY776" fmla="*/ 1585652 h 3684962"/>
              <a:gd name="connsiteX777" fmla="*/ 2931034 w 9202762"/>
              <a:gd name="connsiteY777" fmla="*/ 1590747 h 3684962"/>
              <a:gd name="connsiteX778" fmla="*/ 2865866 w 9202762"/>
              <a:gd name="connsiteY778" fmla="*/ 1547303 h 3684962"/>
              <a:gd name="connsiteX779" fmla="*/ 2891881 w 9202762"/>
              <a:gd name="connsiteY779" fmla="*/ 1505468 h 3684962"/>
              <a:gd name="connsiteX780" fmla="*/ 2870963 w 9202762"/>
              <a:gd name="connsiteY780" fmla="*/ 1462022 h 3684962"/>
              <a:gd name="connsiteX781" fmla="*/ 2762349 w 9202762"/>
              <a:gd name="connsiteY781" fmla="*/ 1425281 h 3684962"/>
              <a:gd name="connsiteX782" fmla="*/ 2696377 w 9202762"/>
              <a:gd name="connsiteY782" fmla="*/ 1439496 h 3684962"/>
              <a:gd name="connsiteX783" fmla="*/ 2652933 w 9202762"/>
              <a:gd name="connsiteY783" fmla="*/ 1431987 h 3684962"/>
              <a:gd name="connsiteX784" fmla="*/ 2650519 w 9202762"/>
              <a:gd name="connsiteY784" fmla="*/ 1375132 h 3684962"/>
              <a:gd name="connsiteX785" fmla="*/ 2684043 w 9202762"/>
              <a:gd name="connsiteY785" fmla="*/ 1279929 h 3684962"/>
              <a:gd name="connsiteX786" fmla="*/ 2619679 w 9202762"/>
              <a:gd name="connsiteY786" fmla="*/ 1202425 h 3684962"/>
              <a:gd name="connsiteX787" fmla="*/ 2642205 w 9202762"/>
              <a:gd name="connsiteY787" fmla="*/ 1167294 h 3684962"/>
              <a:gd name="connsiteX788" fmla="*/ 2709786 w 9202762"/>
              <a:gd name="connsiteY788" fmla="*/ 1132162 h 3684962"/>
              <a:gd name="connsiteX789" fmla="*/ 2724000 w 9202762"/>
              <a:gd name="connsiteY789" fmla="*/ 1072895 h 3684962"/>
              <a:gd name="connsiteX790" fmla="*/ 2739019 w 9202762"/>
              <a:gd name="connsiteY790" fmla="*/ 1050367 h 3684962"/>
              <a:gd name="connsiteX791" fmla="*/ 2763153 w 9202762"/>
              <a:gd name="connsiteY791" fmla="*/ 1120362 h 3684962"/>
              <a:gd name="connsiteX792" fmla="*/ 2749745 w 9202762"/>
              <a:gd name="connsiteY792" fmla="*/ 1176412 h 3684962"/>
              <a:gd name="connsiteX793" fmla="*/ 2753232 w 9202762"/>
              <a:gd name="connsiteY793" fmla="*/ 1213153 h 3684962"/>
              <a:gd name="connsiteX794" fmla="*/ 2849239 w 9202762"/>
              <a:gd name="connsiteY794" fmla="*/ 1221466 h 3684962"/>
              <a:gd name="connsiteX795" fmla="*/ 2914407 w 9202762"/>
              <a:gd name="connsiteY795" fmla="*/ 1254720 h 3684962"/>
              <a:gd name="connsiteX796" fmla="*/ 2922720 w 9202762"/>
              <a:gd name="connsiteY796" fmla="*/ 1238093 h 3684962"/>
              <a:gd name="connsiteX797" fmla="*/ 2871767 w 9202762"/>
              <a:gd name="connsiteY797" fmla="*/ 1209666 h 3684962"/>
              <a:gd name="connsiteX798" fmla="*/ 2796675 w 9202762"/>
              <a:gd name="connsiteY798" fmla="*/ 1151204 h 3684962"/>
              <a:gd name="connsiteX799" fmla="*/ 2857552 w 9202762"/>
              <a:gd name="connsiteY799" fmla="*/ 1138599 h 3684962"/>
              <a:gd name="connsiteX800" fmla="*/ 2904215 w 9202762"/>
              <a:gd name="connsiteY800" fmla="*/ 1130286 h 3684962"/>
              <a:gd name="connsiteX801" fmla="*/ 2873375 w 9202762"/>
              <a:gd name="connsiteY801" fmla="*/ 1112048 h 3684962"/>
              <a:gd name="connsiteX802" fmla="*/ 2850045 w 9202762"/>
              <a:gd name="connsiteY802" fmla="*/ 1103735 h 3684962"/>
              <a:gd name="connsiteX803" fmla="*/ 2885980 w 9202762"/>
              <a:gd name="connsiteY803" fmla="*/ 1075308 h 3684962"/>
              <a:gd name="connsiteX804" fmla="*/ 2926743 w 9202762"/>
              <a:gd name="connsiteY804" fmla="*/ 1096225 h 3684962"/>
              <a:gd name="connsiteX805" fmla="*/ 3056006 w 9202762"/>
              <a:gd name="connsiteY805" fmla="*/ 1129480 h 3684962"/>
              <a:gd name="connsiteX806" fmla="*/ 3152012 w 9202762"/>
              <a:gd name="connsiteY806" fmla="*/ 1160321 h 3684962"/>
              <a:gd name="connsiteX807" fmla="*/ 3119564 w 9202762"/>
              <a:gd name="connsiteY807" fmla="*/ 1105345 h 3684962"/>
              <a:gd name="connsiteX808" fmla="*/ 3042864 w 9202762"/>
              <a:gd name="connsiteY808" fmla="*/ 1064582 h 3684962"/>
              <a:gd name="connsiteX809" fmla="*/ 3042060 w 9202762"/>
              <a:gd name="connsiteY809" fmla="*/ 1024623 h 3684962"/>
              <a:gd name="connsiteX810" fmla="*/ 3061367 w 9202762"/>
              <a:gd name="connsiteY810" fmla="*/ 968840 h 3684962"/>
              <a:gd name="connsiteX811" fmla="*/ 3207526 w 9202762"/>
              <a:gd name="connsiteY811" fmla="*/ 956236 h 3684962"/>
              <a:gd name="connsiteX812" fmla="*/ 3290929 w 9202762"/>
              <a:gd name="connsiteY812" fmla="*/ 951945 h 3684962"/>
              <a:gd name="connsiteX813" fmla="*/ 3317748 w 9202762"/>
              <a:gd name="connsiteY813" fmla="*/ 942828 h 3684962"/>
              <a:gd name="connsiteX814" fmla="*/ 3371115 w 9202762"/>
              <a:gd name="connsiteY814" fmla="*/ 945242 h 3684962"/>
              <a:gd name="connsiteX815" fmla="*/ 3386938 w 9202762"/>
              <a:gd name="connsiteY815" fmla="*/ 940147 h 3684962"/>
              <a:gd name="connsiteX816" fmla="*/ 3392837 w 9202762"/>
              <a:gd name="connsiteY816" fmla="*/ 916279 h 3684962"/>
              <a:gd name="connsiteX817" fmla="*/ 3390155 w 9202762"/>
              <a:gd name="connsiteY817" fmla="*/ 913596 h 3684962"/>
              <a:gd name="connsiteX818" fmla="*/ 3371651 w 9202762"/>
              <a:gd name="connsiteY818" fmla="*/ 893483 h 3684962"/>
              <a:gd name="connsiteX819" fmla="*/ 3349927 w 9202762"/>
              <a:gd name="connsiteY819" fmla="*/ 878466 h 3684962"/>
              <a:gd name="connsiteX820" fmla="*/ 3392569 w 9202762"/>
              <a:gd name="connsiteY820" fmla="*/ 876052 h 3684962"/>
              <a:gd name="connsiteX821" fmla="*/ 3367629 w 9202762"/>
              <a:gd name="connsiteY821" fmla="*/ 856742 h 3684962"/>
              <a:gd name="connsiteX822" fmla="*/ 3336787 w 9202762"/>
              <a:gd name="connsiteY822" fmla="*/ 839311 h 3684962"/>
              <a:gd name="connsiteX823" fmla="*/ 3385328 w 9202762"/>
              <a:gd name="connsiteY823" fmla="*/ 841725 h 3684962"/>
              <a:gd name="connsiteX824" fmla="*/ 3370311 w 9202762"/>
              <a:gd name="connsiteY824" fmla="*/ 821612 h 3684962"/>
              <a:gd name="connsiteX825" fmla="*/ 3391229 w 9202762"/>
              <a:gd name="connsiteY825" fmla="*/ 807397 h 3684962"/>
              <a:gd name="connsiteX826" fmla="*/ 3399542 w 9202762"/>
              <a:gd name="connsiteY826" fmla="*/ 793989 h 3684962"/>
              <a:gd name="connsiteX827" fmla="*/ 3422068 w 9202762"/>
              <a:gd name="connsiteY827" fmla="*/ 786479 h 3684962"/>
              <a:gd name="connsiteX828" fmla="*/ 3465512 w 9202762"/>
              <a:gd name="connsiteY828" fmla="*/ 780580 h 3684962"/>
              <a:gd name="connsiteX829" fmla="*/ 3518880 w 9202762"/>
              <a:gd name="connsiteY829" fmla="*/ 758858 h 3684962"/>
              <a:gd name="connsiteX830" fmla="*/ 3571443 w 9202762"/>
              <a:gd name="connsiteY830" fmla="*/ 733918 h 3684962"/>
              <a:gd name="connsiteX831" fmla="*/ 3642512 w 9202762"/>
              <a:gd name="connsiteY831" fmla="*/ 723994 h 3684962"/>
              <a:gd name="connsiteX832" fmla="*/ 3736105 w 9202762"/>
              <a:gd name="connsiteY832" fmla="*/ 709782 h 3684962"/>
              <a:gd name="connsiteX833" fmla="*/ 3701779 w 9202762"/>
              <a:gd name="connsiteY833" fmla="*/ 686449 h 3684962"/>
              <a:gd name="connsiteX834" fmla="*/ 3755951 w 9202762"/>
              <a:gd name="connsiteY834" fmla="*/ 681354 h 3684962"/>
              <a:gd name="connsiteX835" fmla="*/ 3792692 w 9202762"/>
              <a:gd name="connsiteY835" fmla="*/ 663117 h 3684962"/>
              <a:gd name="connsiteX836" fmla="*/ 3830236 w 9202762"/>
              <a:gd name="connsiteY836" fmla="*/ 669018 h 3684962"/>
              <a:gd name="connsiteX837" fmla="*/ 3883604 w 9202762"/>
              <a:gd name="connsiteY837" fmla="*/ 654803 h 3684962"/>
              <a:gd name="connsiteX838" fmla="*/ 3867781 w 9202762"/>
              <a:gd name="connsiteY838" fmla="*/ 686449 h 3684962"/>
              <a:gd name="connsiteX839" fmla="*/ 3904522 w 9202762"/>
              <a:gd name="connsiteY839" fmla="*/ 684035 h 3684962"/>
              <a:gd name="connsiteX840" fmla="*/ 3941263 w 9202762"/>
              <a:gd name="connsiteY840" fmla="*/ 676527 h 3684962"/>
              <a:gd name="connsiteX841" fmla="*/ 3990607 w 9202762"/>
              <a:gd name="connsiteY841" fmla="*/ 665799 h 3684962"/>
              <a:gd name="connsiteX842" fmla="*/ 4033249 w 9202762"/>
              <a:gd name="connsiteY842" fmla="*/ 674113 h 3684962"/>
              <a:gd name="connsiteX843" fmla="*/ 3996509 w 9202762"/>
              <a:gd name="connsiteY843" fmla="*/ 645686 h 3684962"/>
              <a:gd name="connsiteX844" fmla="*/ 4082592 w 9202762"/>
              <a:gd name="connsiteY844" fmla="*/ 633886 h 3684962"/>
              <a:gd name="connsiteX845" fmla="*/ 4114238 w 9202762"/>
              <a:gd name="connsiteY845" fmla="*/ 623964 h 3684962"/>
              <a:gd name="connsiteX846" fmla="*/ 4103512 w 9202762"/>
              <a:gd name="connsiteY846" fmla="*/ 599828 h 3684962"/>
              <a:gd name="connsiteX847" fmla="*/ 4141861 w 9202762"/>
              <a:gd name="connsiteY847" fmla="*/ 550483 h 3684962"/>
              <a:gd name="connsiteX848" fmla="*/ 4204346 w 9202762"/>
              <a:gd name="connsiteY848" fmla="*/ 503820 h 3684962"/>
              <a:gd name="connsiteX849" fmla="*/ 4278632 w 9202762"/>
              <a:gd name="connsiteY849" fmla="*/ 487997 h 3684962"/>
              <a:gd name="connsiteX850" fmla="*/ 4201798 w 9202762"/>
              <a:gd name="connsiteY850" fmla="*/ 267600 h 3684962"/>
              <a:gd name="connsiteX851" fmla="*/ 4224728 w 9202762"/>
              <a:gd name="connsiteY851" fmla="*/ 311535 h 3684962"/>
              <a:gd name="connsiteX852" fmla="*/ 4218023 w 9202762"/>
              <a:gd name="connsiteY852" fmla="*/ 341571 h 3684962"/>
              <a:gd name="connsiteX853" fmla="*/ 4299817 w 9202762"/>
              <a:gd name="connsiteY853" fmla="*/ 324944 h 3684962"/>
              <a:gd name="connsiteX854" fmla="*/ 4373299 w 9202762"/>
              <a:gd name="connsiteY854" fmla="*/ 373484 h 3684962"/>
              <a:gd name="connsiteX855" fmla="*/ 4178063 w 9202762"/>
              <a:gd name="connsiteY855" fmla="*/ 438652 h 3684962"/>
              <a:gd name="connsiteX856" fmla="*/ 4029495 w 9202762"/>
              <a:gd name="connsiteY856" fmla="*/ 453671 h 3684962"/>
              <a:gd name="connsiteX857" fmla="*/ 4069452 w 9202762"/>
              <a:gd name="connsiteY857" fmla="*/ 373216 h 3684962"/>
              <a:gd name="connsiteX858" fmla="*/ 4111287 w 9202762"/>
              <a:gd name="connsiteY858" fmla="*/ 341571 h 3684962"/>
              <a:gd name="connsiteX859" fmla="*/ 4131401 w 9202762"/>
              <a:gd name="connsiteY859" fmla="*/ 296516 h 3684962"/>
              <a:gd name="connsiteX860" fmla="*/ 4191474 w 9202762"/>
              <a:gd name="connsiteY860" fmla="*/ 274795 h 3684962"/>
              <a:gd name="connsiteX861" fmla="*/ 4201798 w 9202762"/>
              <a:gd name="connsiteY861" fmla="*/ 267600 h 3684962"/>
              <a:gd name="connsiteX862" fmla="*/ 3898887 w 9202762"/>
              <a:gd name="connsiteY862" fmla="*/ 179897 h 3684962"/>
              <a:gd name="connsiteX863" fmla="*/ 3927586 w 9202762"/>
              <a:gd name="connsiteY863" fmla="*/ 184954 h 3684962"/>
              <a:gd name="connsiteX864" fmla="*/ 3969422 w 9202762"/>
              <a:gd name="connsiteY864" fmla="*/ 209895 h 3684962"/>
              <a:gd name="connsiteX865" fmla="*/ 4052825 w 9202762"/>
              <a:gd name="connsiteY865" fmla="*/ 246635 h 3684962"/>
              <a:gd name="connsiteX866" fmla="*/ 4027884 w 9202762"/>
              <a:gd name="connsiteY866" fmla="*/ 309927 h 3684962"/>
              <a:gd name="connsiteX867" fmla="*/ 3989535 w 9202762"/>
              <a:gd name="connsiteY867" fmla="*/ 351763 h 3684962"/>
              <a:gd name="connsiteX868" fmla="*/ 3829164 w 9202762"/>
              <a:gd name="connsiteY868" fmla="*/ 318509 h 3684962"/>
              <a:gd name="connsiteX869" fmla="*/ 3774186 w 9202762"/>
              <a:gd name="connsiteY869" fmla="*/ 280157 h 3684962"/>
              <a:gd name="connsiteX870" fmla="*/ 3732351 w 9202762"/>
              <a:gd name="connsiteY870" fmla="*/ 268628 h 3684962"/>
              <a:gd name="connsiteX871" fmla="*/ 3770702 w 9202762"/>
              <a:gd name="connsiteY871" fmla="*/ 218478 h 3684962"/>
              <a:gd name="connsiteX872" fmla="*/ 3898887 w 9202762"/>
              <a:gd name="connsiteY872" fmla="*/ 179897 h 3684962"/>
              <a:gd name="connsiteX873" fmla="*/ 1490743 w 9202762"/>
              <a:gd name="connsiteY873" fmla="*/ 147598 h 3684962"/>
              <a:gd name="connsiteX874" fmla="*/ 1504056 w 9202762"/>
              <a:gd name="connsiteY874" fmla="*/ 158405 h 3684962"/>
              <a:gd name="connsiteX875" fmla="*/ 1434061 w 9202762"/>
              <a:gd name="connsiteY875" fmla="*/ 166719 h 3684962"/>
              <a:gd name="connsiteX876" fmla="*/ 1490743 w 9202762"/>
              <a:gd name="connsiteY876" fmla="*/ 147598 h 3684962"/>
              <a:gd name="connsiteX877" fmla="*/ 1735125 w 9202762"/>
              <a:gd name="connsiteY877" fmla="*/ 130544 h 3684962"/>
              <a:gd name="connsiteX878" fmla="*/ 1827748 w 9202762"/>
              <a:gd name="connsiteY878" fmla="*/ 151700 h 3684962"/>
              <a:gd name="connsiteX879" fmla="*/ 1767675 w 9202762"/>
              <a:gd name="connsiteY879" fmla="*/ 175032 h 3684962"/>
              <a:gd name="connsiteX880" fmla="*/ 1644045 w 9202762"/>
              <a:gd name="connsiteY880" fmla="*/ 184954 h 3684962"/>
              <a:gd name="connsiteX881" fmla="*/ 1677567 w 9202762"/>
              <a:gd name="connsiteY881" fmla="*/ 151700 h 3684962"/>
              <a:gd name="connsiteX882" fmla="*/ 1719403 w 9202762"/>
              <a:gd name="connsiteY882" fmla="*/ 136684 h 3684962"/>
              <a:gd name="connsiteX883" fmla="*/ 1735125 w 9202762"/>
              <a:gd name="connsiteY883" fmla="*/ 130544 h 3684962"/>
              <a:gd name="connsiteX884" fmla="*/ 1170074 w 9202762"/>
              <a:gd name="connsiteY884" fmla="*/ 84455 h 3684962"/>
              <a:gd name="connsiteX885" fmla="*/ 1206914 w 9202762"/>
              <a:gd name="connsiteY885" fmla="*/ 99675 h 3684962"/>
              <a:gd name="connsiteX886" fmla="*/ 1111711 w 9202762"/>
              <a:gd name="connsiteY886" fmla="*/ 118178 h 3684962"/>
              <a:gd name="connsiteX887" fmla="*/ 1019994 w 9202762"/>
              <a:gd name="connsiteY887" fmla="*/ 114691 h 3684962"/>
              <a:gd name="connsiteX888" fmla="*/ 1106884 w 9202762"/>
              <a:gd name="connsiteY888" fmla="*/ 92970 h 3684962"/>
              <a:gd name="connsiteX889" fmla="*/ 1170074 w 9202762"/>
              <a:gd name="connsiteY889" fmla="*/ 84455 h 3684962"/>
              <a:gd name="connsiteX890" fmla="*/ 1313171 w 9202762"/>
              <a:gd name="connsiteY890" fmla="*/ 68579 h 3684962"/>
              <a:gd name="connsiteX891" fmla="*/ 1346903 w 9202762"/>
              <a:gd name="connsiteY891" fmla="*/ 75002 h 3684962"/>
              <a:gd name="connsiteX892" fmla="*/ 1343685 w 9202762"/>
              <a:gd name="connsiteY892" fmla="*/ 114960 h 3684962"/>
              <a:gd name="connsiteX893" fmla="*/ 1276909 w 9202762"/>
              <a:gd name="connsiteY893" fmla="*/ 150092 h 3684962"/>
              <a:gd name="connsiteX894" fmla="*/ 1231854 w 9202762"/>
              <a:gd name="connsiteY894" fmla="*/ 166719 h 3684962"/>
              <a:gd name="connsiteX895" fmla="*/ 1138528 w 9202762"/>
              <a:gd name="connsiteY895" fmla="*/ 161624 h 3684962"/>
              <a:gd name="connsiteX896" fmla="*/ 1191895 w 9202762"/>
              <a:gd name="connsiteY896" fmla="*/ 131587 h 3684962"/>
              <a:gd name="connsiteX897" fmla="*/ 1268595 w 9202762"/>
              <a:gd name="connsiteY897" fmla="*/ 103161 h 3684962"/>
              <a:gd name="connsiteX898" fmla="*/ 1313171 w 9202762"/>
              <a:gd name="connsiteY898" fmla="*/ 68579 h 3684962"/>
              <a:gd name="connsiteX899" fmla="*/ 1930829 w 9202762"/>
              <a:gd name="connsiteY899" fmla="*/ 62062 h 3684962"/>
              <a:gd name="connsiteX900" fmla="*/ 1979804 w 9202762"/>
              <a:gd name="connsiteY900" fmla="*/ 74734 h 3684962"/>
              <a:gd name="connsiteX901" fmla="*/ 2004746 w 9202762"/>
              <a:gd name="connsiteY901" fmla="*/ 104770 h 3684962"/>
              <a:gd name="connsiteX902" fmla="*/ 1844643 w 9202762"/>
              <a:gd name="connsiteY902" fmla="*/ 124883 h 3684962"/>
              <a:gd name="connsiteX903" fmla="*/ 1888087 w 9202762"/>
              <a:gd name="connsiteY903" fmla="*/ 73124 h 3684962"/>
              <a:gd name="connsiteX904" fmla="*/ 1930829 w 9202762"/>
              <a:gd name="connsiteY904" fmla="*/ 62062 h 3684962"/>
              <a:gd name="connsiteX905" fmla="*/ 2155193 w 9202762"/>
              <a:gd name="connsiteY905" fmla="*/ 48183 h 3684962"/>
              <a:gd name="connsiteX906" fmla="*/ 2126766 w 9202762"/>
              <a:gd name="connsiteY906" fmla="*/ 96456 h 3684962"/>
              <a:gd name="connsiteX907" fmla="*/ 2033439 w 9202762"/>
              <a:gd name="connsiteY907" fmla="*/ 91361 h 3684962"/>
              <a:gd name="connsiteX908" fmla="*/ 2100218 w 9202762"/>
              <a:gd name="connsiteY908" fmla="*/ 66421 h 3684962"/>
              <a:gd name="connsiteX909" fmla="*/ 2155193 w 9202762"/>
              <a:gd name="connsiteY909" fmla="*/ 48183 h 3684962"/>
              <a:gd name="connsiteX910" fmla="*/ 1595572 w 9202762"/>
              <a:gd name="connsiteY910" fmla="*/ 41144 h 3684962"/>
              <a:gd name="connsiteX911" fmla="*/ 1642705 w 9202762"/>
              <a:gd name="connsiteY911" fmla="*/ 53278 h 3684962"/>
              <a:gd name="connsiteX912" fmla="*/ 1739516 w 9202762"/>
              <a:gd name="connsiteY912" fmla="*/ 78221 h 3684962"/>
              <a:gd name="connsiteX913" fmla="*/ 1542673 w 9202762"/>
              <a:gd name="connsiteY913" fmla="*/ 96724 h 3684962"/>
              <a:gd name="connsiteX914" fmla="*/ 1602746 w 9202762"/>
              <a:gd name="connsiteY914" fmla="*/ 61592 h 3684962"/>
              <a:gd name="connsiteX915" fmla="*/ 1595572 w 9202762"/>
              <a:gd name="connsiteY915" fmla="*/ 41144 h 3684962"/>
              <a:gd name="connsiteX916" fmla="*/ 3592865 w 9202762"/>
              <a:gd name="connsiteY916" fmla="*/ 39568 h 3684962"/>
              <a:gd name="connsiteX917" fmla="*/ 3638758 w 9202762"/>
              <a:gd name="connsiteY917" fmla="*/ 53010 h 3684962"/>
              <a:gd name="connsiteX918" fmla="*/ 3563668 w 9202762"/>
              <a:gd name="connsiteY918" fmla="*/ 62934 h 3684962"/>
              <a:gd name="connsiteX919" fmla="*/ 3592865 w 9202762"/>
              <a:gd name="connsiteY919" fmla="*/ 39568 h 3684962"/>
              <a:gd name="connsiteX920" fmla="*/ 3840259 w 9202762"/>
              <a:gd name="connsiteY920" fmla="*/ 25195 h 3684962"/>
              <a:gd name="connsiteX921" fmla="*/ 3851154 w 9202762"/>
              <a:gd name="connsiteY921" fmla="*/ 28070 h 3684962"/>
              <a:gd name="connsiteX922" fmla="*/ 3892722 w 9202762"/>
              <a:gd name="connsiteY922" fmla="*/ 86535 h 3684962"/>
              <a:gd name="connsiteX923" fmla="*/ 3916054 w 9202762"/>
              <a:gd name="connsiteY923" fmla="*/ 113351 h 3684962"/>
              <a:gd name="connsiteX924" fmla="*/ 3901035 w 9202762"/>
              <a:gd name="connsiteY924" fmla="*/ 160014 h 3684962"/>
              <a:gd name="connsiteX925" fmla="*/ 3745761 w 9202762"/>
              <a:gd name="connsiteY925" fmla="*/ 206678 h 3684962"/>
              <a:gd name="connsiteX926" fmla="*/ 3678985 w 9202762"/>
              <a:gd name="connsiteY926" fmla="*/ 246635 h 3684962"/>
              <a:gd name="connsiteX927" fmla="*/ 3628834 w 9202762"/>
              <a:gd name="connsiteY927" fmla="*/ 213381 h 3684962"/>
              <a:gd name="connsiteX928" fmla="*/ 3668793 w 9202762"/>
              <a:gd name="connsiteY928" fmla="*/ 193268 h 3684962"/>
              <a:gd name="connsiteX929" fmla="*/ 3682202 w 9202762"/>
              <a:gd name="connsiteY929" fmla="*/ 171546 h 3684962"/>
              <a:gd name="connsiteX930" fmla="*/ 3680861 w 9202762"/>
              <a:gd name="connsiteY930" fmla="*/ 133197 h 3684962"/>
              <a:gd name="connsiteX931" fmla="*/ 3705802 w 9202762"/>
              <a:gd name="connsiteY931" fmla="*/ 94848 h 3684962"/>
              <a:gd name="connsiteX932" fmla="*/ 3769359 w 9202762"/>
              <a:gd name="connsiteY932" fmla="*/ 56497 h 3684962"/>
              <a:gd name="connsiteX933" fmla="*/ 3840259 w 9202762"/>
              <a:gd name="connsiteY933" fmla="*/ 25195 h 3684962"/>
              <a:gd name="connsiteX934" fmla="*/ 1755473 w 9202762"/>
              <a:gd name="connsiteY934" fmla="*/ 315 h 3684962"/>
              <a:gd name="connsiteX935" fmla="*/ 1814338 w 9202762"/>
              <a:gd name="connsiteY935" fmla="*/ 9835 h 3684962"/>
              <a:gd name="connsiteX936" fmla="*/ 1766065 w 9202762"/>
              <a:gd name="connsiteY936" fmla="*/ 24853 h 3684962"/>
              <a:gd name="connsiteX937" fmla="*/ 1711089 w 9202762"/>
              <a:gd name="connsiteY937" fmla="*/ 46575 h 3684962"/>
              <a:gd name="connsiteX938" fmla="*/ 1637610 w 9202762"/>
              <a:gd name="connsiteY938" fmla="*/ 26730 h 3684962"/>
              <a:gd name="connsiteX939" fmla="*/ 1714308 w 9202762"/>
              <a:gd name="connsiteY939" fmla="*/ 13321 h 3684962"/>
              <a:gd name="connsiteX940" fmla="*/ 1755473 w 9202762"/>
              <a:gd name="connsiteY940" fmla="*/ 315 h 368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</a:cxnLst>
            <a:rect l="l" t="t" r="r" b="b"/>
            <a:pathLst>
              <a:path w="9202762" h="3684962">
                <a:moveTo>
                  <a:pt x="6474746" y="2752230"/>
                </a:moveTo>
                <a:cubicBezTo>
                  <a:pt x="6491374" y="2742308"/>
                  <a:pt x="6478231" y="2794065"/>
                  <a:pt x="6511485" y="2819006"/>
                </a:cubicBezTo>
                <a:cubicBezTo>
                  <a:pt x="6545009" y="2843946"/>
                  <a:pt x="6499955" y="2890879"/>
                  <a:pt x="6518190" y="2939150"/>
                </a:cubicBezTo>
                <a:cubicBezTo>
                  <a:pt x="6536426" y="2987422"/>
                  <a:pt x="6568340" y="3120975"/>
                  <a:pt x="6577993" y="3139480"/>
                </a:cubicBezTo>
                <a:cubicBezTo>
                  <a:pt x="6588185" y="3157715"/>
                  <a:pt x="6584698" y="3174342"/>
                  <a:pt x="6559758" y="3149402"/>
                </a:cubicBezTo>
                <a:cubicBezTo>
                  <a:pt x="6534818" y="3124461"/>
                  <a:pt x="6492982" y="3122853"/>
                  <a:pt x="6492982" y="3156107"/>
                </a:cubicBezTo>
                <a:cubicBezTo>
                  <a:pt x="6492982" y="3189361"/>
                  <a:pt x="6468042" y="3221007"/>
                  <a:pt x="6476355" y="3247824"/>
                </a:cubicBezTo>
                <a:cubicBezTo>
                  <a:pt x="6484668" y="3274643"/>
                  <a:pt x="6498076" y="3318086"/>
                  <a:pt x="6514704" y="3314600"/>
                </a:cubicBezTo>
                <a:cubicBezTo>
                  <a:pt x="6531330" y="3311381"/>
                  <a:pt x="6543131" y="3373062"/>
                  <a:pt x="6524626" y="3364749"/>
                </a:cubicBezTo>
                <a:cubicBezTo>
                  <a:pt x="6506122" y="3356167"/>
                  <a:pt x="6506122" y="3317818"/>
                  <a:pt x="6476086" y="3322913"/>
                </a:cubicBezTo>
                <a:cubicBezTo>
                  <a:pt x="6446049" y="3328010"/>
                  <a:pt x="6459460" y="3382986"/>
                  <a:pt x="6439346" y="3359654"/>
                </a:cubicBezTo>
                <a:cubicBezTo>
                  <a:pt x="6427546" y="3345977"/>
                  <a:pt x="6462676" y="3227978"/>
                  <a:pt x="6449268" y="3201161"/>
                </a:cubicBezTo>
                <a:cubicBezTo>
                  <a:pt x="6436128" y="3174342"/>
                  <a:pt x="6467773" y="3014241"/>
                  <a:pt x="6454362" y="2984204"/>
                </a:cubicBezTo>
                <a:cubicBezTo>
                  <a:pt x="6441222" y="2954168"/>
                  <a:pt x="6426206" y="2905628"/>
                  <a:pt x="6436128" y="2872374"/>
                </a:cubicBezTo>
                <a:cubicBezTo>
                  <a:pt x="6446320" y="2839120"/>
                  <a:pt x="6421111" y="2813911"/>
                  <a:pt x="6447928" y="2810692"/>
                </a:cubicBezTo>
                <a:cubicBezTo>
                  <a:pt x="6474746" y="2807474"/>
                  <a:pt x="6458120" y="2762152"/>
                  <a:pt x="6474746" y="2752230"/>
                </a:cubicBezTo>
                <a:close/>
                <a:moveTo>
                  <a:pt x="4600982" y="2631282"/>
                </a:moveTo>
                <a:cubicBezTo>
                  <a:pt x="4583281" y="2626185"/>
                  <a:pt x="4558342" y="2698862"/>
                  <a:pt x="4528305" y="2746331"/>
                </a:cubicBezTo>
                <a:cubicBezTo>
                  <a:pt x="4486201" y="2813107"/>
                  <a:pt x="4400652" y="2838852"/>
                  <a:pt x="4378126" y="2889001"/>
                </a:cubicBezTo>
                <a:cubicBezTo>
                  <a:pt x="4355597" y="2939150"/>
                  <a:pt x="4261737" y="2943440"/>
                  <a:pt x="4270586" y="2956583"/>
                </a:cubicBezTo>
                <a:cubicBezTo>
                  <a:pt x="4280778" y="2971600"/>
                  <a:pt x="4395825" y="2954168"/>
                  <a:pt x="4395825" y="2919036"/>
                </a:cubicBezTo>
                <a:cubicBezTo>
                  <a:pt x="4395825" y="2883906"/>
                  <a:pt x="4491028" y="2873982"/>
                  <a:pt x="4538497" y="2831342"/>
                </a:cubicBezTo>
                <a:cubicBezTo>
                  <a:pt x="4585965" y="2788702"/>
                  <a:pt x="4618681" y="2636109"/>
                  <a:pt x="4600982" y="2631282"/>
                </a:cubicBezTo>
                <a:close/>
                <a:moveTo>
                  <a:pt x="1251968" y="1393367"/>
                </a:moveTo>
                <a:cubicBezTo>
                  <a:pt x="1288709" y="1403291"/>
                  <a:pt x="1323839" y="1426892"/>
                  <a:pt x="1302117" y="1430108"/>
                </a:cubicBezTo>
                <a:cubicBezTo>
                  <a:pt x="1280395" y="1433595"/>
                  <a:pt x="1242047" y="1493668"/>
                  <a:pt x="1196992" y="1451832"/>
                </a:cubicBezTo>
                <a:cubicBezTo>
                  <a:pt x="1162932" y="1420454"/>
                  <a:pt x="1215228" y="1383446"/>
                  <a:pt x="1251968" y="1393367"/>
                </a:cubicBezTo>
                <a:close/>
                <a:moveTo>
                  <a:pt x="8688291" y="1200012"/>
                </a:moveTo>
                <a:cubicBezTo>
                  <a:pt x="8763382" y="1209934"/>
                  <a:pt x="8776791" y="1243188"/>
                  <a:pt x="8749974" y="1248283"/>
                </a:cubicBezTo>
                <a:cubicBezTo>
                  <a:pt x="8723155" y="1253380"/>
                  <a:pt x="8658255" y="1280197"/>
                  <a:pt x="8631436" y="1261692"/>
                </a:cubicBezTo>
                <a:cubicBezTo>
                  <a:pt x="8604620" y="1243188"/>
                  <a:pt x="8584506" y="1279929"/>
                  <a:pt x="8551252" y="1263302"/>
                </a:cubicBezTo>
                <a:cubicBezTo>
                  <a:pt x="8515318" y="1245335"/>
                  <a:pt x="8612933" y="1189821"/>
                  <a:pt x="8688291" y="1200012"/>
                </a:cubicBezTo>
                <a:close/>
                <a:moveTo>
                  <a:pt x="2968449" y="1021279"/>
                </a:moveTo>
                <a:cubicBezTo>
                  <a:pt x="2974328" y="1021606"/>
                  <a:pt x="2978770" y="1024422"/>
                  <a:pt x="2979575" y="1031060"/>
                </a:cubicBezTo>
                <a:cubicBezTo>
                  <a:pt x="2982791" y="1057877"/>
                  <a:pt x="2962948" y="1062971"/>
                  <a:pt x="2936129" y="1049563"/>
                </a:cubicBezTo>
                <a:cubicBezTo>
                  <a:pt x="2920240" y="1041720"/>
                  <a:pt x="2950812" y="1020298"/>
                  <a:pt x="2968449" y="1021279"/>
                </a:cubicBezTo>
                <a:close/>
                <a:moveTo>
                  <a:pt x="2474057" y="979568"/>
                </a:moveTo>
                <a:cubicBezTo>
                  <a:pt x="2512408" y="979568"/>
                  <a:pt x="2542443" y="992709"/>
                  <a:pt x="2535738" y="1004509"/>
                </a:cubicBezTo>
                <a:cubicBezTo>
                  <a:pt x="2529035" y="1016309"/>
                  <a:pt x="2470570" y="1027841"/>
                  <a:pt x="2448848" y="1024623"/>
                </a:cubicBezTo>
                <a:cubicBezTo>
                  <a:pt x="2430077" y="1021672"/>
                  <a:pt x="2435440" y="979568"/>
                  <a:pt x="2474057" y="979568"/>
                </a:cubicBezTo>
                <a:close/>
                <a:moveTo>
                  <a:pt x="6458120" y="941219"/>
                </a:moveTo>
                <a:cubicBezTo>
                  <a:pt x="6509877" y="949533"/>
                  <a:pt x="6561634" y="1004509"/>
                  <a:pt x="6531598" y="1011214"/>
                </a:cubicBezTo>
                <a:cubicBezTo>
                  <a:pt x="6501296" y="1017917"/>
                  <a:pt x="6379544" y="1006119"/>
                  <a:pt x="6364524" y="984663"/>
                </a:cubicBezTo>
                <a:cubicBezTo>
                  <a:pt x="6358356" y="975546"/>
                  <a:pt x="6406360" y="932906"/>
                  <a:pt x="6458120" y="941219"/>
                </a:cubicBezTo>
                <a:close/>
                <a:moveTo>
                  <a:pt x="6384428" y="892092"/>
                </a:moveTo>
                <a:cubicBezTo>
                  <a:pt x="6392364" y="892209"/>
                  <a:pt x="6398046" y="894757"/>
                  <a:pt x="6398046" y="900992"/>
                </a:cubicBezTo>
                <a:cubicBezTo>
                  <a:pt x="6398046" y="925933"/>
                  <a:pt x="6364524" y="929419"/>
                  <a:pt x="6344679" y="922714"/>
                </a:cubicBezTo>
                <a:cubicBezTo>
                  <a:pt x="6316520" y="913261"/>
                  <a:pt x="6360619" y="891740"/>
                  <a:pt x="6384428" y="892092"/>
                </a:cubicBezTo>
                <a:close/>
                <a:moveTo>
                  <a:pt x="4787970" y="860966"/>
                </a:moveTo>
                <a:cubicBezTo>
                  <a:pt x="4804463" y="861838"/>
                  <a:pt x="4819950" y="867738"/>
                  <a:pt x="4819279" y="881147"/>
                </a:cubicBezTo>
                <a:cubicBezTo>
                  <a:pt x="4817403" y="907697"/>
                  <a:pt x="4734000" y="919498"/>
                  <a:pt x="4717371" y="897774"/>
                </a:cubicBezTo>
                <a:cubicBezTo>
                  <a:pt x="4707717" y="885169"/>
                  <a:pt x="4743922" y="884365"/>
                  <a:pt x="4750627" y="870957"/>
                </a:cubicBezTo>
                <a:cubicBezTo>
                  <a:pt x="4753979" y="864251"/>
                  <a:pt x="4771477" y="860095"/>
                  <a:pt x="4787970" y="860966"/>
                </a:cubicBezTo>
                <a:close/>
                <a:moveTo>
                  <a:pt x="6720512" y="752220"/>
                </a:moveTo>
                <a:cubicBezTo>
                  <a:pt x="6722988" y="752782"/>
                  <a:pt x="6725158" y="754365"/>
                  <a:pt x="6726834" y="757248"/>
                </a:cubicBezTo>
                <a:cubicBezTo>
                  <a:pt x="6739974" y="780580"/>
                  <a:pt x="6776715" y="782189"/>
                  <a:pt x="6803532" y="773875"/>
                </a:cubicBezTo>
                <a:cubicBezTo>
                  <a:pt x="6830351" y="765562"/>
                  <a:pt x="6846978" y="800694"/>
                  <a:pt x="6868700" y="787284"/>
                </a:cubicBezTo>
                <a:cubicBezTo>
                  <a:pt x="6890422" y="773875"/>
                  <a:pt x="6962024" y="799084"/>
                  <a:pt x="6960416" y="815711"/>
                </a:cubicBezTo>
                <a:cubicBezTo>
                  <a:pt x="6958808" y="832606"/>
                  <a:pt x="6901954" y="847625"/>
                  <a:pt x="6825256" y="842530"/>
                </a:cubicBezTo>
                <a:cubicBezTo>
                  <a:pt x="6748556" y="837703"/>
                  <a:pt x="6728710" y="799352"/>
                  <a:pt x="6688483" y="795867"/>
                </a:cubicBezTo>
                <a:cubicBezTo>
                  <a:pt x="6670884" y="794458"/>
                  <a:pt x="6703180" y="748290"/>
                  <a:pt x="6720512" y="752220"/>
                </a:cubicBezTo>
                <a:close/>
                <a:moveTo>
                  <a:pt x="6277635" y="665531"/>
                </a:moveTo>
                <a:cubicBezTo>
                  <a:pt x="6314376" y="677332"/>
                  <a:pt x="6384638" y="754029"/>
                  <a:pt x="6386246" y="717289"/>
                </a:cubicBezTo>
                <a:cubicBezTo>
                  <a:pt x="6388125" y="680550"/>
                  <a:pt x="6430764" y="681086"/>
                  <a:pt x="6466433" y="697177"/>
                </a:cubicBezTo>
                <a:cubicBezTo>
                  <a:pt x="6499685" y="712194"/>
                  <a:pt x="6549836" y="697177"/>
                  <a:pt x="6588185" y="720507"/>
                </a:cubicBezTo>
                <a:cubicBezTo>
                  <a:pt x="6626534" y="744108"/>
                  <a:pt x="6630020" y="757248"/>
                  <a:pt x="6603202" y="769048"/>
                </a:cubicBezTo>
                <a:cubicBezTo>
                  <a:pt x="6576385" y="780580"/>
                  <a:pt x="6616342" y="814102"/>
                  <a:pt x="6562976" y="817321"/>
                </a:cubicBezTo>
                <a:cubicBezTo>
                  <a:pt x="6509609" y="820540"/>
                  <a:pt x="6476086" y="782189"/>
                  <a:pt x="6489495" y="765562"/>
                </a:cubicBezTo>
                <a:cubicBezTo>
                  <a:pt x="6502904" y="748935"/>
                  <a:pt x="6461068" y="735526"/>
                  <a:pt x="6459460" y="755640"/>
                </a:cubicBezTo>
                <a:cubicBezTo>
                  <a:pt x="6457850" y="775754"/>
                  <a:pt x="6501296" y="820808"/>
                  <a:pt x="6464554" y="820808"/>
                </a:cubicBezTo>
                <a:cubicBezTo>
                  <a:pt x="6427814" y="820808"/>
                  <a:pt x="6396170" y="810616"/>
                  <a:pt x="6364524" y="830729"/>
                </a:cubicBezTo>
                <a:cubicBezTo>
                  <a:pt x="6332879" y="850843"/>
                  <a:pt x="6331270" y="814102"/>
                  <a:pt x="6311157" y="820808"/>
                </a:cubicBezTo>
                <a:cubicBezTo>
                  <a:pt x="6291312" y="827511"/>
                  <a:pt x="6241162" y="847625"/>
                  <a:pt x="6227752" y="834216"/>
                </a:cubicBezTo>
                <a:cubicBezTo>
                  <a:pt x="6214344" y="820808"/>
                  <a:pt x="6206030" y="809276"/>
                  <a:pt x="6182700" y="797475"/>
                </a:cubicBezTo>
                <a:cubicBezTo>
                  <a:pt x="6127454" y="769852"/>
                  <a:pt x="6240892" y="653999"/>
                  <a:pt x="6277635" y="665531"/>
                </a:cubicBezTo>
                <a:close/>
                <a:moveTo>
                  <a:pt x="2329376" y="580490"/>
                </a:moveTo>
                <a:cubicBezTo>
                  <a:pt x="2345366" y="580452"/>
                  <a:pt x="2359345" y="583469"/>
                  <a:pt x="2368932" y="590978"/>
                </a:cubicBezTo>
                <a:cubicBezTo>
                  <a:pt x="2407549" y="621013"/>
                  <a:pt x="2332191" y="666068"/>
                  <a:pt x="2223848" y="691008"/>
                </a:cubicBezTo>
                <a:cubicBezTo>
                  <a:pt x="2115504" y="715949"/>
                  <a:pt x="1923488" y="781116"/>
                  <a:pt x="1910079" y="809544"/>
                </a:cubicBezTo>
                <a:cubicBezTo>
                  <a:pt x="1896669" y="837971"/>
                  <a:pt x="1853225" y="824560"/>
                  <a:pt x="1834987" y="844674"/>
                </a:cubicBezTo>
                <a:cubicBezTo>
                  <a:pt x="1816752" y="864520"/>
                  <a:pt x="1776525" y="849503"/>
                  <a:pt x="1781620" y="862911"/>
                </a:cubicBezTo>
                <a:cubicBezTo>
                  <a:pt x="1786447" y="876052"/>
                  <a:pt x="1780012" y="912792"/>
                  <a:pt x="1746490" y="917887"/>
                </a:cubicBezTo>
                <a:cubicBezTo>
                  <a:pt x="1713236" y="922982"/>
                  <a:pt x="1749976" y="953020"/>
                  <a:pt x="1716454" y="956236"/>
                </a:cubicBezTo>
                <a:cubicBezTo>
                  <a:pt x="1682932" y="959723"/>
                  <a:pt x="1706262" y="986274"/>
                  <a:pt x="1666305" y="1014701"/>
                </a:cubicBezTo>
                <a:cubicBezTo>
                  <a:pt x="1626346" y="1043128"/>
                  <a:pt x="1661208" y="1054926"/>
                  <a:pt x="1621249" y="1079866"/>
                </a:cubicBezTo>
                <a:cubicBezTo>
                  <a:pt x="1581292" y="1104807"/>
                  <a:pt x="1606232" y="1164880"/>
                  <a:pt x="1641363" y="1201621"/>
                </a:cubicBezTo>
                <a:cubicBezTo>
                  <a:pt x="1676495" y="1238361"/>
                  <a:pt x="1719671" y="1253380"/>
                  <a:pt x="1718062" y="1270007"/>
                </a:cubicBezTo>
                <a:cubicBezTo>
                  <a:pt x="1715380" y="1296288"/>
                  <a:pt x="1602746" y="1271615"/>
                  <a:pt x="1571100" y="1270007"/>
                </a:cubicBezTo>
                <a:cubicBezTo>
                  <a:pt x="1539186" y="1268397"/>
                  <a:pt x="1474288" y="1251770"/>
                  <a:pt x="1499229" y="1230048"/>
                </a:cubicBezTo>
                <a:cubicBezTo>
                  <a:pt x="1524169" y="1208326"/>
                  <a:pt x="1440766" y="1169975"/>
                  <a:pt x="1454175" y="1198402"/>
                </a:cubicBezTo>
                <a:cubicBezTo>
                  <a:pt x="1467583" y="1226561"/>
                  <a:pt x="1452566" y="1231656"/>
                  <a:pt x="1432453" y="1216639"/>
                </a:cubicBezTo>
                <a:cubicBezTo>
                  <a:pt x="1412607" y="1201621"/>
                  <a:pt x="1449348" y="1176680"/>
                  <a:pt x="1422529" y="1175070"/>
                </a:cubicBezTo>
                <a:cubicBezTo>
                  <a:pt x="1395712" y="1173193"/>
                  <a:pt x="1357361" y="1178288"/>
                  <a:pt x="1365675" y="1141548"/>
                </a:cubicBezTo>
                <a:cubicBezTo>
                  <a:pt x="1373988" y="1104807"/>
                  <a:pt x="1434061" y="1133234"/>
                  <a:pt x="1435671" y="1104807"/>
                </a:cubicBezTo>
                <a:cubicBezTo>
                  <a:pt x="1437280" y="1076382"/>
                  <a:pt x="1472410" y="1089790"/>
                  <a:pt x="1468923" y="1071285"/>
                </a:cubicBezTo>
                <a:cubicBezTo>
                  <a:pt x="1465707" y="1053050"/>
                  <a:pt x="1419045" y="1032936"/>
                  <a:pt x="1450688" y="1032936"/>
                </a:cubicBezTo>
                <a:cubicBezTo>
                  <a:pt x="1482334" y="1032936"/>
                  <a:pt x="1492256" y="1021136"/>
                  <a:pt x="1490647" y="1004509"/>
                </a:cubicBezTo>
                <a:cubicBezTo>
                  <a:pt x="1489037" y="987882"/>
                  <a:pt x="1544015" y="1004509"/>
                  <a:pt x="1541065" y="979836"/>
                </a:cubicBezTo>
                <a:cubicBezTo>
                  <a:pt x="1537578" y="954896"/>
                  <a:pt x="1587727" y="949801"/>
                  <a:pt x="1556083" y="948191"/>
                </a:cubicBezTo>
                <a:cubicBezTo>
                  <a:pt x="1524438" y="946582"/>
                  <a:pt x="1537846" y="913328"/>
                  <a:pt x="1562786" y="908233"/>
                </a:cubicBezTo>
                <a:cubicBezTo>
                  <a:pt x="1587995" y="903407"/>
                  <a:pt x="1619641" y="898310"/>
                  <a:pt x="1611327" y="883293"/>
                </a:cubicBezTo>
                <a:cubicBezTo>
                  <a:pt x="1603014" y="868274"/>
                  <a:pt x="1639754" y="859961"/>
                  <a:pt x="1627954" y="846552"/>
                </a:cubicBezTo>
                <a:cubicBezTo>
                  <a:pt x="1616154" y="833144"/>
                  <a:pt x="1682932" y="831534"/>
                  <a:pt x="1659600" y="809812"/>
                </a:cubicBezTo>
                <a:cubicBezTo>
                  <a:pt x="1636268" y="788090"/>
                  <a:pt x="1656381" y="756444"/>
                  <a:pt x="1673008" y="771463"/>
                </a:cubicBezTo>
                <a:cubicBezTo>
                  <a:pt x="1689903" y="786479"/>
                  <a:pt x="1721549" y="771463"/>
                  <a:pt x="1721549" y="754836"/>
                </a:cubicBezTo>
                <a:cubicBezTo>
                  <a:pt x="1721549" y="737939"/>
                  <a:pt x="1761506" y="741425"/>
                  <a:pt x="1764993" y="728017"/>
                </a:cubicBezTo>
                <a:cubicBezTo>
                  <a:pt x="1768211" y="714876"/>
                  <a:pt x="1815144" y="694763"/>
                  <a:pt x="1838474" y="696371"/>
                </a:cubicBezTo>
                <a:cubicBezTo>
                  <a:pt x="1861806" y="697981"/>
                  <a:pt x="1886747" y="674649"/>
                  <a:pt x="1908469" y="676259"/>
                </a:cubicBezTo>
                <a:cubicBezTo>
                  <a:pt x="1930193" y="677868"/>
                  <a:pt x="1963445" y="637908"/>
                  <a:pt x="1991872" y="656146"/>
                </a:cubicBezTo>
                <a:cubicBezTo>
                  <a:pt x="2020299" y="674649"/>
                  <a:pt x="2076885" y="661241"/>
                  <a:pt x="2103704" y="646222"/>
                </a:cubicBezTo>
                <a:cubicBezTo>
                  <a:pt x="2130253" y="631205"/>
                  <a:pt x="2168602" y="646222"/>
                  <a:pt x="2195421" y="624500"/>
                </a:cubicBezTo>
                <a:cubicBezTo>
                  <a:pt x="2215332" y="608209"/>
                  <a:pt x="2281406" y="580603"/>
                  <a:pt x="2329376" y="580490"/>
                </a:cubicBezTo>
                <a:close/>
                <a:moveTo>
                  <a:pt x="4278632" y="487997"/>
                </a:moveTo>
                <a:cubicBezTo>
                  <a:pt x="4295259" y="488801"/>
                  <a:pt x="4318859" y="497115"/>
                  <a:pt x="4337898" y="503016"/>
                </a:cubicBezTo>
                <a:cubicBezTo>
                  <a:pt x="4357208" y="508647"/>
                  <a:pt x="4377321" y="503016"/>
                  <a:pt x="4385635" y="514546"/>
                </a:cubicBezTo>
                <a:cubicBezTo>
                  <a:pt x="4393948" y="526346"/>
                  <a:pt x="4397971" y="533051"/>
                  <a:pt x="4378930" y="536270"/>
                </a:cubicBezTo>
                <a:cubicBezTo>
                  <a:pt x="4359622" y="539755"/>
                  <a:pt x="4343799" y="554773"/>
                  <a:pt x="4326368" y="556382"/>
                </a:cubicBezTo>
                <a:cubicBezTo>
                  <a:pt x="4308935" y="557992"/>
                  <a:pt x="4290432" y="563891"/>
                  <a:pt x="4309741" y="563087"/>
                </a:cubicBezTo>
                <a:cubicBezTo>
                  <a:pt x="4329049" y="562015"/>
                  <a:pt x="4371422" y="564697"/>
                  <a:pt x="4376517" y="573009"/>
                </a:cubicBezTo>
                <a:cubicBezTo>
                  <a:pt x="4381612" y="581324"/>
                  <a:pt x="4469306" y="572204"/>
                  <a:pt x="4469306" y="579714"/>
                </a:cubicBezTo>
                <a:cubicBezTo>
                  <a:pt x="4469306" y="587223"/>
                  <a:pt x="4417547" y="629863"/>
                  <a:pt x="4428275" y="632277"/>
                </a:cubicBezTo>
                <a:cubicBezTo>
                  <a:pt x="4439003" y="634690"/>
                  <a:pt x="4498269" y="640591"/>
                  <a:pt x="4499075" y="625572"/>
                </a:cubicBezTo>
                <a:cubicBezTo>
                  <a:pt x="4499877" y="610556"/>
                  <a:pt x="4520797" y="600632"/>
                  <a:pt x="4535816" y="604654"/>
                </a:cubicBezTo>
                <a:cubicBezTo>
                  <a:pt x="4550833" y="608945"/>
                  <a:pt x="4599106" y="609749"/>
                  <a:pt x="4605005" y="603046"/>
                </a:cubicBezTo>
                <a:cubicBezTo>
                  <a:pt x="4610906" y="596341"/>
                  <a:pt x="4640137" y="612700"/>
                  <a:pt x="4640137" y="606265"/>
                </a:cubicBezTo>
                <a:cubicBezTo>
                  <a:pt x="4640137" y="599828"/>
                  <a:pt x="4701012" y="609749"/>
                  <a:pt x="4721932" y="625572"/>
                </a:cubicBezTo>
                <a:cubicBezTo>
                  <a:pt x="4742579" y="641395"/>
                  <a:pt x="4761085" y="614040"/>
                  <a:pt x="4771007" y="623964"/>
                </a:cubicBezTo>
                <a:cubicBezTo>
                  <a:pt x="4781198" y="633886"/>
                  <a:pt x="4783611" y="653999"/>
                  <a:pt x="4782807" y="669822"/>
                </a:cubicBezTo>
                <a:cubicBezTo>
                  <a:pt x="4782003" y="685645"/>
                  <a:pt x="4806943" y="661509"/>
                  <a:pt x="4819547" y="676527"/>
                </a:cubicBezTo>
                <a:cubicBezTo>
                  <a:pt x="4832152" y="691544"/>
                  <a:pt x="4810430" y="708439"/>
                  <a:pt x="4824642" y="704148"/>
                </a:cubicBezTo>
                <a:cubicBezTo>
                  <a:pt x="4838857" y="699858"/>
                  <a:pt x="4856288" y="723190"/>
                  <a:pt x="4838857" y="729895"/>
                </a:cubicBezTo>
                <a:cubicBezTo>
                  <a:pt x="4821158" y="736598"/>
                  <a:pt x="4808015" y="729895"/>
                  <a:pt x="4810430" y="739817"/>
                </a:cubicBezTo>
                <a:cubicBezTo>
                  <a:pt x="4812842" y="750007"/>
                  <a:pt x="4836174" y="748398"/>
                  <a:pt x="4835370" y="759126"/>
                </a:cubicBezTo>
                <a:cubicBezTo>
                  <a:pt x="4834566" y="770120"/>
                  <a:pt x="4826250" y="785943"/>
                  <a:pt x="4809623" y="793453"/>
                </a:cubicBezTo>
                <a:cubicBezTo>
                  <a:pt x="4792996" y="801230"/>
                  <a:pt x="4749553" y="820269"/>
                  <a:pt x="4741239" y="820269"/>
                </a:cubicBezTo>
                <a:cubicBezTo>
                  <a:pt x="4732926" y="820269"/>
                  <a:pt x="4729707" y="851111"/>
                  <a:pt x="4714690" y="850307"/>
                </a:cubicBezTo>
                <a:cubicBezTo>
                  <a:pt x="4699672" y="849503"/>
                  <a:pt x="4624582" y="874443"/>
                  <a:pt x="4617877" y="889460"/>
                </a:cubicBezTo>
                <a:cubicBezTo>
                  <a:pt x="4611174" y="904479"/>
                  <a:pt x="4574433" y="918691"/>
                  <a:pt x="4559414" y="925397"/>
                </a:cubicBezTo>
                <a:cubicBezTo>
                  <a:pt x="4544398" y="932102"/>
                  <a:pt x="4546006" y="950337"/>
                  <a:pt x="4514360" y="955432"/>
                </a:cubicBezTo>
                <a:cubicBezTo>
                  <a:pt x="4482714" y="960527"/>
                  <a:pt x="4464479" y="958919"/>
                  <a:pt x="4452679" y="974742"/>
                </a:cubicBezTo>
                <a:cubicBezTo>
                  <a:pt x="4440879" y="990564"/>
                  <a:pt x="4420231" y="982251"/>
                  <a:pt x="4400118" y="1002365"/>
                </a:cubicBezTo>
                <a:cubicBezTo>
                  <a:pt x="4380004" y="1022208"/>
                  <a:pt x="4360158" y="1063239"/>
                  <a:pt x="4385903" y="1041518"/>
                </a:cubicBezTo>
                <a:cubicBezTo>
                  <a:pt x="4411648" y="1019796"/>
                  <a:pt x="4423448" y="1020064"/>
                  <a:pt x="4478424" y="1013090"/>
                </a:cubicBezTo>
                <a:cubicBezTo>
                  <a:pt x="4498537" y="1010678"/>
                  <a:pt x="4564511" y="994855"/>
                  <a:pt x="4564511" y="983055"/>
                </a:cubicBezTo>
                <a:cubicBezTo>
                  <a:pt x="4564511" y="971255"/>
                  <a:pt x="4635308" y="976618"/>
                  <a:pt x="4633700" y="962941"/>
                </a:cubicBezTo>
                <a:cubicBezTo>
                  <a:pt x="4632896" y="956236"/>
                  <a:pt x="4608759" y="963746"/>
                  <a:pt x="4599642" y="953824"/>
                </a:cubicBezTo>
                <a:cubicBezTo>
                  <a:pt x="4590254" y="943900"/>
                  <a:pt x="4630481" y="908770"/>
                  <a:pt x="4662931" y="917083"/>
                </a:cubicBezTo>
                <a:cubicBezTo>
                  <a:pt x="4695649" y="925397"/>
                  <a:pt x="4715495" y="939609"/>
                  <a:pt x="4728099" y="950337"/>
                </a:cubicBezTo>
                <a:cubicBezTo>
                  <a:pt x="4740703" y="961333"/>
                  <a:pt x="4790852" y="956236"/>
                  <a:pt x="4786561" y="942024"/>
                </a:cubicBezTo>
                <a:cubicBezTo>
                  <a:pt x="4782539" y="927811"/>
                  <a:pt x="4811770" y="930223"/>
                  <a:pt x="4814989" y="948729"/>
                </a:cubicBezTo>
                <a:cubicBezTo>
                  <a:pt x="4818207" y="966964"/>
                  <a:pt x="4805067" y="1005313"/>
                  <a:pt x="4824106" y="1003705"/>
                </a:cubicBezTo>
                <a:cubicBezTo>
                  <a:pt x="4843416" y="1002097"/>
                  <a:pt x="4819011" y="979568"/>
                  <a:pt x="4831616" y="973669"/>
                </a:cubicBezTo>
                <a:cubicBezTo>
                  <a:pt x="4844220" y="967768"/>
                  <a:pt x="4933256" y="959455"/>
                  <a:pt x="4973483" y="955164"/>
                </a:cubicBezTo>
                <a:cubicBezTo>
                  <a:pt x="5013440" y="950873"/>
                  <a:pt x="5038649" y="973401"/>
                  <a:pt x="5077802" y="970987"/>
                </a:cubicBezTo>
                <a:cubicBezTo>
                  <a:pt x="5116957" y="968304"/>
                  <a:pt x="5139485" y="975814"/>
                  <a:pt x="5128757" y="980909"/>
                </a:cubicBezTo>
                <a:cubicBezTo>
                  <a:pt x="5118029" y="985738"/>
                  <a:pt x="5099526" y="989222"/>
                  <a:pt x="5105427" y="1007459"/>
                </a:cubicBezTo>
                <a:cubicBezTo>
                  <a:pt x="5111326" y="1025963"/>
                  <a:pt x="5183199" y="1031060"/>
                  <a:pt x="5184807" y="1018455"/>
                </a:cubicBezTo>
                <a:cubicBezTo>
                  <a:pt x="5186416" y="1006119"/>
                  <a:pt x="5200628" y="1007728"/>
                  <a:pt x="5208942" y="1022746"/>
                </a:cubicBezTo>
                <a:cubicBezTo>
                  <a:pt x="5217255" y="1037763"/>
                  <a:pt x="5238175" y="1025159"/>
                  <a:pt x="5284838" y="1036959"/>
                </a:cubicBezTo>
                <a:cubicBezTo>
                  <a:pt x="5331500" y="1048759"/>
                  <a:pt x="5331500" y="1022746"/>
                  <a:pt x="5353222" y="1030254"/>
                </a:cubicBezTo>
                <a:cubicBezTo>
                  <a:pt x="5374678" y="1037763"/>
                  <a:pt x="5384868" y="1045272"/>
                  <a:pt x="5386476" y="1027841"/>
                </a:cubicBezTo>
                <a:cubicBezTo>
                  <a:pt x="5388086" y="1010142"/>
                  <a:pt x="5397204" y="1006923"/>
                  <a:pt x="5387282" y="985199"/>
                </a:cubicBezTo>
                <a:cubicBezTo>
                  <a:pt x="5377360" y="963477"/>
                  <a:pt x="5397474" y="947655"/>
                  <a:pt x="5415709" y="955968"/>
                </a:cubicBezTo>
                <a:cubicBezTo>
                  <a:pt x="5433944" y="964282"/>
                  <a:pt x="5429654" y="926737"/>
                  <a:pt x="5442258" y="928347"/>
                </a:cubicBezTo>
                <a:cubicBezTo>
                  <a:pt x="5454862" y="929955"/>
                  <a:pt x="5455666" y="955968"/>
                  <a:pt x="5492407" y="965892"/>
                </a:cubicBezTo>
                <a:cubicBezTo>
                  <a:pt x="5529148" y="975814"/>
                  <a:pt x="5561061" y="972595"/>
                  <a:pt x="5556771" y="983323"/>
                </a:cubicBezTo>
                <a:cubicBezTo>
                  <a:pt x="5552748" y="994051"/>
                  <a:pt x="5581175" y="998342"/>
                  <a:pt x="5577688" y="984931"/>
                </a:cubicBezTo>
                <a:cubicBezTo>
                  <a:pt x="5574470" y="971523"/>
                  <a:pt x="5651974" y="975010"/>
                  <a:pt x="5652778" y="984127"/>
                </a:cubicBezTo>
                <a:cubicBezTo>
                  <a:pt x="5653582" y="993513"/>
                  <a:pt x="5672892" y="1008532"/>
                  <a:pt x="5691127" y="1010946"/>
                </a:cubicBezTo>
                <a:cubicBezTo>
                  <a:pt x="5709364" y="1013627"/>
                  <a:pt x="5715263" y="1027841"/>
                  <a:pt x="5701855" y="1031060"/>
                </a:cubicBezTo>
                <a:cubicBezTo>
                  <a:pt x="5688715" y="1034276"/>
                  <a:pt x="5724649" y="1066994"/>
                  <a:pt x="5713655" y="1070213"/>
                </a:cubicBezTo>
                <a:cubicBezTo>
                  <a:pt x="5702661" y="1073700"/>
                  <a:pt x="5694348" y="1091935"/>
                  <a:pt x="5716070" y="1092741"/>
                </a:cubicBezTo>
                <a:cubicBezTo>
                  <a:pt x="5737791" y="1093545"/>
                  <a:pt x="5739400" y="1124385"/>
                  <a:pt x="5726795" y="1131090"/>
                </a:cubicBezTo>
                <a:cubicBezTo>
                  <a:pt x="5714459" y="1137525"/>
                  <a:pt x="5698636" y="1137525"/>
                  <a:pt x="5686034" y="1126799"/>
                </a:cubicBezTo>
                <a:cubicBezTo>
                  <a:pt x="5673428" y="1116071"/>
                  <a:pt x="5653582" y="1119290"/>
                  <a:pt x="5663506" y="1125995"/>
                </a:cubicBezTo>
                <a:cubicBezTo>
                  <a:pt x="5673696" y="1132698"/>
                  <a:pt x="5712047" y="1166220"/>
                  <a:pt x="5715263" y="1183653"/>
                </a:cubicBezTo>
                <a:cubicBezTo>
                  <a:pt x="5718482" y="1201085"/>
                  <a:pt x="5780163" y="1261155"/>
                  <a:pt x="5799472" y="1259547"/>
                </a:cubicBezTo>
                <a:cubicBezTo>
                  <a:pt x="5818780" y="1257671"/>
                  <a:pt x="5819586" y="1278589"/>
                  <a:pt x="5834602" y="1270275"/>
                </a:cubicBezTo>
                <a:cubicBezTo>
                  <a:pt x="5849622" y="1261962"/>
                  <a:pt x="5855520" y="1229244"/>
                  <a:pt x="5870539" y="1226829"/>
                </a:cubicBezTo>
                <a:cubicBezTo>
                  <a:pt x="5885556" y="1224147"/>
                  <a:pt x="5886362" y="1187676"/>
                  <a:pt x="5901378" y="1168367"/>
                </a:cubicBezTo>
                <a:cubicBezTo>
                  <a:pt x="5916398" y="1149057"/>
                  <a:pt x="5920420" y="1154152"/>
                  <a:pt x="5933024" y="1170779"/>
                </a:cubicBezTo>
                <a:cubicBezTo>
                  <a:pt x="5945360" y="1187406"/>
                  <a:pt x="5987196" y="1205643"/>
                  <a:pt x="6018036" y="1203229"/>
                </a:cubicBezTo>
                <a:cubicBezTo>
                  <a:pt x="6048878" y="1200817"/>
                  <a:pt x="6059874" y="1182311"/>
                  <a:pt x="6083206" y="1181507"/>
                </a:cubicBezTo>
                <a:cubicBezTo>
                  <a:pt x="6106536" y="1180703"/>
                  <a:pt x="6149982" y="1200817"/>
                  <a:pt x="6170096" y="1196526"/>
                </a:cubicBezTo>
                <a:cubicBezTo>
                  <a:pt x="6190209" y="1192503"/>
                  <a:pt x="6181896" y="1226561"/>
                  <a:pt x="6215150" y="1223343"/>
                </a:cubicBezTo>
                <a:cubicBezTo>
                  <a:pt x="6248404" y="1219856"/>
                  <a:pt x="6240090" y="1204035"/>
                  <a:pt x="6215150" y="1200817"/>
                </a:cubicBezTo>
                <a:cubicBezTo>
                  <a:pt x="6189941" y="1197330"/>
                  <a:pt x="6207638" y="1186602"/>
                  <a:pt x="6230970" y="1188212"/>
                </a:cubicBezTo>
                <a:cubicBezTo>
                  <a:pt x="6254302" y="1189821"/>
                  <a:pt x="6271734" y="1176412"/>
                  <a:pt x="6284340" y="1191429"/>
                </a:cubicBezTo>
                <a:cubicBezTo>
                  <a:pt x="6296674" y="1206447"/>
                  <a:pt x="6331002" y="1201353"/>
                  <a:pt x="6330196" y="1191429"/>
                </a:cubicBezTo>
                <a:cubicBezTo>
                  <a:pt x="6329394" y="1181507"/>
                  <a:pt x="6332879" y="1162197"/>
                  <a:pt x="6312768" y="1153080"/>
                </a:cubicBezTo>
                <a:cubicBezTo>
                  <a:pt x="6292654" y="1143962"/>
                  <a:pt x="6341192" y="1129750"/>
                  <a:pt x="6327784" y="1123044"/>
                </a:cubicBezTo>
                <a:cubicBezTo>
                  <a:pt x="6314376" y="1116339"/>
                  <a:pt x="6298552" y="1142354"/>
                  <a:pt x="6282730" y="1122240"/>
                </a:cubicBezTo>
                <a:cubicBezTo>
                  <a:pt x="6266907" y="1102127"/>
                  <a:pt x="6306866" y="1082817"/>
                  <a:pt x="6334489" y="1087108"/>
                </a:cubicBezTo>
                <a:cubicBezTo>
                  <a:pt x="6362110" y="1091399"/>
                  <a:pt x="6395364" y="1083085"/>
                  <a:pt x="6384638" y="1069677"/>
                </a:cubicBezTo>
                <a:cubicBezTo>
                  <a:pt x="6373910" y="1056536"/>
                  <a:pt x="6373910" y="1042322"/>
                  <a:pt x="6397242" y="1043932"/>
                </a:cubicBezTo>
                <a:cubicBezTo>
                  <a:pt x="6420572" y="1045540"/>
                  <a:pt x="6439614" y="1065654"/>
                  <a:pt x="6482254" y="1061363"/>
                </a:cubicBezTo>
                <a:cubicBezTo>
                  <a:pt x="6524896" y="1057340"/>
                  <a:pt x="6605616" y="1076382"/>
                  <a:pt x="6639138" y="1082281"/>
                </a:cubicBezTo>
                <a:cubicBezTo>
                  <a:pt x="6672392" y="1088180"/>
                  <a:pt x="6694920" y="1089790"/>
                  <a:pt x="6693312" y="1098908"/>
                </a:cubicBezTo>
                <a:cubicBezTo>
                  <a:pt x="6691434" y="1108026"/>
                  <a:pt x="6656570" y="1104807"/>
                  <a:pt x="6636456" y="1098908"/>
                </a:cubicBezTo>
                <a:cubicBezTo>
                  <a:pt x="6616342" y="1093009"/>
                  <a:pt x="6596498" y="1101322"/>
                  <a:pt x="6604812" y="1113927"/>
                </a:cubicBezTo>
                <a:cubicBezTo>
                  <a:pt x="6613126" y="1126531"/>
                  <a:pt x="6668104" y="1118218"/>
                  <a:pt x="6668104" y="1133234"/>
                </a:cubicBezTo>
                <a:cubicBezTo>
                  <a:pt x="6668104" y="1148253"/>
                  <a:pt x="6628142" y="1145838"/>
                  <a:pt x="6623854" y="1160857"/>
                </a:cubicBezTo>
                <a:cubicBezTo>
                  <a:pt x="6619562" y="1175876"/>
                  <a:pt x="6651476" y="1196794"/>
                  <a:pt x="6683924" y="1165952"/>
                </a:cubicBezTo>
                <a:cubicBezTo>
                  <a:pt x="6716642" y="1135113"/>
                  <a:pt x="6703234" y="1116071"/>
                  <a:pt x="6717446" y="1110976"/>
                </a:cubicBezTo>
                <a:cubicBezTo>
                  <a:pt x="6731661" y="1105881"/>
                  <a:pt x="6881840" y="1114195"/>
                  <a:pt x="6899274" y="1141012"/>
                </a:cubicBezTo>
                <a:cubicBezTo>
                  <a:pt x="6916972" y="1167831"/>
                  <a:pt x="6876745" y="1162736"/>
                  <a:pt x="6853413" y="1162736"/>
                </a:cubicBezTo>
                <a:cubicBezTo>
                  <a:pt x="6830083" y="1162736"/>
                  <a:pt x="6839200" y="1185262"/>
                  <a:pt x="6859314" y="1181239"/>
                </a:cubicBezTo>
                <a:cubicBezTo>
                  <a:pt x="6879428" y="1176948"/>
                  <a:pt x="6930381" y="1195451"/>
                  <a:pt x="6930381" y="1204571"/>
                </a:cubicBezTo>
                <a:cubicBezTo>
                  <a:pt x="6930381" y="1213689"/>
                  <a:pt x="6944596" y="1226293"/>
                  <a:pt x="6952102" y="1213689"/>
                </a:cubicBezTo>
                <a:cubicBezTo>
                  <a:pt x="6959612" y="1201353"/>
                  <a:pt x="7014052" y="1219588"/>
                  <a:pt x="7023172" y="1234607"/>
                </a:cubicBezTo>
                <a:cubicBezTo>
                  <a:pt x="7032287" y="1249625"/>
                  <a:pt x="7006544" y="1263034"/>
                  <a:pt x="7038188" y="1262230"/>
                </a:cubicBezTo>
                <a:cubicBezTo>
                  <a:pt x="7070102" y="1261423"/>
                  <a:pt x="7136878" y="1264642"/>
                  <a:pt x="7170132" y="1254720"/>
                </a:cubicBezTo>
                <a:cubicBezTo>
                  <a:pt x="7203654" y="1244797"/>
                  <a:pt x="7328893" y="1232192"/>
                  <a:pt x="7383871" y="1253916"/>
                </a:cubicBezTo>
                <a:cubicBezTo>
                  <a:pt x="7438847" y="1275638"/>
                  <a:pt x="7495701" y="1319888"/>
                  <a:pt x="7475588" y="1334101"/>
                </a:cubicBezTo>
                <a:cubicBezTo>
                  <a:pt x="7455744" y="1348313"/>
                  <a:pt x="7476660" y="1359309"/>
                  <a:pt x="7465666" y="1370037"/>
                </a:cubicBezTo>
                <a:cubicBezTo>
                  <a:pt x="7454938" y="1381031"/>
                  <a:pt x="7469956" y="1381837"/>
                  <a:pt x="7495701" y="1381837"/>
                </a:cubicBezTo>
                <a:cubicBezTo>
                  <a:pt x="7521714" y="1381837"/>
                  <a:pt x="7539147" y="1388540"/>
                  <a:pt x="7539147" y="1397658"/>
                </a:cubicBezTo>
                <a:cubicBezTo>
                  <a:pt x="7539147" y="1406778"/>
                  <a:pt x="7546654" y="1455049"/>
                  <a:pt x="7554164" y="1451832"/>
                </a:cubicBezTo>
                <a:cubicBezTo>
                  <a:pt x="7561673" y="1448613"/>
                  <a:pt x="7550947" y="1409190"/>
                  <a:pt x="7565964" y="1399268"/>
                </a:cubicBezTo>
                <a:cubicBezTo>
                  <a:pt x="7580982" y="1389345"/>
                  <a:pt x="7725530" y="1379423"/>
                  <a:pt x="7736256" y="1389345"/>
                </a:cubicBezTo>
                <a:cubicBezTo>
                  <a:pt x="7747252" y="1399268"/>
                  <a:pt x="7850501" y="1420186"/>
                  <a:pt x="7877320" y="1405167"/>
                </a:cubicBezTo>
                <a:cubicBezTo>
                  <a:pt x="7904137" y="1390151"/>
                  <a:pt x="7918352" y="1354214"/>
                  <a:pt x="7944096" y="1352606"/>
                </a:cubicBezTo>
                <a:cubicBezTo>
                  <a:pt x="7970109" y="1350996"/>
                  <a:pt x="8017575" y="1363600"/>
                  <a:pt x="8015163" y="1381837"/>
                </a:cubicBezTo>
                <a:cubicBezTo>
                  <a:pt x="8012483" y="1400073"/>
                  <a:pt x="7989954" y="1411873"/>
                  <a:pt x="7973327" y="1397658"/>
                </a:cubicBezTo>
                <a:cubicBezTo>
                  <a:pt x="7956432" y="1383446"/>
                  <a:pt x="7938197" y="1387736"/>
                  <a:pt x="7946508" y="1412677"/>
                </a:cubicBezTo>
                <a:cubicBezTo>
                  <a:pt x="7954822" y="1437617"/>
                  <a:pt x="7988882" y="1429572"/>
                  <a:pt x="8001487" y="1448613"/>
                </a:cubicBezTo>
                <a:cubicBezTo>
                  <a:pt x="8013823" y="1467653"/>
                  <a:pt x="8054050" y="1488573"/>
                  <a:pt x="8078991" y="1477845"/>
                </a:cubicBezTo>
                <a:cubicBezTo>
                  <a:pt x="8103931" y="1467117"/>
                  <a:pt x="8120826" y="1447809"/>
                  <a:pt x="8093203" y="1422869"/>
                </a:cubicBezTo>
                <a:cubicBezTo>
                  <a:pt x="8065580" y="1397928"/>
                  <a:pt x="8054050" y="1381031"/>
                  <a:pt x="8065580" y="1377815"/>
                </a:cubicBezTo>
                <a:cubicBezTo>
                  <a:pt x="8077112" y="1374328"/>
                  <a:pt x="8072285" y="1355286"/>
                  <a:pt x="8083817" y="1341878"/>
                </a:cubicBezTo>
                <a:cubicBezTo>
                  <a:pt x="8095618" y="1328470"/>
                  <a:pt x="8194844" y="1364404"/>
                  <a:pt x="8214151" y="1371914"/>
                </a:cubicBezTo>
                <a:cubicBezTo>
                  <a:pt x="8233461" y="1379423"/>
                  <a:pt x="8239091" y="1359577"/>
                  <a:pt x="8265910" y="1363600"/>
                </a:cubicBezTo>
                <a:cubicBezTo>
                  <a:pt x="8292727" y="1367891"/>
                  <a:pt x="8378545" y="1372181"/>
                  <a:pt x="8398658" y="1368695"/>
                </a:cubicBezTo>
                <a:cubicBezTo>
                  <a:pt x="8418772" y="1365478"/>
                  <a:pt x="8409654" y="1388005"/>
                  <a:pt x="8450416" y="1390419"/>
                </a:cubicBezTo>
                <a:cubicBezTo>
                  <a:pt x="8491181" y="1393099"/>
                  <a:pt x="8586384" y="1433059"/>
                  <a:pt x="8608106" y="1455587"/>
                </a:cubicBezTo>
                <a:cubicBezTo>
                  <a:pt x="8629828" y="1478381"/>
                  <a:pt x="8686682" y="1479989"/>
                  <a:pt x="8697410" y="1496616"/>
                </a:cubicBezTo>
                <a:cubicBezTo>
                  <a:pt x="8708136" y="1513513"/>
                  <a:pt x="8749168" y="1525043"/>
                  <a:pt x="8780814" y="1538454"/>
                </a:cubicBezTo>
                <a:cubicBezTo>
                  <a:pt x="8812727" y="1551862"/>
                  <a:pt x="8887817" y="1586188"/>
                  <a:pt x="8890231" y="1602815"/>
                </a:cubicBezTo>
                <a:cubicBezTo>
                  <a:pt x="8892644" y="1619442"/>
                  <a:pt x="8915440" y="1616226"/>
                  <a:pt x="8911953" y="1632851"/>
                </a:cubicBezTo>
                <a:cubicBezTo>
                  <a:pt x="8908467" y="1649480"/>
                  <a:pt x="8903640" y="1682198"/>
                  <a:pt x="8914366" y="1690509"/>
                </a:cubicBezTo>
                <a:cubicBezTo>
                  <a:pt x="8925362" y="1698823"/>
                  <a:pt x="8955397" y="1721351"/>
                  <a:pt x="8950302" y="1706332"/>
                </a:cubicBezTo>
                <a:cubicBezTo>
                  <a:pt x="8945207" y="1691316"/>
                  <a:pt x="8968537" y="1683806"/>
                  <a:pt x="8958616" y="1670398"/>
                </a:cubicBezTo>
                <a:cubicBezTo>
                  <a:pt x="8948694" y="1656987"/>
                  <a:pt x="8932067" y="1656183"/>
                  <a:pt x="8932869" y="1644383"/>
                </a:cubicBezTo>
                <a:cubicBezTo>
                  <a:pt x="8933675" y="1632583"/>
                  <a:pt x="9001257" y="1634461"/>
                  <a:pt x="9006352" y="1645187"/>
                </a:cubicBezTo>
                <a:cubicBezTo>
                  <a:pt x="9011179" y="1656183"/>
                  <a:pt x="9032097" y="1668519"/>
                  <a:pt x="9032097" y="1658597"/>
                </a:cubicBezTo>
                <a:cubicBezTo>
                  <a:pt x="9032097" y="1648674"/>
                  <a:pt x="9096190" y="1657793"/>
                  <a:pt x="9109601" y="1677101"/>
                </a:cubicBezTo>
                <a:cubicBezTo>
                  <a:pt x="9123009" y="1696410"/>
                  <a:pt x="9176377" y="1730468"/>
                  <a:pt x="9193004" y="1736370"/>
                </a:cubicBezTo>
                <a:cubicBezTo>
                  <a:pt x="9209631" y="1742269"/>
                  <a:pt x="9203732" y="1752190"/>
                  <a:pt x="9184959" y="1751118"/>
                </a:cubicBezTo>
                <a:cubicBezTo>
                  <a:pt x="9167525" y="1750314"/>
                  <a:pt x="9157336" y="1772036"/>
                  <a:pt x="9155725" y="1781960"/>
                </a:cubicBezTo>
                <a:cubicBezTo>
                  <a:pt x="9154117" y="1791882"/>
                  <a:pt x="9134810" y="1787591"/>
                  <a:pt x="9124886" y="1778473"/>
                </a:cubicBezTo>
                <a:cubicBezTo>
                  <a:pt x="9114696" y="1769356"/>
                  <a:pt x="9098069" y="1781154"/>
                  <a:pt x="9112281" y="1783568"/>
                </a:cubicBezTo>
                <a:cubicBezTo>
                  <a:pt x="9126496" y="1785983"/>
                  <a:pt x="9139904" y="1799391"/>
                  <a:pt x="9125690" y="1799391"/>
                </a:cubicBezTo>
                <a:cubicBezTo>
                  <a:pt x="9111477" y="1799391"/>
                  <a:pt x="9081174" y="1800195"/>
                  <a:pt x="9062132" y="1785983"/>
                </a:cubicBezTo>
                <a:cubicBezTo>
                  <a:pt x="9043093" y="1771768"/>
                  <a:pt x="9034780" y="1789199"/>
                  <a:pt x="9044701" y="1792686"/>
                </a:cubicBezTo>
                <a:cubicBezTo>
                  <a:pt x="9054623" y="1795904"/>
                  <a:pt x="9062132" y="1846054"/>
                  <a:pt x="9053015" y="1848468"/>
                </a:cubicBezTo>
                <a:cubicBezTo>
                  <a:pt x="9043627" y="1851148"/>
                  <a:pt x="9059720" y="1875285"/>
                  <a:pt x="9047114" y="1876089"/>
                </a:cubicBezTo>
                <a:cubicBezTo>
                  <a:pt x="9034511" y="1876895"/>
                  <a:pt x="9025392" y="1859462"/>
                  <a:pt x="9019493" y="1869386"/>
                </a:cubicBezTo>
                <a:cubicBezTo>
                  <a:pt x="9013592" y="1879308"/>
                  <a:pt x="9058646" y="1887621"/>
                  <a:pt x="9044433" y="1900225"/>
                </a:cubicBezTo>
                <a:cubicBezTo>
                  <a:pt x="9030219" y="1912830"/>
                  <a:pt x="9024588" y="1897009"/>
                  <a:pt x="9013592" y="1906931"/>
                </a:cubicBezTo>
                <a:cubicBezTo>
                  <a:pt x="9002866" y="1917120"/>
                  <a:pt x="8994552" y="1900225"/>
                  <a:pt x="8979533" y="1903712"/>
                </a:cubicBezTo>
                <a:cubicBezTo>
                  <a:pt x="8964517" y="1906931"/>
                  <a:pt x="8954593" y="1900493"/>
                  <a:pt x="8949496" y="1887889"/>
                </a:cubicBezTo>
                <a:cubicBezTo>
                  <a:pt x="8944403" y="1875285"/>
                  <a:pt x="8920267" y="1881186"/>
                  <a:pt x="8893448" y="1867775"/>
                </a:cubicBezTo>
                <a:cubicBezTo>
                  <a:pt x="8866899" y="1854367"/>
                  <a:pt x="8857779" y="1835060"/>
                  <a:pt x="8853491" y="1819237"/>
                </a:cubicBezTo>
                <a:cubicBezTo>
                  <a:pt x="8849198" y="1803414"/>
                  <a:pt x="8785104" y="1779277"/>
                  <a:pt x="8764991" y="1790005"/>
                </a:cubicBezTo>
                <a:cubicBezTo>
                  <a:pt x="8744877" y="1800999"/>
                  <a:pt x="8708940" y="1797513"/>
                  <a:pt x="8706526" y="1788395"/>
                </a:cubicBezTo>
                <a:cubicBezTo>
                  <a:pt x="8703846" y="1779277"/>
                  <a:pt x="8678101" y="1765869"/>
                  <a:pt x="8686414" y="1750046"/>
                </a:cubicBezTo>
                <a:cubicBezTo>
                  <a:pt x="8694728" y="1734223"/>
                  <a:pt x="8712159" y="1710891"/>
                  <a:pt x="8693924" y="1720011"/>
                </a:cubicBezTo>
                <a:cubicBezTo>
                  <a:pt x="8675418" y="1729128"/>
                  <a:pt x="8673810" y="1720815"/>
                  <a:pt x="8663888" y="1721619"/>
                </a:cubicBezTo>
                <a:cubicBezTo>
                  <a:pt x="8653697" y="1722691"/>
                  <a:pt x="8657987" y="1740124"/>
                  <a:pt x="8642969" y="1740124"/>
                </a:cubicBezTo>
                <a:cubicBezTo>
                  <a:pt x="8627682" y="1740124"/>
                  <a:pt x="8624465" y="1760236"/>
                  <a:pt x="8638678" y="1767745"/>
                </a:cubicBezTo>
                <a:cubicBezTo>
                  <a:pt x="8652624" y="1775255"/>
                  <a:pt x="8665229" y="1792686"/>
                  <a:pt x="8648602" y="1800999"/>
                </a:cubicBezTo>
                <a:cubicBezTo>
                  <a:pt x="8631975" y="1809313"/>
                  <a:pt x="8641092" y="1816018"/>
                  <a:pt x="8632779" y="1830231"/>
                </a:cubicBezTo>
                <a:cubicBezTo>
                  <a:pt x="8624465" y="1844445"/>
                  <a:pt x="8575120" y="1860268"/>
                  <a:pt x="8557689" y="1868582"/>
                </a:cubicBezTo>
                <a:cubicBezTo>
                  <a:pt x="8539990" y="1876895"/>
                  <a:pt x="8505930" y="1880112"/>
                  <a:pt x="8493325" y="1872604"/>
                </a:cubicBezTo>
                <a:cubicBezTo>
                  <a:pt x="8480989" y="1865095"/>
                  <a:pt x="8488231" y="1854903"/>
                  <a:pt x="8463290" y="1844981"/>
                </a:cubicBezTo>
                <a:cubicBezTo>
                  <a:pt x="8438347" y="1835060"/>
                  <a:pt x="8402413" y="1845786"/>
                  <a:pt x="8407508" y="1860804"/>
                </a:cubicBezTo>
                <a:cubicBezTo>
                  <a:pt x="8412335" y="1875821"/>
                  <a:pt x="8439154" y="1880650"/>
                  <a:pt x="8454977" y="1870726"/>
                </a:cubicBezTo>
                <a:cubicBezTo>
                  <a:pt x="8470797" y="1860804"/>
                  <a:pt x="8472408" y="1876627"/>
                  <a:pt x="8472408" y="1890036"/>
                </a:cubicBezTo>
                <a:cubicBezTo>
                  <a:pt x="8472408" y="1903444"/>
                  <a:pt x="8496008" y="1920071"/>
                  <a:pt x="8505930" y="1910953"/>
                </a:cubicBezTo>
                <a:cubicBezTo>
                  <a:pt x="8515852" y="1901568"/>
                  <a:pt x="8549376" y="1948498"/>
                  <a:pt x="8544279" y="1965929"/>
                </a:cubicBezTo>
                <a:cubicBezTo>
                  <a:pt x="8539184" y="1983360"/>
                  <a:pt x="8577533" y="2001062"/>
                  <a:pt x="8576729" y="2017689"/>
                </a:cubicBezTo>
                <a:cubicBezTo>
                  <a:pt x="8575924" y="2034316"/>
                  <a:pt x="8600061" y="2041825"/>
                  <a:pt x="8578339" y="2063547"/>
                </a:cubicBezTo>
                <a:cubicBezTo>
                  <a:pt x="8556885" y="2085269"/>
                  <a:pt x="8544279" y="2074543"/>
                  <a:pt x="8516658" y="2068642"/>
                </a:cubicBezTo>
                <a:cubicBezTo>
                  <a:pt x="8489035" y="2062743"/>
                  <a:pt x="8468921" y="2066766"/>
                  <a:pt x="8466509" y="2056038"/>
                </a:cubicBezTo>
                <a:cubicBezTo>
                  <a:pt x="8464094" y="2045312"/>
                  <a:pt x="8440762" y="2050407"/>
                  <a:pt x="8443981" y="2061133"/>
                </a:cubicBezTo>
                <a:cubicBezTo>
                  <a:pt x="8447199" y="2072129"/>
                  <a:pt x="8378813" y="2106991"/>
                  <a:pt x="8326249" y="2118791"/>
                </a:cubicBezTo>
                <a:cubicBezTo>
                  <a:pt x="8273688" y="2130591"/>
                  <a:pt x="8235339" y="2149633"/>
                  <a:pt x="8231046" y="2161433"/>
                </a:cubicBezTo>
                <a:cubicBezTo>
                  <a:pt x="8227025" y="2173233"/>
                  <a:pt x="8212811" y="2165723"/>
                  <a:pt x="8198596" y="2183155"/>
                </a:cubicBezTo>
                <a:cubicBezTo>
                  <a:pt x="8184384" y="2200586"/>
                  <a:pt x="8192161" y="2186641"/>
                  <a:pt x="8165342" y="2205681"/>
                </a:cubicBezTo>
                <a:cubicBezTo>
                  <a:pt x="8138525" y="2224722"/>
                  <a:pt x="8103661" y="2245640"/>
                  <a:pt x="8083549" y="2251541"/>
                </a:cubicBezTo>
                <a:cubicBezTo>
                  <a:pt x="8063436" y="2257440"/>
                  <a:pt x="8080599" y="2279966"/>
                  <a:pt x="8060217" y="2285063"/>
                </a:cubicBezTo>
                <a:cubicBezTo>
                  <a:pt x="8046809" y="2288280"/>
                  <a:pt x="8042518" y="2260927"/>
                  <a:pt x="8018382" y="2249127"/>
                </a:cubicBezTo>
                <a:cubicBezTo>
                  <a:pt x="7994245" y="2237326"/>
                  <a:pt x="7914058" y="2234914"/>
                  <a:pt x="7877320" y="2259855"/>
                </a:cubicBezTo>
                <a:cubicBezTo>
                  <a:pt x="7840580" y="2284795"/>
                  <a:pt x="7829852" y="2308125"/>
                  <a:pt x="7824756" y="2289890"/>
                </a:cubicBezTo>
                <a:cubicBezTo>
                  <a:pt x="7819662" y="2271385"/>
                  <a:pt x="7832266" y="2240545"/>
                  <a:pt x="7812956" y="2240545"/>
                </a:cubicBezTo>
                <a:cubicBezTo>
                  <a:pt x="7793647" y="2240545"/>
                  <a:pt x="7770317" y="2282113"/>
                  <a:pt x="7756102" y="2294717"/>
                </a:cubicBezTo>
                <a:cubicBezTo>
                  <a:pt x="7741890" y="2307321"/>
                  <a:pt x="7745912" y="2282381"/>
                  <a:pt x="7734380" y="2284795"/>
                </a:cubicBezTo>
                <a:cubicBezTo>
                  <a:pt x="7722580" y="2287207"/>
                  <a:pt x="7692544" y="2274603"/>
                  <a:pt x="7685036" y="2287207"/>
                </a:cubicBezTo>
                <a:cubicBezTo>
                  <a:pt x="7677526" y="2299812"/>
                  <a:pt x="7647490" y="2334140"/>
                  <a:pt x="7642394" y="2358274"/>
                </a:cubicBezTo>
                <a:cubicBezTo>
                  <a:pt x="7637566" y="2382411"/>
                  <a:pt x="7616651" y="2379194"/>
                  <a:pt x="7594927" y="2408426"/>
                </a:cubicBezTo>
                <a:cubicBezTo>
                  <a:pt x="7573205" y="2437657"/>
                  <a:pt x="7587418" y="2467692"/>
                  <a:pt x="7601632" y="2466888"/>
                </a:cubicBezTo>
                <a:cubicBezTo>
                  <a:pt x="7615845" y="2466084"/>
                  <a:pt x="7619332" y="2459379"/>
                  <a:pt x="7637566" y="2464474"/>
                </a:cubicBezTo>
                <a:cubicBezTo>
                  <a:pt x="7655804" y="2469568"/>
                  <a:pt x="7666800" y="2473591"/>
                  <a:pt x="7639177" y="2494511"/>
                </a:cubicBezTo>
                <a:cubicBezTo>
                  <a:pt x="7611554" y="2515159"/>
                  <a:pt x="7615576" y="2559409"/>
                  <a:pt x="7627377" y="2557801"/>
                </a:cubicBezTo>
                <a:cubicBezTo>
                  <a:pt x="7639177" y="2556190"/>
                  <a:pt x="7670820" y="2580327"/>
                  <a:pt x="7654194" y="2595345"/>
                </a:cubicBezTo>
                <a:cubicBezTo>
                  <a:pt x="7637566" y="2610364"/>
                  <a:pt x="7628181" y="2592663"/>
                  <a:pt x="7610750" y="2597760"/>
                </a:cubicBezTo>
                <a:cubicBezTo>
                  <a:pt x="7593319" y="2602587"/>
                  <a:pt x="7562477" y="2655418"/>
                  <a:pt x="7570790" y="2666144"/>
                </a:cubicBezTo>
                <a:cubicBezTo>
                  <a:pt x="7579104" y="2676872"/>
                  <a:pt x="7603240" y="2701009"/>
                  <a:pt x="7580714" y="2721926"/>
                </a:cubicBezTo>
                <a:cubicBezTo>
                  <a:pt x="7558188" y="2742844"/>
                  <a:pt x="7533246" y="2719512"/>
                  <a:pt x="7513132" y="2733724"/>
                </a:cubicBezTo>
                <a:cubicBezTo>
                  <a:pt x="7493286" y="2747939"/>
                  <a:pt x="7454670" y="2769661"/>
                  <a:pt x="7458960" y="2785484"/>
                </a:cubicBezTo>
                <a:cubicBezTo>
                  <a:pt x="7463251" y="2801307"/>
                  <a:pt x="7475588" y="2828930"/>
                  <a:pt x="7464058" y="2832952"/>
                </a:cubicBezTo>
                <a:cubicBezTo>
                  <a:pt x="7452258" y="2836975"/>
                  <a:pt x="7430534" y="2830538"/>
                  <a:pt x="7422222" y="2841266"/>
                </a:cubicBezTo>
                <a:cubicBezTo>
                  <a:pt x="7413908" y="2851992"/>
                  <a:pt x="7388162" y="2857087"/>
                  <a:pt x="7383871" y="2867011"/>
                </a:cubicBezTo>
                <a:cubicBezTo>
                  <a:pt x="7379580" y="2877200"/>
                  <a:pt x="7385481" y="2915551"/>
                  <a:pt x="7371266" y="2924669"/>
                </a:cubicBezTo>
                <a:cubicBezTo>
                  <a:pt x="7357054" y="2933787"/>
                  <a:pt x="7363757" y="2939686"/>
                  <a:pt x="7342840" y="2957119"/>
                </a:cubicBezTo>
                <a:cubicBezTo>
                  <a:pt x="7321922" y="2974550"/>
                  <a:pt x="7291082" y="3015582"/>
                  <a:pt x="7283570" y="3008072"/>
                </a:cubicBezTo>
                <a:cubicBezTo>
                  <a:pt x="7276064" y="3000563"/>
                  <a:pt x="7280354" y="2979913"/>
                  <a:pt x="7268554" y="2967309"/>
                </a:cubicBezTo>
                <a:cubicBezTo>
                  <a:pt x="7257022" y="2954705"/>
                  <a:pt x="7265336" y="2895438"/>
                  <a:pt x="7251123" y="2871301"/>
                </a:cubicBezTo>
                <a:cubicBezTo>
                  <a:pt x="7236908" y="2847165"/>
                  <a:pt x="7221088" y="2710126"/>
                  <a:pt x="7220281" y="2662658"/>
                </a:cubicBezTo>
                <a:cubicBezTo>
                  <a:pt x="7219477" y="2615191"/>
                  <a:pt x="7240395" y="2567722"/>
                  <a:pt x="7272040" y="2533396"/>
                </a:cubicBezTo>
                <a:cubicBezTo>
                  <a:pt x="7303952" y="2499338"/>
                  <a:pt x="7277940" y="2466620"/>
                  <a:pt x="7291350" y="2465010"/>
                </a:cubicBezTo>
                <a:cubicBezTo>
                  <a:pt x="7304758" y="2463133"/>
                  <a:pt x="7343912" y="2464206"/>
                  <a:pt x="7343912" y="2454016"/>
                </a:cubicBezTo>
                <a:cubicBezTo>
                  <a:pt x="7343912" y="2444092"/>
                  <a:pt x="7400498" y="2444092"/>
                  <a:pt x="7436434" y="2390724"/>
                </a:cubicBezTo>
                <a:cubicBezTo>
                  <a:pt x="7472371" y="2337357"/>
                  <a:pt x="7526540" y="2321536"/>
                  <a:pt x="7540755" y="2294717"/>
                </a:cubicBezTo>
                <a:cubicBezTo>
                  <a:pt x="7554968" y="2267900"/>
                  <a:pt x="7585006" y="2265486"/>
                  <a:pt x="7586614" y="2243764"/>
                </a:cubicBezTo>
                <a:cubicBezTo>
                  <a:pt x="7588224" y="2222040"/>
                  <a:pt x="7644272" y="2216409"/>
                  <a:pt x="7660899" y="2211314"/>
                </a:cubicBezTo>
                <a:cubicBezTo>
                  <a:pt x="7677526" y="2206487"/>
                  <a:pt x="7676722" y="2197367"/>
                  <a:pt x="7677526" y="2185569"/>
                </a:cubicBezTo>
                <a:cubicBezTo>
                  <a:pt x="7678330" y="2174037"/>
                  <a:pt x="7704881" y="2171354"/>
                  <a:pt x="7694153" y="2160626"/>
                </a:cubicBezTo>
                <a:cubicBezTo>
                  <a:pt x="7683159" y="2149633"/>
                  <a:pt x="7704077" y="2140515"/>
                  <a:pt x="7703270" y="2112088"/>
                </a:cubicBezTo>
                <a:cubicBezTo>
                  <a:pt x="7702466" y="2083661"/>
                  <a:pt x="7723384" y="2063547"/>
                  <a:pt x="7745912" y="2069446"/>
                </a:cubicBezTo>
                <a:cubicBezTo>
                  <a:pt x="7768438" y="2075347"/>
                  <a:pt x="7770046" y="2065961"/>
                  <a:pt x="7746716" y="2056038"/>
                </a:cubicBezTo>
                <a:cubicBezTo>
                  <a:pt x="7723384" y="2046116"/>
                  <a:pt x="7651514" y="2056038"/>
                  <a:pt x="7649905" y="2090364"/>
                </a:cubicBezTo>
                <a:cubicBezTo>
                  <a:pt x="7648026" y="2124424"/>
                  <a:pt x="7661435" y="2147754"/>
                  <a:pt x="7638105" y="2145342"/>
                </a:cubicBezTo>
                <a:cubicBezTo>
                  <a:pt x="7614504" y="2142927"/>
                  <a:pt x="7581250" y="2152851"/>
                  <a:pt x="7544510" y="2189592"/>
                </a:cubicBezTo>
                <a:cubicBezTo>
                  <a:pt x="7507770" y="2226330"/>
                  <a:pt x="7479342" y="2226330"/>
                  <a:pt x="7476126" y="2219627"/>
                </a:cubicBezTo>
                <a:cubicBezTo>
                  <a:pt x="7472639" y="2212922"/>
                  <a:pt x="7505355" y="2203000"/>
                  <a:pt x="7491142" y="2196295"/>
                </a:cubicBezTo>
                <a:cubicBezTo>
                  <a:pt x="7476930" y="2189592"/>
                  <a:pt x="7451989" y="2198709"/>
                  <a:pt x="7459496" y="2174573"/>
                </a:cubicBezTo>
                <a:cubicBezTo>
                  <a:pt x="7467006" y="2150437"/>
                  <a:pt x="7500528" y="2130323"/>
                  <a:pt x="7487120" y="2122010"/>
                </a:cubicBezTo>
                <a:cubicBezTo>
                  <a:pt x="7473979" y="2113696"/>
                  <a:pt x="7457888" y="2142123"/>
                  <a:pt x="7446356" y="2137832"/>
                </a:cubicBezTo>
                <a:cubicBezTo>
                  <a:pt x="7434556" y="2133810"/>
                  <a:pt x="7437238" y="2106187"/>
                  <a:pt x="7408812" y="2122010"/>
                </a:cubicBezTo>
                <a:cubicBezTo>
                  <a:pt x="7380384" y="2137832"/>
                  <a:pt x="7334526" y="2129519"/>
                  <a:pt x="7316290" y="2130323"/>
                </a:cubicBezTo>
                <a:cubicBezTo>
                  <a:pt x="7297786" y="2131127"/>
                  <a:pt x="7286253" y="2168672"/>
                  <a:pt x="7286253" y="2182082"/>
                </a:cubicBezTo>
                <a:cubicBezTo>
                  <a:pt x="7286253" y="2195491"/>
                  <a:pt x="7268554" y="2185299"/>
                  <a:pt x="7244418" y="2206219"/>
                </a:cubicBezTo>
                <a:cubicBezTo>
                  <a:pt x="7220281" y="2227137"/>
                  <a:pt x="7181932" y="2245640"/>
                  <a:pt x="7161818" y="2279698"/>
                </a:cubicBezTo>
                <a:cubicBezTo>
                  <a:pt x="7141973" y="2313758"/>
                  <a:pt x="7141169" y="2327167"/>
                  <a:pt x="7166110" y="2327167"/>
                </a:cubicBezTo>
                <a:cubicBezTo>
                  <a:pt x="7191052" y="2327167"/>
                  <a:pt x="7203654" y="2345402"/>
                  <a:pt x="7188638" y="2344598"/>
                </a:cubicBezTo>
                <a:cubicBezTo>
                  <a:pt x="7173619" y="2343794"/>
                  <a:pt x="7143584" y="2347012"/>
                  <a:pt x="7130175" y="2358813"/>
                </a:cubicBezTo>
                <a:cubicBezTo>
                  <a:pt x="7117032" y="2370343"/>
                  <a:pt x="7111134" y="2346206"/>
                  <a:pt x="7090216" y="2359617"/>
                </a:cubicBezTo>
                <a:cubicBezTo>
                  <a:pt x="7069298" y="2373025"/>
                  <a:pt x="7045966" y="2371149"/>
                  <a:pt x="7030947" y="2369538"/>
                </a:cubicBezTo>
                <a:cubicBezTo>
                  <a:pt x="7015930" y="2367930"/>
                  <a:pt x="6993404" y="2388580"/>
                  <a:pt x="6974095" y="2377852"/>
                </a:cubicBezTo>
                <a:cubicBezTo>
                  <a:pt x="6954786" y="2366858"/>
                  <a:pt x="6975703" y="2356934"/>
                  <a:pt x="6992330" y="2358542"/>
                </a:cubicBezTo>
                <a:cubicBezTo>
                  <a:pt x="7008957" y="2360153"/>
                  <a:pt x="7021562" y="2343526"/>
                  <a:pt x="7002252" y="2341111"/>
                </a:cubicBezTo>
                <a:cubicBezTo>
                  <a:pt x="6983212" y="2338431"/>
                  <a:pt x="6983212" y="2307589"/>
                  <a:pt x="6963099" y="2320998"/>
                </a:cubicBezTo>
                <a:cubicBezTo>
                  <a:pt x="6942985" y="2334408"/>
                  <a:pt x="6933064" y="2321804"/>
                  <a:pt x="6920459" y="2312684"/>
                </a:cubicBezTo>
                <a:cubicBezTo>
                  <a:pt x="6907855" y="2303566"/>
                  <a:pt x="6852877" y="2299276"/>
                  <a:pt x="6841076" y="2321804"/>
                </a:cubicBezTo>
                <a:cubicBezTo>
                  <a:pt x="6829544" y="2344330"/>
                  <a:pt x="6813724" y="2341111"/>
                  <a:pt x="6794414" y="2335212"/>
                </a:cubicBezTo>
                <a:cubicBezTo>
                  <a:pt x="6775375" y="2329311"/>
                  <a:pt x="6768670" y="2346206"/>
                  <a:pt x="6740242" y="2342722"/>
                </a:cubicBezTo>
                <a:cubicBezTo>
                  <a:pt x="6711816" y="2339235"/>
                  <a:pt x="6695188" y="2335212"/>
                  <a:pt x="6687679" y="2343526"/>
                </a:cubicBezTo>
                <a:cubicBezTo>
                  <a:pt x="6680170" y="2351839"/>
                  <a:pt x="6671052" y="2356934"/>
                  <a:pt x="6658448" y="2344330"/>
                </a:cubicBezTo>
                <a:cubicBezTo>
                  <a:pt x="6645844" y="2331726"/>
                  <a:pt x="6578261" y="2320998"/>
                  <a:pt x="6535624" y="2329311"/>
                </a:cubicBezTo>
                <a:cubicBezTo>
                  <a:pt x="6492982" y="2337625"/>
                  <a:pt x="6430494" y="2370881"/>
                  <a:pt x="6429692" y="2384289"/>
                </a:cubicBezTo>
                <a:cubicBezTo>
                  <a:pt x="6428886" y="2397698"/>
                  <a:pt x="6375518" y="2419419"/>
                  <a:pt x="6367205" y="2436853"/>
                </a:cubicBezTo>
                <a:cubicBezTo>
                  <a:pt x="6358892" y="2454552"/>
                  <a:pt x="6341460" y="2471179"/>
                  <a:pt x="6305526" y="2500410"/>
                </a:cubicBezTo>
                <a:cubicBezTo>
                  <a:pt x="6269588" y="2529641"/>
                  <a:pt x="6229630" y="2547073"/>
                  <a:pt x="6224535" y="2561287"/>
                </a:cubicBezTo>
                <a:cubicBezTo>
                  <a:pt x="6219708" y="2575500"/>
                  <a:pt x="6215418" y="2589444"/>
                  <a:pt x="6193696" y="2602051"/>
                </a:cubicBezTo>
                <a:cubicBezTo>
                  <a:pt x="6171972" y="2614655"/>
                  <a:pt x="6135233" y="2638789"/>
                  <a:pt x="6121018" y="2644690"/>
                </a:cubicBezTo>
                <a:cubicBezTo>
                  <a:pt x="6106804" y="2650589"/>
                  <a:pt x="6111899" y="2664804"/>
                  <a:pt x="6083472" y="2679821"/>
                </a:cubicBezTo>
                <a:cubicBezTo>
                  <a:pt x="6055314" y="2694839"/>
                  <a:pt x="6045929" y="2719244"/>
                  <a:pt x="6081060" y="2721658"/>
                </a:cubicBezTo>
                <a:cubicBezTo>
                  <a:pt x="6116192" y="2724071"/>
                  <a:pt x="6149714" y="2710662"/>
                  <a:pt x="6145421" y="2723267"/>
                </a:cubicBezTo>
                <a:cubicBezTo>
                  <a:pt x="6141132" y="2735871"/>
                  <a:pt x="6136306" y="2784144"/>
                  <a:pt x="6152126" y="2780925"/>
                </a:cubicBezTo>
                <a:cubicBezTo>
                  <a:pt x="6167949" y="2777438"/>
                  <a:pt x="6167949" y="2751426"/>
                  <a:pt x="6187256" y="2740698"/>
                </a:cubicBezTo>
                <a:cubicBezTo>
                  <a:pt x="6206298" y="2729704"/>
                  <a:pt x="6192354" y="2746599"/>
                  <a:pt x="6188869" y="2763226"/>
                </a:cubicBezTo>
                <a:cubicBezTo>
                  <a:pt x="6185382" y="2779853"/>
                  <a:pt x="6208712" y="2780657"/>
                  <a:pt x="6191281" y="2796480"/>
                </a:cubicBezTo>
                <a:cubicBezTo>
                  <a:pt x="6173582" y="2812303"/>
                  <a:pt x="6212199" y="2810692"/>
                  <a:pt x="6222925" y="2794065"/>
                </a:cubicBezTo>
                <a:cubicBezTo>
                  <a:pt x="6233653" y="2777438"/>
                  <a:pt x="6237944" y="2769929"/>
                  <a:pt x="6247061" y="2772343"/>
                </a:cubicBezTo>
                <a:cubicBezTo>
                  <a:pt x="6256179" y="2775026"/>
                  <a:pt x="6262080" y="2765102"/>
                  <a:pt x="6257789" y="2753302"/>
                </a:cubicBezTo>
                <a:cubicBezTo>
                  <a:pt x="6253498" y="2741770"/>
                  <a:pt x="6287824" y="2753302"/>
                  <a:pt x="6306062" y="2751694"/>
                </a:cubicBezTo>
                <a:cubicBezTo>
                  <a:pt x="6324566" y="2750083"/>
                  <a:pt x="6348702" y="2769393"/>
                  <a:pt x="6350310" y="2785216"/>
                </a:cubicBezTo>
                <a:cubicBezTo>
                  <a:pt x="6352188" y="2801039"/>
                  <a:pt x="6370424" y="2806938"/>
                  <a:pt x="6384638" y="2813643"/>
                </a:cubicBezTo>
                <a:cubicBezTo>
                  <a:pt x="6398850" y="2820346"/>
                  <a:pt x="6415478" y="2835365"/>
                  <a:pt x="6405556" y="2841266"/>
                </a:cubicBezTo>
                <a:cubicBezTo>
                  <a:pt x="6395364" y="2847165"/>
                  <a:pt x="6394560" y="2850384"/>
                  <a:pt x="6398850" y="2857893"/>
                </a:cubicBezTo>
                <a:cubicBezTo>
                  <a:pt x="6403142" y="2865400"/>
                  <a:pt x="6398046" y="2889805"/>
                  <a:pt x="6402338" y="2900533"/>
                </a:cubicBezTo>
                <a:cubicBezTo>
                  <a:pt x="6406628" y="2911259"/>
                  <a:pt x="6409846" y="2923865"/>
                  <a:pt x="6393220" y="2938077"/>
                </a:cubicBezTo>
                <a:cubicBezTo>
                  <a:pt x="6376324" y="2952292"/>
                  <a:pt x="6380616" y="2967309"/>
                  <a:pt x="6372302" y="2978037"/>
                </a:cubicBezTo>
                <a:cubicBezTo>
                  <a:pt x="6363988" y="2989031"/>
                  <a:pt x="6367475" y="3006464"/>
                  <a:pt x="6361574" y="3013167"/>
                </a:cubicBezTo>
                <a:cubicBezTo>
                  <a:pt x="6355675" y="3019872"/>
                  <a:pt x="6355675" y="3122585"/>
                  <a:pt x="6337438" y="3161738"/>
                </a:cubicBezTo>
                <a:cubicBezTo>
                  <a:pt x="6318934" y="3201161"/>
                  <a:pt x="6312229" y="3202769"/>
                  <a:pt x="6302308" y="3219396"/>
                </a:cubicBezTo>
                <a:cubicBezTo>
                  <a:pt x="6292384" y="3236023"/>
                  <a:pt x="6251352" y="3277859"/>
                  <a:pt x="6242234" y="3299583"/>
                </a:cubicBezTo>
                <a:cubicBezTo>
                  <a:pt x="6227218" y="3334713"/>
                  <a:pt x="6188869" y="3379768"/>
                  <a:pt x="6159636" y="3410609"/>
                </a:cubicBezTo>
                <a:cubicBezTo>
                  <a:pt x="6130404" y="3441449"/>
                  <a:pt x="6068723" y="3500715"/>
                  <a:pt x="6067919" y="3512516"/>
                </a:cubicBezTo>
                <a:cubicBezTo>
                  <a:pt x="6067115" y="3524316"/>
                  <a:pt x="5961184" y="3595115"/>
                  <a:pt x="5937852" y="3594310"/>
                </a:cubicBezTo>
                <a:cubicBezTo>
                  <a:pt x="5914519" y="3593506"/>
                  <a:pt x="5893604" y="3557570"/>
                  <a:pt x="5872684" y="3557570"/>
                </a:cubicBezTo>
                <a:cubicBezTo>
                  <a:pt x="5864640" y="3557570"/>
                  <a:pt x="5846135" y="3568566"/>
                  <a:pt x="5825753" y="3583314"/>
                </a:cubicBezTo>
                <a:cubicBezTo>
                  <a:pt x="5823340" y="3560520"/>
                  <a:pt x="5826289" y="3540139"/>
                  <a:pt x="5821730" y="3529411"/>
                </a:cubicBezTo>
                <a:cubicBezTo>
                  <a:pt x="5813419" y="3509567"/>
                  <a:pt x="5821730" y="3494548"/>
                  <a:pt x="5818246" y="3482748"/>
                </a:cubicBezTo>
                <a:cubicBezTo>
                  <a:pt x="5814759" y="3471216"/>
                  <a:pt x="5813149" y="3442789"/>
                  <a:pt x="5826560" y="3442789"/>
                </a:cubicBezTo>
                <a:cubicBezTo>
                  <a:pt x="5839968" y="3442789"/>
                  <a:pt x="5856594" y="3409267"/>
                  <a:pt x="5873222" y="3421067"/>
                </a:cubicBezTo>
                <a:cubicBezTo>
                  <a:pt x="5890117" y="3432867"/>
                  <a:pt x="5923371" y="3436086"/>
                  <a:pt x="5923371" y="3421067"/>
                </a:cubicBezTo>
                <a:cubicBezTo>
                  <a:pt x="5923371" y="3406048"/>
                  <a:pt x="5946701" y="3404440"/>
                  <a:pt x="5950188" y="3384326"/>
                </a:cubicBezTo>
                <a:cubicBezTo>
                  <a:pt x="5953674" y="3364213"/>
                  <a:pt x="5978614" y="3359118"/>
                  <a:pt x="5983710" y="3340883"/>
                </a:cubicBezTo>
                <a:cubicBezTo>
                  <a:pt x="5988806" y="3322377"/>
                  <a:pt x="5997120" y="3278933"/>
                  <a:pt x="6013747" y="3269009"/>
                </a:cubicBezTo>
                <a:cubicBezTo>
                  <a:pt x="6030374" y="3259088"/>
                  <a:pt x="6010528" y="3252382"/>
                  <a:pt x="6012137" y="3222347"/>
                </a:cubicBezTo>
                <a:cubicBezTo>
                  <a:pt x="6013747" y="3192044"/>
                  <a:pt x="5978614" y="3202233"/>
                  <a:pt x="5967084" y="3210547"/>
                </a:cubicBezTo>
                <a:cubicBezTo>
                  <a:pt x="5955552" y="3218860"/>
                  <a:pt x="5922030" y="3210547"/>
                  <a:pt x="5912106" y="3230661"/>
                </a:cubicBezTo>
                <a:cubicBezTo>
                  <a:pt x="5901917" y="3250774"/>
                  <a:pt x="5885290" y="3238974"/>
                  <a:pt x="5861958" y="3242461"/>
                </a:cubicBezTo>
                <a:cubicBezTo>
                  <a:pt x="5838626" y="3245679"/>
                  <a:pt x="5805372" y="3235755"/>
                  <a:pt x="5806980" y="3220739"/>
                </a:cubicBezTo>
                <a:cubicBezTo>
                  <a:pt x="5808590" y="3205720"/>
                  <a:pt x="5793571" y="3190701"/>
                  <a:pt x="5795180" y="3172466"/>
                </a:cubicBezTo>
                <a:cubicBezTo>
                  <a:pt x="5797058" y="3153961"/>
                  <a:pt x="5771850" y="3162274"/>
                  <a:pt x="5755222" y="3145647"/>
                </a:cubicBezTo>
                <a:cubicBezTo>
                  <a:pt x="5738328" y="3129020"/>
                  <a:pt x="5705074" y="3117490"/>
                  <a:pt x="5698368" y="3120707"/>
                </a:cubicBezTo>
                <a:cubicBezTo>
                  <a:pt x="5691663" y="3123925"/>
                  <a:pt x="5671551" y="3102203"/>
                  <a:pt x="5643124" y="3100593"/>
                </a:cubicBezTo>
                <a:cubicBezTo>
                  <a:pt x="5614697" y="3098985"/>
                  <a:pt x="5617916" y="3080749"/>
                  <a:pt x="5621402" y="3068949"/>
                </a:cubicBezTo>
                <a:cubicBezTo>
                  <a:pt x="5624619" y="3057417"/>
                  <a:pt x="5598070" y="3020676"/>
                  <a:pt x="5592975" y="3000563"/>
                </a:cubicBezTo>
                <a:cubicBezTo>
                  <a:pt x="5588148" y="2980449"/>
                  <a:pt x="5568035" y="2977233"/>
                  <a:pt x="5559721" y="2933787"/>
                </a:cubicBezTo>
                <a:cubicBezTo>
                  <a:pt x="5551140" y="2890341"/>
                  <a:pt x="5527807" y="2902141"/>
                  <a:pt x="5532902" y="2882027"/>
                </a:cubicBezTo>
                <a:cubicBezTo>
                  <a:pt x="5537997" y="2861916"/>
                  <a:pt x="5504475" y="2851992"/>
                  <a:pt x="5496162" y="2840192"/>
                </a:cubicBezTo>
                <a:cubicBezTo>
                  <a:pt x="5487848" y="2828392"/>
                  <a:pt x="5452718" y="2833489"/>
                  <a:pt x="5427777" y="2820078"/>
                </a:cubicBezTo>
                <a:cubicBezTo>
                  <a:pt x="5402835" y="2806938"/>
                  <a:pt x="5387818" y="2816862"/>
                  <a:pt x="5364486" y="2810156"/>
                </a:cubicBezTo>
                <a:cubicBezTo>
                  <a:pt x="5341154" y="2803451"/>
                  <a:pt x="5287788" y="2816862"/>
                  <a:pt x="5281083" y="2816862"/>
                </a:cubicBezTo>
                <a:cubicBezTo>
                  <a:pt x="5274378" y="2816862"/>
                  <a:pt x="5232542" y="2808548"/>
                  <a:pt x="5209212" y="2840192"/>
                </a:cubicBezTo>
                <a:cubicBezTo>
                  <a:pt x="5185880" y="2871837"/>
                  <a:pt x="5204385" y="2870229"/>
                  <a:pt x="5214307" y="2870229"/>
                </a:cubicBezTo>
                <a:cubicBezTo>
                  <a:pt x="5224229" y="2870229"/>
                  <a:pt x="5229323" y="2900265"/>
                  <a:pt x="5230934" y="2910186"/>
                </a:cubicBezTo>
                <a:cubicBezTo>
                  <a:pt x="5232810" y="2920378"/>
                  <a:pt x="5214307" y="2935395"/>
                  <a:pt x="5205993" y="2938614"/>
                </a:cubicBezTo>
                <a:cubicBezTo>
                  <a:pt x="5197680" y="2941832"/>
                  <a:pt x="5174079" y="2978573"/>
                  <a:pt x="5170861" y="2991981"/>
                </a:cubicBezTo>
                <a:cubicBezTo>
                  <a:pt x="5167376" y="3005390"/>
                  <a:pt x="5140825" y="3038644"/>
                  <a:pt x="5144044" y="3050444"/>
                </a:cubicBezTo>
                <a:cubicBezTo>
                  <a:pt x="5147531" y="3061976"/>
                  <a:pt x="5130904" y="3073776"/>
                  <a:pt x="5119104" y="3075384"/>
                </a:cubicBezTo>
                <a:cubicBezTo>
                  <a:pt x="5107303" y="3076995"/>
                  <a:pt x="5075658" y="3100593"/>
                  <a:pt x="5065736" y="3103812"/>
                </a:cubicBezTo>
                <a:cubicBezTo>
                  <a:pt x="5055814" y="3107030"/>
                  <a:pt x="5015853" y="3100593"/>
                  <a:pt x="5010758" y="3088795"/>
                </a:cubicBezTo>
                <a:cubicBezTo>
                  <a:pt x="5005663" y="3076995"/>
                  <a:pt x="4970801" y="3070289"/>
                  <a:pt x="4957390" y="3075384"/>
                </a:cubicBezTo>
                <a:cubicBezTo>
                  <a:pt x="4944250" y="3080481"/>
                  <a:pt x="4912338" y="3077263"/>
                  <a:pt x="4909120" y="3065463"/>
                </a:cubicBezTo>
                <a:cubicBezTo>
                  <a:pt x="4905901" y="3053662"/>
                  <a:pt x="4852533" y="3052054"/>
                  <a:pt x="4839125" y="3061976"/>
                </a:cubicBezTo>
                <a:cubicBezTo>
                  <a:pt x="4825717" y="3071900"/>
                  <a:pt x="4795681" y="3080211"/>
                  <a:pt x="4794071" y="3092011"/>
                </a:cubicBezTo>
                <a:cubicBezTo>
                  <a:pt x="4792463" y="3103543"/>
                  <a:pt x="4760817" y="3100325"/>
                  <a:pt x="4749017" y="3108638"/>
                </a:cubicBezTo>
                <a:cubicBezTo>
                  <a:pt x="4737216" y="3117220"/>
                  <a:pt x="4677144" y="3120439"/>
                  <a:pt x="4675535" y="3127144"/>
                </a:cubicBezTo>
                <a:cubicBezTo>
                  <a:pt x="4673927" y="3133847"/>
                  <a:pt x="4610367" y="3135457"/>
                  <a:pt x="4600446" y="3127144"/>
                </a:cubicBezTo>
                <a:cubicBezTo>
                  <a:pt x="4590254" y="3118830"/>
                  <a:pt x="4535278" y="3127144"/>
                  <a:pt x="4528575" y="3113735"/>
                </a:cubicBezTo>
                <a:cubicBezTo>
                  <a:pt x="4521870" y="3100325"/>
                  <a:pt x="4498537" y="3093622"/>
                  <a:pt x="4498537" y="3082090"/>
                </a:cubicBezTo>
                <a:cubicBezTo>
                  <a:pt x="4498537" y="3070289"/>
                  <a:pt x="4456970" y="3070289"/>
                  <a:pt x="4451875" y="3060368"/>
                </a:cubicBezTo>
                <a:cubicBezTo>
                  <a:pt x="4446780" y="3050176"/>
                  <a:pt x="4413526" y="3045081"/>
                  <a:pt x="4408431" y="3048568"/>
                </a:cubicBezTo>
                <a:cubicBezTo>
                  <a:pt x="4403334" y="3051786"/>
                  <a:pt x="4366593" y="3038376"/>
                  <a:pt x="4356672" y="3036767"/>
                </a:cubicBezTo>
                <a:cubicBezTo>
                  <a:pt x="4346750" y="3035159"/>
                  <a:pt x="4314836" y="3043473"/>
                  <a:pt x="4304914" y="3043473"/>
                </a:cubicBezTo>
                <a:cubicBezTo>
                  <a:pt x="4294991" y="3043473"/>
                  <a:pt x="4276485" y="3061976"/>
                  <a:pt x="4264953" y="3063584"/>
                </a:cubicBezTo>
                <a:cubicBezTo>
                  <a:pt x="4253153" y="3065195"/>
                  <a:pt x="4221509" y="3043473"/>
                  <a:pt x="4214804" y="3048568"/>
                </a:cubicBezTo>
                <a:cubicBezTo>
                  <a:pt x="4208101" y="3053394"/>
                  <a:pt x="4187987" y="3031672"/>
                  <a:pt x="4179674" y="3021749"/>
                </a:cubicBezTo>
                <a:cubicBezTo>
                  <a:pt x="4171360" y="3011559"/>
                  <a:pt x="4179674" y="2983132"/>
                  <a:pt x="4172968" y="2973210"/>
                </a:cubicBezTo>
                <a:cubicBezTo>
                  <a:pt x="4166533" y="2963286"/>
                  <a:pt x="4129793" y="2963286"/>
                  <a:pt x="4117993" y="2956583"/>
                </a:cubicBezTo>
                <a:cubicBezTo>
                  <a:pt x="4106192" y="2949878"/>
                  <a:pt x="4087957" y="2939954"/>
                  <a:pt x="4076157" y="2939954"/>
                </a:cubicBezTo>
                <a:cubicBezTo>
                  <a:pt x="4064357" y="2939954"/>
                  <a:pt x="4046122" y="2936737"/>
                  <a:pt x="4041025" y="2931640"/>
                </a:cubicBezTo>
                <a:cubicBezTo>
                  <a:pt x="4036198" y="2926813"/>
                  <a:pt x="4010989" y="2918500"/>
                  <a:pt x="3999457" y="2915013"/>
                </a:cubicBezTo>
                <a:cubicBezTo>
                  <a:pt x="3987657" y="2911529"/>
                  <a:pt x="3986049" y="2926545"/>
                  <a:pt x="3979343" y="2933251"/>
                </a:cubicBezTo>
                <a:cubicBezTo>
                  <a:pt x="3972640" y="2939954"/>
                  <a:pt x="3952527" y="2941832"/>
                  <a:pt x="3949308" y="2953364"/>
                </a:cubicBezTo>
                <a:cubicBezTo>
                  <a:pt x="3946092" y="2965164"/>
                  <a:pt x="3922759" y="2968381"/>
                  <a:pt x="3925978" y="2981791"/>
                </a:cubicBezTo>
                <a:cubicBezTo>
                  <a:pt x="3929464" y="2995200"/>
                  <a:pt x="3937778" y="3021749"/>
                  <a:pt x="3946092" y="3028454"/>
                </a:cubicBezTo>
                <a:cubicBezTo>
                  <a:pt x="3954405" y="3035159"/>
                  <a:pt x="3949576" y="3055271"/>
                  <a:pt x="3944481" y="3061976"/>
                </a:cubicBezTo>
                <a:cubicBezTo>
                  <a:pt x="3939652" y="3068681"/>
                  <a:pt x="3904522" y="3073508"/>
                  <a:pt x="3897817" y="3085308"/>
                </a:cubicBezTo>
                <a:cubicBezTo>
                  <a:pt x="3891382" y="3096840"/>
                  <a:pt x="3874486" y="3083698"/>
                  <a:pt x="3857859" y="3073508"/>
                </a:cubicBezTo>
                <a:cubicBezTo>
                  <a:pt x="3841232" y="3063584"/>
                  <a:pt x="3821119" y="3070289"/>
                  <a:pt x="3812805" y="3076995"/>
                </a:cubicBezTo>
                <a:cubicBezTo>
                  <a:pt x="3804492" y="3083430"/>
                  <a:pt x="3774456" y="3060100"/>
                  <a:pt x="3766143" y="3058489"/>
                </a:cubicBezTo>
                <a:cubicBezTo>
                  <a:pt x="3757829" y="3056881"/>
                  <a:pt x="3756219" y="3025235"/>
                  <a:pt x="3747905" y="3026846"/>
                </a:cubicBezTo>
                <a:cubicBezTo>
                  <a:pt x="3739862" y="3028454"/>
                  <a:pt x="3681129" y="3016922"/>
                  <a:pt x="3669599" y="3013435"/>
                </a:cubicBezTo>
                <a:cubicBezTo>
                  <a:pt x="3658065" y="3010219"/>
                  <a:pt x="3632857" y="3011827"/>
                  <a:pt x="3629638" y="3020140"/>
                </a:cubicBezTo>
                <a:cubicBezTo>
                  <a:pt x="3626419" y="3028454"/>
                  <a:pt x="3596384" y="3026846"/>
                  <a:pt x="3591289" y="3036767"/>
                </a:cubicBezTo>
                <a:cubicBezTo>
                  <a:pt x="3586194" y="3046689"/>
                  <a:pt x="3562862" y="3051786"/>
                  <a:pt x="3554548" y="3061708"/>
                </a:cubicBezTo>
                <a:cubicBezTo>
                  <a:pt x="3546235" y="3071630"/>
                  <a:pt x="3517808" y="3071630"/>
                  <a:pt x="3511105" y="3086648"/>
                </a:cubicBezTo>
                <a:cubicBezTo>
                  <a:pt x="3504399" y="3101667"/>
                  <a:pt x="3469269" y="3108370"/>
                  <a:pt x="3459345" y="3109981"/>
                </a:cubicBezTo>
                <a:cubicBezTo>
                  <a:pt x="3449423" y="3111589"/>
                  <a:pt x="3422605" y="3116684"/>
                  <a:pt x="3420996" y="3124997"/>
                </a:cubicBezTo>
                <a:cubicBezTo>
                  <a:pt x="3419388" y="3133311"/>
                  <a:pt x="3399274" y="3124997"/>
                  <a:pt x="3389351" y="3124997"/>
                </a:cubicBezTo>
                <a:cubicBezTo>
                  <a:pt x="3379161" y="3124997"/>
                  <a:pt x="3364142" y="3106762"/>
                  <a:pt x="3362534" y="3094962"/>
                </a:cubicBezTo>
                <a:cubicBezTo>
                  <a:pt x="3360926" y="3083430"/>
                  <a:pt x="3350734" y="3088257"/>
                  <a:pt x="3342420" y="3093354"/>
                </a:cubicBezTo>
                <a:cubicBezTo>
                  <a:pt x="3334107" y="3098181"/>
                  <a:pt x="3307290" y="3101667"/>
                  <a:pt x="3297366" y="3101667"/>
                </a:cubicBezTo>
                <a:cubicBezTo>
                  <a:pt x="3287176" y="3101667"/>
                  <a:pt x="3268939" y="3088257"/>
                  <a:pt x="3268939" y="3078335"/>
                </a:cubicBezTo>
                <a:cubicBezTo>
                  <a:pt x="3268939" y="3068413"/>
                  <a:pt x="3266794" y="3057149"/>
                  <a:pt x="3256871" y="3057149"/>
                </a:cubicBezTo>
                <a:cubicBezTo>
                  <a:pt x="3246681" y="3057149"/>
                  <a:pt x="3231662" y="3052054"/>
                  <a:pt x="3221740" y="3028186"/>
                </a:cubicBezTo>
                <a:cubicBezTo>
                  <a:pt x="3211816" y="3004317"/>
                  <a:pt x="3196800" y="3004317"/>
                  <a:pt x="3185536" y="2998150"/>
                </a:cubicBezTo>
                <a:cubicBezTo>
                  <a:pt x="3174272" y="2991981"/>
                  <a:pt x="3142896" y="3009412"/>
                  <a:pt x="3129218" y="3014509"/>
                </a:cubicBezTo>
                <a:cubicBezTo>
                  <a:pt x="3115541" y="3019336"/>
                  <a:pt x="3091673" y="3009412"/>
                  <a:pt x="3074242" y="3005658"/>
                </a:cubicBezTo>
                <a:cubicBezTo>
                  <a:pt x="3056808" y="3001905"/>
                  <a:pt x="3046887" y="2970527"/>
                  <a:pt x="3030528" y="2974282"/>
                </a:cubicBezTo>
                <a:cubicBezTo>
                  <a:pt x="3014437" y="2978037"/>
                  <a:pt x="3010684" y="3010487"/>
                  <a:pt x="2998078" y="3010487"/>
                </a:cubicBezTo>
                <a:cubicBezTo>
                  <a:pt x="2985744" y="3010487"/>
                  <a:pt x="2963216" y="2945319"/>
                  <a:pt x="2939347" y="2909114"/>
                </a:cubicBezTo>
                <a:cubicBezTo>
                  <a:pt x="2915747" y="2872910"/>
                  <a:pt x="2873107" y="2800235"/>
                  <a:pt x="2835562" y="2786556"/>
                </a:cubicBezTo>
                <a:cubicBezTo>
                  <a:pt x="2798018" y="2772612"/>
                  <a:pt x="2809014" y="2753838"/>
                  <a:pt x="2819203" y="2743916"/>
                </a:cubicBezTo>
                <a:cubicBezTo>
                  <a:pt x="2829125" y="2733992"/>
                  <a:pt x="2796675" y="2731312"/>
                  <a:pt x="2781659" y="2740162"/>
                </a:cubicBezTo>
                <a:cubicBezTo>
                  <a:pt x="2766640" y="2748743"/>
                  <a:pt x="2747867" y="2765102"/>
                  <a:pt x="2730438" y="2768857"/>
                </a:cubicBezTo>
                <a:cubicBezTo>
                  <a:pt x="2712736" y="2772612"/>
                  <a:pt x="2687796" y="2799967"/>
                  <a:pt x="2669024" y="2793797"/>
                </a:cubicBezTo>
                <a:cubicBezTo>
                  <a:pt x="2650251" y="2787362"/>
                  <a:pt x="2641401" y="2817398"/>
                  <a:pt x="2626383" y="2803719"/>
                </a:cubicBezTo>
                <a:cubicBezTo>
                  <a:pt x="2611366" y="2790043"/>
                  <a:pt x="2646496" y="2780121"/>
                  <a:pt x="2646496" y="2767517"/>
                </a:cubicBezTo>
                <a:cubicBezTo>
                  <a:pt x="2646496" y="2754912"/>
                  <a:pt x="2622628" y="2771271"/>
                  <a:pt x="2616461" y="2763762"/>
                </a:cubicBezTo>
                <a:cubicBezTo>
                  <a:pt x="2610292" y="2756253"/>
                  <a:pt x="2590178" y="2748743"/>
                  <a:pt x="2590178" y="2760007"/>
                </a:cubicBezTo>
                <a:cubicBezTo>
                  <a:pt x="2590178" y="2771271"/>
                  <a:pt x="2573821" y="2765102"/>
                  <a:pt x="2573821" y="2756253"/>
                </a:cubicBezTo>
                <a:cubicBezTo>
                  <a:pt x="2573821" y="2747671"/>
                  <a:pt x="2562557" y="2731312"/>
                  <a:pt x="2552633" y="2742576"/>
                </a:cubicBezTo>
                <a:cubicBezTo>
                  <a:pt x="2542711" y="2753838"/>
                  <a:pt x="2508921" y="2760275"/>
                  <a:pt x="2501412" y="2751426"/>
                </a:cubicBezTo>
                <a:cubicBezTo>
                  <a:pt x="2493903" y="2742576"/>
                  <a:pt x="2506239" y="2738821"/>
                  <a:pt x="2507581" y="2727557"/>
                </a:cubicBezTo>
                <a:cubicBezTo>
                  <a:pt x="2508921" y="2716293"/>
                  <a:pt x="2495243" y="2701277"/>
                  <a:pt x="2497657" y="2687598"/>
                </a:cubicBezTo>
                <a:cubicBezTo>
                  <a:pt x="2500340" y="2673922"/>
                  <a:pt x="2474057" y="2659977"/>
                  <a:pt x="2461453" y="2665072"/>
                </a:cubicBezTo>
                <a:cubicBezTo>
                  <a:pt x="2449117" y="2670167"/>
                  <a:pt x="2431417" y="2665072"/>
                  <a:pt x="2417741" y="2658903"/>
                </a:cubicBezTo>
                <a:cubicBezTo>
                  <a:pt x="2404062" y="2652736"/>
                  <a:pt x="2350159" y="2662658"/>
                  <a:pt x="2347744" y="2675262"/>
                </a:cubicBezTo>
                <a:cubicBezTo>
                  <a:pt x="2345332" y="2687866"/>
                  <a:pt x="2277752" y="2697790"/>
                  <a:pt x="2265147" y="2702885"/>
                </a:cubicBezTo>
                <a:cubicBezTo>
                  <a:pt x="2252543" y="2707980"/>
                  <a:pt x="2202392" y="2715489"/>
                  <a:pt x="2184961" y="2717904"/>
                </a:cubicBezTo>
                <a:cubicBezTo>
                  <a:pt x="2167262" y="2720316"/>
                  <a:pt x="2149830" y="2735335"/>
                  <a:pt x="2127302" y="2735335"/>
                </a:cubicBezTo>
                <a:cubicBezTo>
                  <a:pt x="2104776" y="2735335"/>
                  <a:pt x="2062405" y="2737747"/>
                  <a:pt x="2042291" y="2752766"/>
                </a:cubicBezTo>
                <a:cubicBezTo>
                  <a:pt x="2022177" y="2767785"/>
                  <a:pt x="1989728" y="2755180"/>
                  <a:pt x="1974709" y="2760275"/>
                </a:cubicBezTo>
                <a:cubicBezTo>
                  <a:pt x="1959424" y="2765102"/>
                  <a:pt x="1934484" y="2757593"/>
                  <a:pt x="1926972" y="2762690"/>
                </a:cubicBezTo>
                <a:cubicBezTo>
                  <a:pt x="1919465" y="2767517"/>
                  <a:pt x="1921879" y="2797552"/>
                  <a:pt x="1929387" y="2810156"/>
                </a:cubicBezTo>
                <a:cubicBezTo>
                  <a:pt x="1936896" y="2822493"/>
                  <a:pt x="1977123" y="2827587"/>
                  <a:pt x="1979536" y="2835097"/>
                </a:cubicBezTo>
                <a:cubicBezTo>
                  <a:pt x="1981950" y="2842606"/>
                  <a:pt x="1939578" y="2842606"/>
                  <a:pt x="1919465" y="2845021"/>
                </a:cubicBezTo>
                <a:cubicBezTo>
                  <a:pt x="1899619" y="2847433"/>
                  <a:pt x="1904446" y="2872374"/>
                  <a:pt x="1909541" y="2884978"/>
                </a:cubicBezTo>
                <a:cubicBezTo>
                  <a:pt x="1914370" y="2897582"/>
                  <a:pt x="1889427" y="2909918"/>
                  <a:pt x="1874411" y="2915013"/>
                </a:cubicBezTo>
                <a:cubicBezTo>
                  <a:pt x="1859392" y="2920110"/>
                  <a:pt x="1874411" y="2945051"/>
                  <a:pt x="1889427" y="2945051"/>
                </a:cubicBezTo>
                <a:cubicBezTo>
                  <a:pt x="1904446" y="2945051"/>
                  <a:pt x="1916782" y="2957655"/>
                  <a:pt x="1929387" y="2957655"/>
                </a:cubicBezTo>
                <a:cubicBezTo>
                  <a:pt x="1941991" y="2957655"/>
                  <a:pt x="1944405" y="2982596"/>
                  <a:pt x="1944405" y="2997612"/>
                </a:cubicBezTo>
                <a:cubicBezTo>
                  <a:pt x="1944405" y="3012631"/>
                  <a:pt x="1929387" y="3017726"/>
                  <a:pt x="1909273" y="3017726"/>
                </a:cubicBezTo>
                <a:cubicBezTo>
                  <a:pt x="1889161" y="3017726"/>
                  <a:pt x="1879237" y="3002709"/>
                  <a:pt x="1866633" y="3000295"/>
                </a:cubicBezTo>
                <a:cubicBezTo>
                  <a:pt x="1854029" y="2997882"/>
                  <a:pt x="1856443" y="3022823"/>
                  <a:pt x="1846520" y="3027918"/>
                </a:cubicBezTo>
                <a:cubicBezTo>
                  <a:pt x="1836330" y="3033013"/>
                  <a:pt x="1833915" y="3010487"/>
                  <a:pt x="1818897" y="3010487"/>
                </a:cubicBezTo>
                <a:cubicBezTo>
                  <a:pt x="1803880" y="3010487"/>
                  <a:pt x="1786447" y="3008072"/>
                  <a:pt x="1781352" y="2993053"/>
                </a:cubicBezTo>
                <a:cubicBezTo>
                  <a:pt x="1776525" y="2978037"/>
                  <a:pt x="1741395" y="2975622"/>
                  <a:pt x="1726376" y="2990641"/>
                </a:cubicBezTo>
                <a:cubicBezTo>
                  <a:pt x="1711357" y="3005658"/>
                  <a:pt x="1706530" y="2998150"/>
                  <a:pt x="1693926" y="2988227"/>
                </a:cubicBezTo>
                <a:cubicBezTo>
                  <a:pt x="1681590" y="2978037"/>
                  <a:pt x="1644045" y="2993053"/>
                  <a:pt x="1638950" y="3005658"/>
                </a:cubicBezTo>
                <a:cubicBezTo>
                  <a:pt x="1634123" y="3018264"/>
                  <a:pt x="1606500" y="3023359"/>
                  <a:pt x="1586387" y="3010755"/>
                </a:cubicBezTo>
                <a:cubicBezTo>
                  <a:pt x="1566541" y="2998150"/>
                  <a:pt x="1553937" y="2993321"/>
                  <a:pt x="1553937" y="3010755"/>
                </a:cubicBezTo>
                <a:cubicBezTo>
                  <a:pt x="1553937" y="3028186"/>
                  <a:pt x="1538920" y="3013167"/>
                  <a:pt x="1538920" y="3003245"/>
                </a:cubicBezTo>
                <a:cubicBezTo>
                  <a:pt x="1538920" y="2993321"/>
                  <a:pt x="1506470" y="2973210"/>
                  <a:pt x="1491452" y="2963286"/>
                </a:cubicBezTo>
                <a:cubicBezTo>
                  <a:pt x="1476433" y="2953096"/>
                  <a:pt x="1428698" y="2953096"/>
                  <a:pt x="1426284" y="2943172"/>
                </a:cubicBezTo>
                <a:cubicBezTo>
                  <a:pt x="1423871" y="2933251"/>
                  <a:pt x="1393834" y="2925741"/>
                  <a:pt x="1386327" y="2943172"/>
                </a:cubicBezTo>
                <a:cubicBezTo>
                  <a:pt x="1378817" y="2960606"/>
                  <a:pt x="1366213" y="2948269"/>
                  <a:pt x="1356289" y="2943172"/>
                </a:cubicBezTo>
                <a:cubicBezTo>
                  <a:pt x="1346099" y="2938346"/>
                  <a:pt x="1323571" y="2950682"/>
                  <a:pt x="1313649" y="2955777"/>
                </a:cubicBezTo>
                <a:cubicBezTo>
                  <a:pt x="1303725" y="2960874"/>
                  <a:pt x="1271008" y="2983400"/>
                  <a:pt x="1253576" y="2983400"/>
                </a:cubicBezTo>
                <a:cubicBezTo>
                  <a:pt x="1236145" y="2983400"/>
                  <a:pt x="1246067" y="3005928"/>
                  <a:pt x="1223541" y="3011023"/>
                </a:cubicBezTo>
                <a:cubicBezTo>
                  <a:pt x="1201015" y="3016118"/>
                  <a:pt x="1206110" y="3031136"/>
                  <a:pt x="1208522" y="3041058"/>
                </a:cubicBezTo>
                <a:cubicBezTo>
                  <a:pt x="1210937" y="3051248"/>
                  <a:pt x="1223541" y="3068681"/>
                  <a:pt x="1203427" y="3076188"/>
                </a:cubicBezTo>
                <a:cubicBezTo>
                  <a:pt x="1183314" y="3083698"/>
                  <a:pt x="1175806" y="3051248"/>
                  <a:pt x="1158373" y="3038644"/>
                </a:cubicBezTo>
                <a:cubicBezTo>
                  <a:pt x="1140942" y="3026307"/>
                  <a:pt x="1125923" y="3041326"/>
                  <a:pt x="1125923" y="3058757"/>
                </a:cubicBezTo>
                <a:cubicBezTo>
                  <a:pt x="1125923" y="3076459"/>
                  <a:pt x="1105810" y="3076459"/>
                  <a:pt x="1095888" y="3093890"/>
                </a:cubicBezTo>
                <a:cubicBezTo>
                  <a:pt x="1085696" y="3111589"/>
                  <a:pt x="1113319" y="3114003"/>
                  <a:pt x="1113319" y="3121513"/>
                </a:cubicBezTo>
                <a:cubicBezTo>
                  <a:pt x="1113319" y="3129020"/>
                  <a:pt x="1098303" y="3136529"/>
                  <a:pt x="1093205" y="3138944"/>
                </a:cubicBezTo>
                <a:cubicBezTo>
                  <a:pt x="1088110" y="3141624"/>
                  <a:pt x="1075506" y="3166565"/>
                  <a:pt x="1080601" y="3174074"/>
                </a:cubicBezTo>
                <a:cubicBezTo>
                  <a:pt x="1085430" y="3181584"/>
                  <a:pt x="1115465" y="3179171"/>
                  <a:pt x="1113051" y="3196602"/>
                </a:cubicBezTo>
                <a:cubicBezTo>
                  <a:pt x="1110371" y="3214034"/>
                  <a:pt x="1107956" y="3231733"/>
                  <a:pt x="1122975" y="3226638"/>
                </a:cubicBezTo>
                <a:cubicBezTo>
                  <a:pt x="1137992" y="3221811"/>
                  <a:pt x="1153010" y="3224223"/>
                  <a:pt x="1162932" y="3224223"/>
                </a:cubicBezTo>
                <a:cubicBezTo>
                  <a:pt x="1173124" y="3224223"/>
                  <a:pt x="1180633" y="3244337"/>
                  <a:pt x="1198064" y="3264451"/>
                </a:cubicBezTo>
                <a:cubicBezTo>
                  <a:pt x="1215496" y="3284564"/>
                  <a:pt x="1223005" y="3294488"/>
                  <a:pt x="1205574" y="3299583"/>
                </a:cubicBezTo>
                <a:cubicBezTo>
                  <a:pt x="1188141" y="3304410"/>
                  <a:pt x="1195650" y="3314600"/>
                  <a:pt x="1218178" y="3324524"/>
                </a:cubicBezTo>
                <a:cubicBezTo>
                  <a:pt x="1224077" y="3327204"/>
                  <a:pt x="1230246" y="3330959"/>
                  <a:pt x="1236413" y="3335249"/>
                </a:cubicBezTo>
                <a:cubicBezTo>
                  <a:pt x="1206378" y="3355363"/>
                  <a:pt x="1158641" y="3367699"/>
                  <a:pt x="1136383" y="3396127"/>
                </a:cubicBezTo>
                <a:cubicBezTo>
                  <a:pt x="1111443" y="3427772"/>
                  <a:pt x="1072826" y="3447886"/>
                  <a:pt x="1107956" y="3477921"/>
                </a:cubicBezTo>
                <a:cubicBezTo>
                  <a:pt x="1143089" y="3507957"/>
                  <a:pt x="1131288" y="3526194"/>
                  <a:pt x="1129678" y="3554621"/>
                </a:cubicBezTo>
                <a:cubicBezTo>
                  <a:pt x="1128874" y="3571248"/>
                  <a:pt x="1162932" y="3614156"/>
                  <a:pt x="1194578" y="3653041"/>
                </a:cubicBezTo>
                <a:cubicBezTo>
                  <a:pt x="1187605" y="3673691"/>
                  <a:pt x="1162932" y="3668060"/>
                  <a:pt x="1158105" y="3679860"/>
                </a:cubicBezTo>
                <a:cubicBezTo>
                  <a:pt x="1153278" y="3692464"/>
                  <a:pt x="1140674" y="3677446"/>
                  <a:pt x="1133165" y="3679860"/>
                </a:cubicBezTo>
                <a:cubicBezTo>
                  <a:pt x="1125655" y="3682272"/>
                  <a:pt x="1107956" y="3652237"/>
                  <a:pt x="1090525" y="3649825"/>
                </a:cubicBezTo>
                <a:cubicBezTo>
                  <a:pt x="1073092" y="3647410"/>
                  <a:pt x="1045471" y="3622470"/>
                  <a:pt x="1037961" y="3624884"/>
                </a:cubicBezTo>
                <a:cubicBezTo>
                  <a:pt x="1030452" y="3627296"/>
                  <a:pt x="1030452" y="3589752"/>
                  <a:pt x="1020530" y="3589752"/>
                </a:cubicBezTo>
                <a:cubicBezTo>
                  <a:pt x="1010339" y="3589752"/>
                  <a:pt x="1010339" y="3582242"/>
                  <a:pt x="1000417" y="3582242"/>
                </a:cubicBezTo>
                <a:cubicBezTo>
                  <a:pt x="990225" y="3582242"/>
                  <a:pt x="952680" y="3582242"/>
                  <a:pt x="942758" y="3589752"/>
                </a:cubicBezTo>
                <a:cubicBezTo>
                  <a:pt x="932566" y="3597261"/>
                  <a:pt x="920232" y="3572321"/>
                  <a:pt x="907626" y="3572321"/>
                </a:cubicBezTo>
                <a:cubicBezTo>
                  <a:pt x="895022" y="3572321"/>
                  <a:pt x="880005" y="3559716"/>
                  <a:pt x="872496" y="3549792"/>
                </a:cubicBezTo>
                <a:cubicBezTo>
                  <a:pt x="864986" y="3539871"/>
                  <a:pt x="802233" y="3554889"/>
                  <a:pt x="784800" y="3542283"/>
                </a:cubicBezTo>
                <a:cubicBezTo>
                  <a:pt x="767368" y="3529679"/>
                  <a:pt x="734651" y="3519757"/>
                  <a:pt x="717219" y="3522171"/>
                </a:cubicBezTo>
                <a:cubicBezTo>
                  <a:pt x="712661" y="3522976"/>
                  <a:pt x="704883" y="3526730"/>
                  <a:pt x="696034" y="3532093"/>
                </a:cubicBezTo>
                <a:cubicBezTo>
                  <a:pt x="690671" y="3528875"/>
                  <a:pt x="685576" y="3525120"/>
                  <a:pt x="681285" y="3520561"/>
                </a:cubicBezTo>
                <a:cubicBezTo>
                  <a:pt x="650443" y="3487307"/>
                  <a:pt x="612095" y="3453785"/>
                  <a:pt x="576158" y="3444667"/>
                </a:cubicBezTo>
                <a:cubicBezTo>
                  <a:pt x="540221" y="3435550"/>
                  <a:pt x="541026" y="3410341"/>
                  <a:pt x="531908" y="3408731"/>
                </a:cubicBezTo>
                <a:cubicBezTo>
                  <a:pt x="522790" y="3406855"/>
                  <a:pt x="527885" y="3395322"/>
                  <a:pt x="546927" y="3395322"/>
                </a:cubicBezTo>
                <a:cubicBezTo>
                  <a:pt x="566236" y="3395322"/>
                  <a:pt x="581253" y="3391300"/>
                  <a:pt x="577766" y="3371186"/>
                </a:cubicBezTo>
                <a:cubicBezTo>
                  <a:pt x="574550" y="3351340"/>
                  <a:pt x="610484" y="3348660"/>
                  <a:pt x="611288" y="3338736"/>
                </a:cubicBezTo>
                <a:cubicBezTo>
                  <a:pt x="612095" y="3328814"/>
                  <a:pt x="577766" y="3311381"/>
                  <a:pt x="589566" y="3307092"/>
                </a:cubicBezTo>
                <a:cubicBezTo>
                  <a:pt x="601099" y="3303068"/>
                  <a:pt x="664658" y="3276251"/>
                  <a:pt x="659561" y="3266329"/>
                </a:cubicBezTo>
                <a:cubicBezTo>
                  <a:pt x="656611" y="3260428"/>
                  <a:pt x="628990" y="3262574"/>
                  <a:pt x="601903" y="3267669"/>
                </a:cubicBezTo>
                <a:cubicBezTo>
                  <a:pt x="599222" y="3255869"/>
                  <a:pt x="595736" y="3241925"/>
                  <a:pt x="603245" y="3240852"/>
                </a:cubicBezTo>
                <a:cubicBezTo>
                  <a:pt x="611827" y="3239778"/>
                  <a:pt x="638107" y="3210815"/>
                  <a:pt x="646957" y="3210815"/>
                </a:cubicBezTo>
                <a:cubicBezTo>
                  <a:pt x="655806" y="3210815"/>
                  <a:pt x="693351" y="3218324"/>
                  <a:pt x="693351" y="3212155"/>
                </a:cubicBezTo>
                <a:cubicBezTo>
                  <a:pt x="693351" y="3205988"/>
                  <a:pt x="705690" y="3184534"/>
                  <a:pt x="703275" y="3178365"/>
                </a:cubicBezTo>
                <a:cubicBezTo>
                  <a:pt x="700593" y="3172198"/>
                  <a:pt x="688256" y="3163348"/>
                  <a:pt x="690671" y="3157179"/>
                </a:cubicBezTo>
                <a:cubicBezTo>
                  <a:pt x="693351" y="3151012"/>
                  <a:pt x="710784" y="3151012"/>
                  <a:pt x="710784" y="3143503"/>
                </a:cubicBezTo>
                <a:cubicBezTo>
                  <a:pt x="710784" y="3135993"/>
                  <a:pt x="697106" y="3132239"/>
                  <a:pt x="697106" y="3127144"/>
                </a:cubicBezTo>
                <a:cubicBezTo>
                  <a:pt x="697106" y="3122049"/>
                  <a:pt x="714807" y="3113199"/>
                  <a:pt x="713465" y="3103275"/>
                </a:cubicBezTo>
                <a:cubicBezTo>
                  <a:pt x="712393" y="3093086"/>
                  <a:pt x="697376" y="3092011"/>
                  <a:pt x="681015" y="3083162"/>
                </a:cubicBezTo>
                <a:cubicBezTo>
                  <a:pt x="664658" y="3074312"/>
                  <a:pt x="648297" y="3078067"/>
                  <a:pt x="633280" y="3070557"/>
                </a:cubicBezTo>
                <a:cubicBezTo>
                  <a:pt x="618261" y="3063048"/>
                  <a:pt x="586886" y="3068145"/>
                  <a:pt x="586886" y="3063048"/>
                </a:cubicBezTo>
                <a:cubicBezTo>
                  <a:pt x="586886" y="3057953"/>
                  <a:pt x="567040" y="3041862"/>
                  <a:pt x="561943" y="3033013"/>
                </a:cubicBezTo>
                <a:cubicBezTo>
                  <a:pt x="556849" y="3024163"/>
                  <a:pt x="540490" y="3029258"/>
                  <a:pt x="530568" y="3035427"/>
                </a:cubicBezTo>
                <a:cubicBezTo>
                  <a:pt x="520646" y="3041594"/>
                  <a:pt x="511794" y="3044009"/>
                  <a:pt x="501873" y="3037840"/>
                </a:cubicBezTo>
                <a:cubicBezTo>
                  <a:pt x="491681" y="3031404"/>
                  <a:pt x="483099" y="3021481"/>
                  <a:pt x="474250" y="3025235"/>
                </a:cubicBezTo>
                <a:cubicBezTo>
                  <a:pt x="465668" y="3028990"/>
                  <a:pt x="449309" y="3026575"/>
                  <a:pt x="453064" y="3013971"/>
                </a:cubicBezTo>
                <a:cubicBezTo>
                  <a:pt x="456818" y="3001635"/>
                  <a:pt x="436973" y="2974014"/>
                  <a:pt x="428123" y="2970259"/>
                </a:cubicBezTo>
                <a:cubicBezTo>
                  <a:pt x="419274" y="2966505"/>
                  <a:pt x="392993" y="2972940"/>
                  <a:pt x="386824" y="2960335"/>
                </a:cubicBezTo>
                <a:cubicBezTo>
                  <a:pt x="380389" y="2947731"/>
                  <a:pt x="369125" y="2937809"/>
                  <a:pt x="374220" y="2928960"/>
                </a:cubicBezTo>
                <a:cubicBezTo>
                  <a:pt x="379314" y="2920110"/>
                  <a:pt x="372879" y="2896242"/>
                  <a:pt x="366710" y="2886318"/>
                </a:cubicBezTo>
                <a:cubicBezTo>
                  <a:pt x="360275" y="2876128"/>
                  <a:pt x="329165" y="2877468"/>
                  <a:pt x="320316" y="2881223"/>
                </a:cubicBezTo>
                <a:cubicBezTo>
                  <a:pt x="311466" y="2884978"/>
                  <a:pt x="291621" y="2877468"/>
                  <a:pt x="282771" y="2882565"/>
                </a:cubicBezTo>
                <a:cubicBezTo>
                  <a:pt x="273921" y="2887392"/>
                  <a:pt x="269094" y="2896242"/>
                  <a:pt x="256490" y="2896242"/>
                </a:cubicBezTo>
                <a:cubicBezTo>
                  <a:pt x="243884" y="2896242"/>
                  <a:pt x="238789" y="2893827"/>
                  <a:pt x="232622" y="2866207"/>
                </a:cubicBezTo>
                <a:cubicBezTo>
                  <a:pt x="226185" y="2838583"/>
                  <a:pt x="216263" y="2822493"/>
                  <a:pt x="223772" y="2813643"/>
                </a:cubicBezTo>
                <a:cubicBezTo>
                  <a:pt x="231280" y="2804793"/>
                  <a:pt x="252468" y="2824907"/>
                  <a:pt x="263730" y="2819810"/>
                </a:cubicBezTo>
                <a:cubicBezTo>
                  <a:pt x="274994" y="2814715"/>
                  <a:pt x="294839" y="2804793"/>
                  <a:pt x="292425" y="2793529"/>
                </a:cubicBezTo>
                <a:cubicBezTo>
                  <a:pt x="289744" y="2782265"/>
                  <a:pt x="270971" y="2767249"/>
                  <a:pt x="261047" y="2764834"/>
                </a:cubicBezTo>
                <a:cubicBezTo>
                  <a:pt x="251125" y="2762152"/>
                  <a:pt x="244958" y="2739626"/>
                  <a:pt x="228599" y="2733456"/>
                </a:cubicBezTo>
                <a:cubicBezTo>
                  <a:pt x="212240" y="2727021"/>
                  <a:pt x="215995" y="2707176"/>
                  <a:pt x="202316" y="2698326"/>
                </a:cubicBezTo>
                <a:cubicBezTo>
                  <a:pt x="188640" y="2689476"/>
                  <a:pt x="197490" y="2671775"/>
                  <a:pt x="196149" y="2658099"/>
                </a:cubicBezTo>
                <a:cubicBezTo>
                  <a:pt x="194807" y="2644154"/>
                  <a:pt x="198562" y="2622968"/>
                  <a:pt x="191054" y="2619214"/>
                </a:cubicBezTo>
                <a:cubicBezTo>
                  <a:pt x="183545" y="2615459"/>
                  <a:pt x="152167" y="2598028"/>
                  <a:pt x="138491" y="2604195"/>
                </a:cubicBezTo>
                <a:cubicBezTo>
                  <a:pt x="124814" y="2610364"/>
                  <a:pt x="114623" y="2615459"/>
                  <a:pt x="108453" y="2604195"/>
                </a:cubicBezTo>
                <a:cubicBezTo>
                  <a:pt x="102286" y="2592931"/>
                  <a:pt x="93437" y="2586764"/>
                  <a:pt x="79760" y="2590519"/>
                </a:cubicBezTo>
                <a:cubicBezTo>
                  <a:pt x="66082" y="2594273"/>
                  <a:pt x="57232" y="2587836"/>
                  <a:pt x="49723" y="2581669"/>
                </a:cubicBezTo>
                <a:cubicBezTo>
                  <a:pt x="42213" y="2575232"/>
                  <a:pt x="43556" y="2551631"/>
                  <a:pt x="34706" y="2542782"/>
                </a:cubicBezTo>
                <a:cubicBezTo>
                  <a:pt x="26125" y="2534200"/>
                  <a:pt x="13520" y="2519181"/>
                  <a:pt x="17273" y="2510332"/>
                </a:cubicBezTo>
                <a:cubicBezTo>
                  <a:pt x="21028" y="2501482"/>
                  <a:pt x="21028" y="2488878"/>
                  <a:pt x="11106" y="2478956"/>
                </a:cubicBezTo>
                <a:cubicBezTo>
                  <a:pt x="1182" y="2469032"/>
                  <a:pt x="-3913" y="2455088"/>
                  <a:pt x="3597" y="2448919"/>
                </a:cubicBezTo>
                <a:cubicBezTo>
                  <a:pt x="11106" y="2442752"/>
                  <a:pt x="27465" y="2442752"/>
                  <a:pt x="18615" y="2430147"/>
                </a:cubicBezTo>
                <a:cubicBezTo>
                  <a:pt x="9766" y="2417543"/>
                  <a:pt x="7351" y="2415129"/>
                  <a:pt x="6011" y="2400112"/>
                </a:cubicBezTo>
                <a:cubicBezTo>
                  <a:pt x="4669" y="2385093"/>
                  <a:pt x="916" y="2377584"/>
                  <a:pt x="2256" y="2367662"/>
                </a:cubicBezTo>
                <a:cubicBezTo>
                  <a:pt x="3597" y="2357738"/>
                  <a:pt x="13520" y="2355326"/>
                  <a:pt x="21028" y="2338967"/>
                </a:cubicBezTo>
                <a:cubicBezTo>
                  <a:pt x="28001" y="2324216"/>
                  <a:pt x="45968" y="2321536"/>
                  <a:pt x="32560" y="2301958"/>
                </a:cubicBezTo>
                <a:cubicBezTo>
                  <a:pt x="40069" y="2295789"/>
                  <a:pt x="37925" y="2287744"/>
                  <a:pt x="60183" y="2280234"/>
                </a:cubicBezTo>
                <a:cubicBezTo>
                  <a:pt x="90218" y="2270312"/>
                  <a:pt x="95045" y="2258512"/>
                  <a:pt x="114354" y="2261999"/>
                </a:cubicBezTo>
                <a:cubicBezTo>
                  <a:pt x="133396" y="2265218"/>
                  <a:pt x="150023" y="2264413"/>
                  <a:pt x="140905" y="2254490"/>
                </a:cubicBezTo>
                <a:cubicBezTo>
                  <a:pt x="131786" y="2244300"/>
                  <a:pt x="105237" y="2254490"/>
                  <a:pt x="91826" y="2243496"/>
                </a:cubicBezTo>
                <a:cubicBezTo>
                  <a:pt x="78418" y="2232500"/>
                  <a:pt x="69300" y="2200050"/>
                  <a:pt x="55892" y="2206755"/>
                </a:cubicBezTo>
                <a:cubicBezTo>
                  <a:pt x="49991" y="2209435"/>
                  <a:pt x="42213" y="2212654"/>
                  <a:pt x="32291" y="2215068"/>
                </a:cubicBezTo>
                <a:cubicBezTo>
                  <a:pt x="40069" y="2203000"/>
                  <a:pt x="49455" y="2190396"/>
                  <a:pt x="59108" y="2180740"/>
                </a:cubicBezTo>
                <a:cubicBezTo>
                  <a:pt x="82709" y="2157410"/>
                  <a:pt x="132592" y="2140783"/>
                  <a:pt x="146000" y="2110745"/>
                </a:cubicBezTo>
                <a:cubicBezTo>
                  <a:pt x="159409" y="2080710"/>
                  <a:pt x="219211" y="2057378"/>
                  <a:pt x="229403" y="2030561"/>
                </a:cubicBezTo>
                <a:cubicBezTo>
                  <a:pt x="234498" y="2017153"/>
                  <a:pt x="236109" y="2010447"/>
                  <a:pt x="214385" y="1985507"/>
                </a:cubicBezTo>
                <a:cubicBezTo>
                  <a:pt x="192663" y="1960566"/>
                  <a:pt x="144122" y="1943939"/>
                  <a:pt x="142514" y="1930531"/>
                </a:cubicBezTo>
                <a:cubicBezTo>
                  <a:pt x="140905" y="1917120"/>
                  <a:pt x="179254" y="1915512"/>
                  <a:pt x="177644" y="1898885"/>
                </a:cubicBezTo>
                <a:cubicBezTo>
                  <a:pt x="176036" y="1882258"/>
                  <a:pt x="155922" y="1882258"/>
                  <a:pt x="147608" y="1868850"/>
                </a:cubicBezTo>
                <a:cubicBezTo>
                  <a:pt x="139295" y="1855441"/>
                  <a:pt x="157532" y="1847126"/>
                  <a:pt x="155922" y="1840423"/>
                </a:cubicBezTo>
                <a:cubicBezTo>
                  <a:pt x="154314" y="1833717"/>
                  <a:pt x="129105" y="1830231"/>
                  <a:pt x="127495" y="1821917"/>
                </a:cubicBezTo>
                <a:cubicBezTo>
                  <a:pt x="125886" y="1813604"/>
                  <a:pt x="144390" y="1815214"/>
                  <a:pt x="140905" y="1805290"/>
                </a:cubicBezTo>
                <a:cubicBezTo>
                  <a:pt x="137687" y="1795368"/>
                  <a:pt x="120792" y="1776863"/>
                  <a:pt x="132592" y="1761846"/>
                </a:cubicBezTo>
                <a:cubicBezTo>
                  <a:pt x="144122" y="1746828"/>
                  <a:pt x="169330" y="1761846"/>
                  <a:pt x="150827" y="1728592"/>
                </a:cubicBezTo>
                <a:cubicBezTo>
                  <a:pt x="132592" y="1695070"/>
                  <a:pt x="104165" y="1653503"/>
                  <a:pt x="97459" y="1643311"/>
                </a:cubicBezTo>
                <a:cubicBezTo>
                  <a:pt x="90754" y="1633389"/>
                  <a:pt x="104165" y="1616762"/>
                  <a:pt x="114087" y="1610057"/>
                </a:cubicBezTo>
                <a:cubicBezTo>
                  <a:pt x="124278" y="1603351"/>
                  <a:pt x="149219" y="1578143"/>
                  <a:pt x="149219" y="1568221"/>
                </a:cubicBezTo>
                <a:cubicBezTo>
                  <a:pt x="149219" y="1558029"/>
                  <a:pt x="117573" y="1531480"/>
                  <a:pt x="109260" y="1526386"/>
                </a:cubicBezTo>
                <a:cubicBezTo>
                  <a:pt x="100678" y="1521289"/>
                  <a:pt x="82441" y="1522899"/>
                  <a:pt x="74127" y="1506272"/>
                </a:cubicBezTo>
                <a:cubicBezTo>
                  <a:pt x="65814" y="1489645"/>
                  <a:pt x="57500" y="1484550"/>
                  <a:pt x="65814" y="1474626"/>
                </a:cubicBezTo>
                <a:cubicBezTo>
                  <a:pt x="74127" y="1464704"/>
                  <a:pt x="74127" y="1454781"/>
                  <a:pt x="74127" y="1444591"/>
                </a:cubicBezTo>
                <a:cubicBezTo>
                  <a:pt x="74127" y="1434667"/>
                  <a:pt x="92633" y="1442980"/>
                  <a:pt x="95849" y="1427964"/>
                </a:cubicBezTo>
                <a:cubicBezTo>
                  <a:pt x="99068" y="1412677"/>
                  <a:pt x="117573" y="1394442"/>
                  <a:pt x="134200" y="1394442"/>
                </a:cubicBezTo>
                <a:cubicBezTo>
                  <a:pt x="150827" y="1394442"/>
                  <a:pt x="165846" y="1369501"/>
                  <a:pt x="180862" y="1372718"/>
                </a:cubicBezTo>
                <a:cubicBezTo>
                  <a:pt x="193467" y="1375668"/>
                  <a:pt x="205803" y="1373524"/>
                  <a:pt x="209558" y="1352606"/>
                </a:cubicBezTo>
                <a:cubicBezTo>
                  <a:pt x="210898" y="1353410"/>
                  <a:pt x="212240" y="1354214"/>
                  <a:pt x="213312" y="1355286"/>
                </a:cubicBezTo>
                <a:cubicBezTo>
                  <a:pt x="225113" y="1366015"/>
                  <a:pt x="242544" y="1369501"/>
                  <a:pt x="247639" y="1356897"/>
                </a:cubicBezTo>
                <a:cubicBezTo>
                  <a:pt x="252468" y="1344293"/>
                  <a:pt x="265072" y="1334369"/>
                  <a:pt x="287598" y="1349387"/>
                </a:cubicBezTo>
                <a:cubicBezTo>
                  <a:pt x="310126" y="1364404"/>
                  <a:pt x="323534" y="1351800"/>
                  <a:pt x="325142" y="1364404"/>
                </a:cubicBezTo>
                <a:cubicBezTo>
                  <a:pt x="326753" y="1377008"/>
                  <a:pt x="290012" y="1370305"/>
                  <a:pt x="283307" y="1377815"/>
                </a:cubicBezTo>
                <a:cubicBezTo>
                  <a:pt x="276602" y="1385322"/>
                  <a:pt x="290012" y="1401949"/>
                  <a:pt x="314953" y="1396050"/>
                </a:cubicBezTo>
                <a:cubicBezTo>
                  <a:pt x="339893" y="1390419"/>
                  <a:pt x="353302" y="1409458"/>
                  <a:pt x="366710" y="1399536"/>
                </a:cubicBezTo>
                <a:cubicBezTo>
                  <a:pt x="379853" y="1389615"/>
                  <a:pt x="399160" y="1387736"/>
                  <a:pt x="407474" y="1400341"/>
                </a:cubicBezTo>
                <a:cubicBezTo>
                  <a:pt x="415787" y="1412677"/>
                  <a:pt x="424101" y="1409458"/>
                  <a:pt x="436705" y="1403559"/>
                </a:cubicBezTo>
                <a:cubicBezTo>
                  <a:pt x="449309" y="1397658"/>
                  <a:pt x="518499" y="1422063"/>
                  <a:pt x="568648" y="1455319"/>
                </a:cubicBezTo>
                <a:cubicBezTo>
                  <a:pt x="618798" y="1488841"/>
                  <a:pt x="631940" y="1498762"/>
                  <a:pt x="651248" y="1497154"/>
                </a:cubicBezTo>
                <a:cubicBezTo>
                  <a:pt x="670289" y="1495276"/>
                  <a:pt x="673776" y="1522899"/>
                  <a:pt x="697912" y="1522899"/>
                </a:cubicBezTo>
                <a:cubicBezTo>
                  <a:pt x="722046" y="1522899"/>
                  <a:pt x="740284" y="1541402"/>
                  <a:pt x="744575" y="1551326"/>
                </a:cubicBezTo>
                <a:cubicBezTo>
                  <a:pt x="748597" y="1561248"/>
                  <a:pt x="777024" y="1562858"/>
                  <a:pt x="777024" y="1576267"/>
                </a:cubicBezTo>
                <a:cubicBezTo>
                  <a:pt x="777024" y="1589675"/>
                  <a:pt x="799550" y="1625612"/>
                  <a:pt x="782119" y="1643043"/>
                </a:cubicBezTo>
                <a:cubicBezTo>
                  <a:pt x="764688" y="1660742"/>
                  <a:pt x="681015" y="1724033"/>
                  <a:pt x="618530" y="1714914"/>
                </a:cubicBezTo>
                <a:cubicBezTo>
                  <a:pt x="555776" y="1705796"/>
                  <a:pt x="530032" y="1700701"/>
                  <a:pt x="486586" y="1693192"/>
                </a:cubicBezTo>
                <a:cubicBezTo>
                  <a:pt x="443142" y="1685682"/>
                  <a:pt x="427319" y="1667447"/>
                  <a:pt x="388166" y="1662352"/>
                </a:cubicBezTo>
                <a:cubicBezTo>
                  <a:pt x="349011" y="1657255"/>
                  <a:pt x="324875" y="1643847"/>
                  <a:pt x="309856" y="1628828"/>
                </a:cubicBezTo>
                <a:cubicBezTo>
                  <a:pt x="294839" y="1613811"/>
                  <a:pt x="273921" y="1607910"/>
                  <a:pt x="264804" y="1612203"/>
                </a:cubicBezTo>
                <a:cubicBezTo>
                  <a:pt x="255684" y="1616226"/>
                  <a:pt x="282503" y="1617834"/>
                  <a:pt x="284915" y="1630438"/>
                </a:cubicBezTo>
                <a:cubicBezTo>
                  <a:pt x="287330" y="1642775"/>
                  <a:pt x="322460" y="1672006"/>
                  <a:pt x="339893" y="1676297"/>
                </a:cubicBezTo>
                <a:cubicBezTo>
                  <a:pt x="357324" y="1680319"/>
                  <a:pt x="353034" y="1701237"/>
                  <a:pt x="373952" y="1701237"/>
                </a:cubicBezTo>
                <a:cubicBezTo>
                  <a:pt x="394869" y="1701237"/>
                  <a:pt x="418201" y="1720279"/>
                  <a:pt x="417397" y="1732883"/>
                </a:cubicBezTo>
                <a:cubicBezTo>
                  <a:pt x="416591" y="1745487"/>
                  <a:pt x="426515" y="1759700"/>
                  <a:pt x="413107" y="1768818"/>
                </a:cubicBezTo>
                <a:cubicBezTo>
                  <a:pt x="399964" y="1777937"/>
                  <a:pt x="412300" y="1796441"/>
                  <a:pt x="411496" y="1805558"/>
                </a:cubicBezTo>
                <a:cubicBezTo>
                  <a:pt x="410692" y="1814678"/>
                  <a:pt x="426515" y="1826208"/>
                  <a:pt x="424904" y="1846322"/>
                </a:cubicBezTo>
                <a:cubicBezTo>
                  <a:pt x="423296" y="1866167"/>
                  <a:pt x="428391" y="1883062"/>
                  <a:pt x="454136" y="1878771"/>
                </a:cubicBezTo>
                <a:cubicBezTo>
                  <a:pt x="480151" y="1874749"/>
                  <a:pt x="505091" y="1894594"/>
                  <a:pt x="505895" y="1908003"/>
                </a:cubicBezTo>
                <a:cubicBezTo>
                  <a:pt x="506699" y="1921411"/>
                  <a:pt x="541832" y="1910685"/>
                  <a:pt x="550145" y="1921411"/>
                </a:cubicBezTo>
                <a:cubicBezTo>
                  <a:pt x="558459" y="1932139"/>
                  <a:pt x="587690" y="1924630"/>
                  <a:pt x="592785" y="1914708"/>
                </a:cubicBezTo>
                <a:cubicBezTo>
                  <a:pt x="597612" y="1904516"/>
                  <a:pt x="603513" y="1880382"/>
                  <a:pt x="587690" y="1880382"/>
                </a:cubicBezTo>
                <a:cubicBezTo>
                  <a:pt x="571867" y="1880382"/>
                  <a:pt x="541026" y="1879576"/>
                  <a:pt x="532712" y="1861072"/>
                </a:cubicBezTo>
                <a:cubicBezTo>
                  <a:pt x="524399" y="1842835"/>
                  <a:pt x="510186" y="1839618"/>
                  <a:pt x="516085" y="1828622"/>
                </a:cubicBezTo>
                <a:cubicBezTo>
                  <a:pt x="521986" y="1817894"/>
                  <a:pt x="532982" y="1796173"/>
                  <a:pt x="550413" y="1796977"/>
                </a:cubicBezTo>
                <a:cubicBezTo>
                  <a:pt x="568112" y="1797783"/>
                  <a:pt x="602171" y="1837740"/>
                  <a:pt x="614775" y="1835328"/>
                </a:cubicBezTo>
                <a:cubicBezTo>
                  <a:pt x="627379" y="1832913"/>
                  <a:pt x="664120" y="1836936"/>
                  <a:pt x="673238" y="1848736"/>
                </a:cubicBezTo>
                <a:cubicBezTo>
                  <a:pt x="682357" y="1860268"/>
                  <a:pt x="739212" y="1863753"/>
                  <a:pt x="740820" y="1852759"/>
                </a:cubicBezTo>
                <a:cubicBezTo>
                  <a:pt x="742428" y="1842031"/>
                  <a:pt x="738405" y="1828622"/>
                  <a:pt x="717488" y="1808509"/>
                </a:cubicBezTo>
                <a:cubicBezTo>
                  <a:pt x="696838" y="1788395"/>
                  <a:pt x="699252" y="1769356"/>
                  <a:pt x="714271" y="1759164"/>
                </a:cubicBezTo>
                <a:cubicBezTo>
                  <a:pt x="729288" y="1749242"/>
                  <a:pt x="752620" y="1721887"/>
                  <a:pt x="768443" y="1720011"/>
                </a:cubicBezTo>
                <a:cubicBezTo>
                  <a:pt x="782655" y="1718400"/>
                  <a:pt x="809474" y="1712501"/>
                  <a:pt x="818592" y="1698287"/>
                </a:cubicBezTo>
                <a:cubicBezTo>
                  <a:pt x="827709" y="1684342"/>
                  <a:pt x="835219" y="1675761"/>
                  <a:pt x="854526" y="1680856"/>
                </a:cubicBezTo>
                <a:cubicBezTo>
                  <a:pt x="873836" y="1685950"/>
                  <a:pt x="907894" y="1678443"/>
                  <a:pt x="911381" y="1691852"/>
                </a:cubicBezTo>
                <a:cubicBezTo>
                  <a:pt x="914599" y="1704992"/>
                  <a:pt x="922108" y="1715182"/>
                  <a:pt x="928007" y="1708479"/>
                </a:cubicBezTo>
                <a:cubicBezTo>
                  <a:pt x="933641" y="1701773"/>
                  <a:pt x="952144" y="1725106"/>
                  <a:pt x="952144" y="1709283"/>
                </a:cubicBezTo>
                <a:cubicBezTo>
                  <a:pt x="952144" y="1693460"/>
                  <a:pt x="969575" y="1687561"/>
                  <a:pt x="969575" y="1665839"/>
                </a:cubicBezTo>
                <a:cubicBezTo>
                  <a:pt x="969575" y="1644115"/>
                  <a:pt x="971185" y="1614884"/>
                  <a:pt x="948657" y="1615688"/>
                </a:cubicBezTo>
                <a:cubicBezTo>
                  <a:pt x="925863" y="1616494"/>
                  <a:pt x="915135" y="1617298"/>
                  <a:pt x="930154" y="1595574"/>
                </a:cubicBezTo>
                <a:cubicBezTo>
                  <a:pt x="945171" y="1574120"/>
                  <a:pt x="956167" y="1545693"/>
                  <a:pt x="951876" y="1533089"/>
                </a:cubicBezTo>
                <a:cubicBezTo>
                  <a:pt x="947853" y="1520753"/>
                  <a:pt x="961262" y="1500639"/>
                  <a:pt x="935249" y="1493936"/>
                </a:cubicBezTo>
                <a:cubicBezTo>
                  <a:pt x="909504" y="1487230"/>
                  <a:pt x="907894" y="1463900"/>
                  <a:pt x="925327" y="1472214"/>
                </a:cubicBezTo>
                <a:cubicBezTo>
                  <a:pt x="942758" y="1480527"/>
                  <a:pt x="970111" y="1486426"/>
                  <a:pt x="995322" y="1479721"/>
                </a:cubicBezTo>
                <a:cubicBezTo>
                  <a:pt x="1020530" y="1473018"/>
                  <a:pt x="1064778" y="1478917"/>
                  <a:pt x="1067193" y="1499835"/>
                </a:cubicBezTo>
                <a:cubicBezTo>
                  <a:pt x="1069875" y="1520484"/>
                  <a:pt x="1109835" y="1544889"/>
                  <a:pt x="1101519" y="1554006"/>
                </a:cubicBezTo>
                <a:cubicBezTo>
                  <a:pt x="1093205" y="1563126"/>
                  <a:pt x="1072288" y="1543013"/>
                  <a:pt x="1051370" y="1556421"/>
                </a:cubicBezTo>
                <a:cubicBezTo>
                  <a:pt x="1030452" y="1569829"/>
                  <a:pt x="1017312" y="1561516"/>
                  <a:pt x="1012217" y="1571440"/>
                </a:cubicBezTo>
                <a:cubicBezTo>
                  <a:pt x="1007120" y="1581629"/>
                  <a:pt x="997198" y="1604962"/>
                  <a:pt x="1013825" y="1607374"/>
                </a:cubicBezTo>
                <a:cubicBezTo>
                  <a:pt x="1030452" y="1610057"/>
                  <a:pt x="1037961" y="1650820"/>
                  <a:pt x="1058879" y="1650016"/>
                </a:cubicBezTo>
                <a:cubicBezTo>
                  <a:pt x="1079797" y="1649210"/>
                  <a:pt x="1148184" y="1654039"/>
                  <a:pt x="1154887" y="1637412"/>
                </a:cubicBezTo>
                <a:cubicBezTo>
                  <a:pt x="1161592" y="1620785"/>
                  <a:pt x="1150060" y="1586456"/>
                  <a:pt x="1167493" y="1578143"/>
                </a:cubicBezTo>
                <a:cubicBezTo>
                  <a:pt x="1184924" y="1569561"/>
                  <a:pt x="1229172" y="1570634"/>
                  <a:pt x="1229172" y="1558835"/>
                </a:cubicBezTo>
                <a:cubicBezTo>
                  <a:pt x="1229172" y="1547303"/>
                  <a:pt x="1264841" y="1546499"/>
                  <a:pt x="1283344" y="1525579"/>
                </a:cubicBezTo>
                <a:cubicBezTo>
                  <a:pt x="1301581" y="1504662"/>
                  <a:pt x="1399199" y="1482136"/>
                  <a:pt x="1412607" y="1487230"/>
                </a:cubicBezTo>
                <a:cubicBezTo>
                  <a:pt x="1426016" y="1492057"/>
                  <a:pt x="1425748" y="1508148"/>
                  <a:pt x="1437548" y="1502249"/>
                </a:cubicBezTo>
                <a:cubicBezTo>
                  <a:pt x="1449080" y="1496616"/>
                  <a:pt x="1437548" y="1479721"/>
                  <a:pt x="1448276" y="1470603"/>
                </a:cubicBezTo>
                <a:cubicBezTo>
                  <a:pt x="1459002" y="1461486"/>
                  <a:pt x="1524169" y="1439764"/>
                  <a:pt x="1524973" y="1448077"/>
                </a:cubicBezTo>
                <a:cubicBezTo>
                  <a:pt x="1525778" y="1456391"/>
                  <a:pt x="1502448" y="1474626"/>
                  <a:pt x="1512369" y="1486426"/>
                </a:cubicBezTo>
                <a:cubicBezTo>
                  <a:pt x="1522291" y="1497958"/>
                  <a:pt x="1516392" y="1503857"/>
                  <a:pt x="1498961" y="1503053"/>
                </a:cubicBezTo>
                <a:cubicBezTo>
                  <a:pt x="1481530" y="1502249"/>
                  <a:pt x="1468119" y="1508148"/>
                  <a:pt x="1484746" y="1518072"/>
                </a:cubicBezTo>
                <a:cubicBezTo>
                  <a:pt x="1501373" y="1528262"/>
                  <a:pt x="1545623" y="1520753"/>
                  <a:pt x="1560642" y="1523971"/>
                </a:cubicBezTo>
                <a:cubicBezTo>
                  <a:pt x="1575661" y="1527458"/>
                  <a:pt x="1573246" y="1495544"/>
                  <a:pt x="1613206" y="1485622"/>
                </a:cubicBezTo>
                <a:cubicBezTo>
                  <a:pt x="1653431" y="1475698"/>
                  <a:pt x="1692586" y="1492325"/>
                  <a:pt x="1708407" y="1485622"/>
                </a:cubicBezTo>
                <a:cubicBezTo>
                  <a:pt x="1724497" y="1478917"/>
                  <a:pt x="1781084" y="1437081"/>
                  <a:pt x="1795298" y="1442176"/>
                </a:cubicBezTo>
                <a:cubicBezTo>
                  <a:pt x="1809511" y="1447003"/>
                  <a:pt x="1838742" y="1458803"/>
                  <a:pt x="1829625" y="1467921"/>
                </a:cubicBezTo>
                <a:cubicBezTo>
                  <a:pt x="1820507" y="1477309"/>
                  <a:pt x="1807099" y="1493132"/>
                  <a:pt x="1829625" y="1501445"/>
                </a:cubicBezTo>
                <a:cubicBezTo>
                  <a:pt x="1852153" y="1509759"/>
                  <a:pt x="1868780" y="1505468"/>
                  <a:pt x="1858856" y="1489645"/>
                </a:cubicBezTo>
                <a:cubicBezTo>
                  <a:pt x="1848934" y="1473822"/>
                  <a:pt x="1874679" y="1470335"/>
                  <a:pt x="1897205" y="1470335"/>
                </a:cubicBezTo>
                <a:cubicBezTo>
                  <a:pt x="1919733" y="1470335"/>
                  <a:pt x="1927242" y="1451296"/>
                  <a:pt x="1914638" y="1439496"/>
                </a:cubicBezTo>
                <a:cubicBezTo>
                  <a:pt x="1902302" y="1427964"/>
                  <a:pt x="1888087" y="1410265"/>
                  <a:pt x="1888891" y="1392831"/>
                </a:cubicBezTo>
                <a:cubicBezTo>
                  <a:pt x="1889697" y="1375400"/>
                  <a:pt x="1881384" y="1365478"/>
                  <a:pt x="1852957" y="1367087"/>
                </a:cubicBezTo>
                <a:cubicBezTo>
                  <a:pt x="1824798" y="1368965"/>
                  <a:pt x="1837938" y="1354750"/>
                  <a:pt x="1811387" y="1350460"/>
                </a:cubicBezTo>
                <a:cubicBezTo>
                  <a:pt x="1784838" y="1346437"/>
                  <a:pt x="1778133" y="1312915"/>
                  <a:pt x="1795566" y="1303797"/>
                </a:cubicBezTo>
                <a:cubicBezTo>
                  <a:pt x="1812998" y="1294678"/>
                  <a:pt x="1833111" y="1312915"/>
                  <a:pt x="1863951" y="1326323"/>
                </a:cubicBezTo>
                <a:cubicBezTo>
                  <a:pt x="1894792" y="1339732"/>
                  <a:pt x="1888087" y="1359577"/>
                  <a:pt x="1905518" y="1357165"/>
                </a:cubicBezTo>
                <a:cubicBezTo>
                  <a:pt x="1923219" y="1354482"/>
                  <a:pt x="1956474" y="1367087"/>
                  <a:pt x="2008233" y="1366282"/>
                </a:cubicBezTo>
                <a:cubicBezTo>
                  <a:pt x="2059990" y="1365478"/>
                  <a:pt x="2084127" y="1374864"/>
                  <a:pt x="2112554" y="1393906"/>
                </a:cubicBezTo>
                <a:cubicBezTo>
                  <a:pt x="2140979" y="1412945"/>
                  <a:pt x="2161899" y="1411337"/>
                  <a:pt x="2187643" y="1424745"/>
                </a:cubicBezTo>
                <a:cubicBezTo>
                  <a:pt x="2213388" y="1437886"/>
                  <a:pt x="2265147" y="1453976"/>
                  <a:pt x="2278556" y="1463900"/>
                </a:cubicBezTo>
                <a:cubicBezTo>
                  <a:pt x="2291964" y="1473822"/>
                  <a:pt x="2336214" y="1519680"/>
                  <a:pt x="2346940" y="1518072"/>
                </a:cubicBezTo>
                <a:cubicBezTo>
                  <a:pt x="2357936" y="1516462"/>
                  <a:pt x="2388776" y="1473018"/>
                  <a:pt x="2382072" y="1462290"/>
                </a:cubicBezTo>
                <a:cubicBezTo>
                  <a:pt x="2375635" y="1451564"/>
                  <a:pt x="2361423" y="1462290"/>
                  <a:pt x="2348014" y="1444859"/>
                </a:cubicBezTo>
                <a:cubicBezTo>
                  <a:pt x="2334604" y="1427428"/>
                  <a:pt x="2341309" y="1408922"/>
                  <a:pt x="2323878" y="1399001"/>
                </a:cubicBezTo>
                <a:cubicBezTo>
                  <a:pt x="2306447" y="1389077"/>
                  <a:pt x="2265415" y="1383982"/>
                  <a:pt x="2257102" y="1374060"/>
                </a:cubicBezTo>
                <a:cubicBezTo>
                  <a:pt x="2248786" y="1364136"/>
                  <a:pt x="2262197" y="1344829"/>
                  <a:pt x="2276411" y="1335709"/>
                </a:cubicBezTo>
                <a:cubicBezTo>
                  <a:pt x="2290624" y="1326591"/>
                  <a:pt x="2273729" y="1314255"/>
                  <a:pt x="2279628" y="1309160"/>
                </a:cubicBezTo>
                <a:cubicBezTo>
                  <a:pt x="2285529" y="1304065"/>
                  <a:pt x="2295451" y="1269201"/>
                  <a:pt x="2286333" y="1264106"/>
                </a:cubicBezTo>
                <a:cubicBezTo>
                  <a:pt x="2277216" y="1259011"/>
                  <a:pt x="2263805" y="1270007"/>
                  <a:pt x="2254687" y="1256597"/>
                </a:cubicBezTo>
                <a:cubicBezTo>
                  <a:pt x="2245570" y="1243188"/>
                  <a:pt x="2257906" y="1215565"/>
                  <a:pt x="2278020" y="1207252"/>
                </a:cubicBezTo>
                <a:cubicBezTo>
                  <a:pt x="2298133" y="1198938"/>
                  <a:pt x="2342381" y="1187138"/>
                  <a:pt x="2353109" y="1149593"/>
                </a:cubicBezTo>
                <a:cubicBezTo>
                  <a:pt x="2363835" y="1112048"/>
                  <a:pt x="2382340" y="1086036"/>
                  <a:pt x="2390654" y="1069409"/>
                </a:cubicBezTo>
                <a:cubicBezTo>
                  <a:pt x="2398967" y="1052782"/>
                  <a:pt x="2404866" y="1034544"/>
                  <a:pt x="2422300" y="1037763"/>
                </a:cubicBezTo>
                <a:cubicBezTo>
                  <a:pt x="2439731" y="1041250"/>
                  <a:pt x="2510530" y="1044468"/>
                  <a:pt x="2529839" y="1042858"/>
                </a:cubicBezTo>
                <a:cubicBezTo>
                  <a:pt x="2548879" y="1041250"/>
                  <a:pt x="2598226" y="1052782"/>
                  <a:pt x="2599834" y="1066190"/>
                </a:cubicBezTo>
                <a:cubicBezTo>
                  <a:pt x="2601442" y="1079599"/>
                  <a:pt x="2599834" y="1142086"/>
                  <a:pt x="2575697" y="1162197"/>
                </a:cubicBezTo>
                <a:cubicBezTo>
                  <a:pt x="2551561" y="1182311"/>
                  <a:pt x="2540833" y="1197330"/>
                  <a:pt x="2557460" y="1204839"/>
                </a:cubicBezTo>
                <a:cubicBezTo>
                  <a:pt x="2574087" y="1212349"/>
                  <a:pt x="2608415" y="1241580"/>
                  <a:pt x="2603318" y="1269201"/>
                </a:cubicBezTo>
                <a:cubicBezTo>
                  <a:pt x="2598226" y="1296824"/>
                  <a:pt x="2587498" y="1313451"/>
                  <a:pt x="2589106" y="1328470"/>
                </a:cubicBezTo>
                <a:cubicBezTo>
                  <a:pt x="2590714" y="1343486"/>
                  <a:pt x="2595005" y="1369233"/>
                  <a:pt x="2589910" y="1381837"/>
                </a:cubicBezTo>
                <a:cubicBezTo>
                  <a:pt x="2584815" y="1394442"/>
                  <a:pt x="2593933" y="1423673"/>
                  <a:pt x="2591520" y="1439496"/>
                </a:cubicBezTo>
                <a:cubicBezTo>
                  <a:pt x="2588838" y="1455319"/>
                  <a:pt x="2625578" y="1480257"/>
                  <a:pt x="2635770" y="1487767"/>
                </a:cubicBezTo>
                <a:cubicBezTo>
                  <a:pt x="2645960" y="1495276"/>
                  <a:pt x="2644888" y="1505468"/>
                  <a:pt x="2634160" y="1508684"/>
                </a:cubicBezTo>
                <a:cubicBezTo>
                  <a:pt x="2623432" y="1511903"/>
                  <a:pt x="2612438" y="1537111"/>
                  <a:pt x="2619143" y="1546231"/>
                </a:cubicBezTo>
                <a:cubicBezTo>
                  <a:pt x="2625847" y="1555617"/>
                  <a:pt x="2619948" y="1573048"/>
                  <a:pt x="2609220" y="1573048"/>
                </a:cubicBezTo>
                <a:cubicBezTo>
                  <a:pt x="2598226" y="1573048"/>
                  <a:pt x="2593397" y="1590479"/>
                  <a:pt x="2581596" y="1591283"/>
                </a:cubicBezTo>
                <a:cubicBezTo>
                  <a:pt x="2569796" y="1592357"/>
                  <a:pt x="2577306" y="1603888"/>
                  <a:pt x="2566580" y="1609789"/>
                </a:cubicBezTo>
                <a:cubicBezTo>
                  <a:pt x="2555852" y="1615688"/>
                  <a:pt x="2562289" y="1634193"/>
                  <a:pt x="2549147" y="1639824"/>
                </a:cubicBezTo>
                <a:cubicBezTo>
                  <a:pt x="2537617" y="1644919"/>
                  <a:pt x="2518307" y="1651624"/>
                  <a:pt x="2524208" y="1660742"/>
                </a:cubicBezTo>
                <a:cubicBezTo>
                  <a:pt x="2529839" y="1670130"/>
                  <a:pt x="2529035" y="1675761"/>
                  <a:pt x="2510798" y="1674152"/>
                </a:cubicBezTo>
                <a:cubicBezTo>
                  <a:pt x="2492294" y="1672274"/>
                  <a:pt x="2505703" y="1686486"/>
                  <a:pt x="2481566" y="1684878"/>
                </a:cubicBezTo>
                <a:cubicBezTo>
                  <a:pt x="2457430" y="1683270"/>
                  <a:pt x="2465744" y="1662352"/>
                  <a:pt x="2449117" y="1671470"/>
                </a:cubicBezTo>
                <a:cubicBezTo>
                  <a:pt x="2432490" y="1680856"/>
                  <a:pt x="2418277" y="1685682"/>
                  <a:pt x="2416667" y="1674956"/>
                </a:cubicBezTo>
                <a:cubicBezTo>
                  <a:pt x="2415058" y="1663961"/>
                  <a:pt x="2392532" y="1652428"/>
                  <a:pt x="2386631" y="1667447"/>
                </a:cubicBezTo>
                <a:cubicBezTo>
                  <a:pt x="2381000" y="1682466"/>
                  <a:pt x="2394141" y="1699093"/>
                  <a:pt x="2414254" y="1691583"/>
                </a:cubicBezTo>
                <a:cubicBezTo>
                  <a:pt x="2434368" y="1684074"/>
                  <a:pt x="2434368" y="1704992"/>
                  <a:pt x="2459308" y="1705796"/>
                </a:cubicBezTo>
                <a:cubicBezTo>
                  <a:pt x="2484249" y="1706600"/>
                  <a:pt x="2507043" y="1690779"/>
                  <a:pt x="2524476" y="1700701"/>
                </a:cubicBezTo>
                <a:cubicBezTo>
                  <a:pt x="2542175" y="1710623"/>
                  <a:pt x="2576234" y="1722423"/>
                  <a:pt x="2575429" y="1700701"/>
                </a:cubicBezTo>
                <a:cubicBezTo>
                  <a:pt x="2574625" y="1678979"/>
                  <a:pt x="2602246" y="1669055"/>
                  <a:pt x="2627187" y="1655647"/>
                </a:cubicBezTo>
                <a:cubicBezTo>
                  <a:pt x="2652397" y="1642239"/>
                  <a:pt x="2671437" y="1634997"/>
                  <a:pt x="2669829" y="1618102"/>
                </a:cubicBezTo>
                <a:cubicBezTo>
                  <a:pt x="2667950" y="1601475"/>
                  <a:pt x="2725609" y="1572244"/>
                  <a:pt x="2716491" y="1551326"/>
                </a:cubicBezTo>
                <a:cubicBezTo>
                  <a:pt x="2707105" y="1530408"/>
                  <a:pt x="2688064" y="1487767"/>
                  <a:pt x="2704691" y="1472750"/>
                </a:cubicBezTo>
                <a:cubicBezTo>
                  <a:pt x="2721586" y="1457731"/>
                  <a:pt x="2776562" y="1452904"/>
                  <a:pt x="2791580" y="1449418"/>
                </a:cubicBezTo>
                <a:cubicBezTo>
                  <a:pt x="2806599" y="1445931"/>
                  <a:pt x="2820008" y="1462022"/>
                  <a:pt x="2827517" y="1472750"/>
                </a:cubicBezTo>
                <a:cubicBezTo>
                  <a:pt x="2835024" y="1483744"/>
                  <a:pt x="2857552" y="1492863"/>
                  <a:pt x="2855944" y="1508684"/>
                </a:cubicBezTo>
                <a:cubicBezTo>
                  <a:pt x="2854336" y="1524775"/>
                  <a:pt x="2835830" y="1544621"/>
                  <a:pt x="2841730" y="1549716"/>
                </a:cubicBezTo>
                <a:cubicBezTo>
                  <a:pt x="2847363" y="1554813"/>
                  <a:pt x="2849239" y="1578947"/>
                  <a:pt x="2867476" y="1585652"/>
                </a:cubicBezTo>
                <a:cubicBezTo>
                  <a:pt x="2885980" y="1592357"/>
                  <a:pt x="2933448" y="1598257"/>
                  <a:pt x="2931034" y="1590747"/>
                </a:cubicBezTo>
                <a:cubicBezTo>
                  <a:pt x="2928353" y="1583238"/>
                  <a:pt x="2865062" y="1572244"/>
                  <a:pt x="2865866" y="1547303"/>
                </a:cubicBezTo>
                <a:cubicBezTo>
                  <a:pt x="2866938" y="1522095"/>
                  <a:pt x="2902607" y="1522095"/>
                  <a:pt x="2891881" y="1505468"/>
                </a:cubicBezTo>
                <a:cubicBezTo>
                  <a:pt x="2880885" y="1488841"/>
                  <a:pt x="2891881" y="1471944"/>
                  <a:pt x="2870963" y="1462022"/>
                </a:cubicBezTo>
                <a:cubicBezTo>
                  <a:pt x="2850045" y="1452100"/>
                  <a:pt x="2793189" y="1419382"/>
                  <a:pt x="2762349" y="1425281"/>
                </a:cubicBezTo>
                <a:cubicBezTo>
                  <a:pt x="2731510" y="1431182"/>
                  <a:pt x="2709786" y="1445395"/>
                  <a:pt x="2696377" y="1439496"/>
                </a:cubicBezTo>
                <a:cubicBezTo>
                  <a:pt x="2682969" y="1433595"/>
                  <a:pt x="2662051" y="1446199"/>
                  <a:pt x="2652933" y="1431987"/>
                </a:cubicBezTo>
                <a:cubicBezTo>
                  <a:pt x="2643814" y="1417772"/>
                  <a:pt x="2658028" y="1404363"/>
                  <a:pt x="2650519" y="1375132"/>
                </a:cubicBezTo>
                <a:cubicBezTo>
                  <a:pt x="2643010" y="1345901"/>
                  <a:pt x="2690746" y="1295752"/>
                  <a:pt x="2684043" y="1279929"/>
                </a:cubicBezTo>
                <a:cubicBezTo>
                  <a:pt x="2677338" y="1264106"/>
                  <a:pt x="2631480" y="1212349"/>
                  <a:pt x="2619679" y="1202425"/>
                </a:cubicBezTo>
                <a:cubicBezTo>
                  <a:pt x="2608147" y="1192235"/>
                  <a:pt x="2642205" y="1181507"/>
                  <a:pt x="2642205" y="1167294"/>
                </a:cubicBezTo>
                <a:cubicBezTo>
                  <a:pt x="2642205" y="1153080"/>
                  <a:pt x="2693159" y="1153080"/>
                  <a:pt x="2709786" y="1132162"/>
                </a:cubicBezTo>
                <a:cubicBezTo>
                  <a:pt x="2726413" y="1111244"/>
                  <a:pt x="2729095" y="1079599"/>
                  <a:pt x="2724000" y="1072895"/>
                </a:cubicBezTo>
                <a:cubicBezTo>
                  <a:pt x="2718905" y="1066190"/>
                  <a:pt x="2717295" y="1043664"/>
                  <a:pt x="2739019" y="1050367"/>
                </a:cubicBezTo>
                <a:cubicBezTo>
                  <a:pt x="2760741" y="1057072"/>
                  <a:pt x="2778172" y="1097032"/>
                  <a:pt x="2763153" y="1120362"/>
                </a:cubicBezTo>
                <a:cubicBezTo>
                  <a:pt x="2748137" y="1143962"/>
                  <a:pt x="2737945" y="1166488"/>
                  <a:pt x="2749745" y="1176412"/>
                </a:cubicBezTo>
                <a:cubicBezTo>
                  <a:pt x="2761545" y="1186602"/>
                  <a:pt x="2740627" y="1199744"/>
                  <a:pt x="2753232" y="1213153"/>
                </a:cubicBezTo>
                <a:cubicBezTo>
                  <a:pt x="2765836" y="1226561"/>
                  <a:pt x="2826711" y="1209666"/>
                  <a:pt x="2849239" y="1221466"/>
                </a:cubicBezTo>
                <a:cubicBezTo>
                  <a:pt x="2871767" y="1232998"/>
                  <a:pt x="2900194" y="1255524"/>
                  <a:pt x="2914407" y="1254720"/>
                </a:cubicBezTo>
                <a:cubicBezTo>
                  <a:pt x="2928621" y="1253916"/>
                  <a:pt x="2943638" y="1245603"/>
                  <a:pt x="2922720" y="1238093"/>
                </a:cubicBezTo>
                <a:cubicBezTo>
                  <a:pt x="2901802" y="1230584"/>
                  <a:pt x="2916821" y="1216371"/>
                  <a:pt x="2871767" y="1209666"/>
                </a:cubicBezTo>
                <a:cubicBezTo>
                  <a:pt x="2826711" y="1202961"/>
                  <a:pt x="2789168" y="1164612"/>
                  <a:pt x="2796675" y="1151204"/>
                </a:cubicBezTo>
                <a:cubicBezTo>
                  <a:pt x="2804185" y="1137793"/>
                  <a:pt x="2831808" y="1121166"/>
                  <a:pt x="2857552" y="1138599"/>
                </a:cubicBezTo>
                <a:cubicBezTo>
                  <a:pt x="2883299" y="1156298"/>
                  <a:pt x="2929155" y="1141280"/>
                  <a:pt x="2904215" y="1130286"/>
                </a:cubicBezTo>
                <a:cubicBezTo>
                  <a:pt x="2879274" y="1119558"/>
                  <a:pt x="2862649" y="1121972"/>
                  <a:pt x="2873375" y="1112048"/>
                </a:cubicBezTo>
                <a:cubicBezTo>
                  <a:pt x="2884371" y="1102127"/>
                  <a:pt x="2870963" y="1103735"/>
                  <a:pt x="2850045" y="1103735"/>
                </a:cubicBezTo>
                <a:cubicBezTo>
                  <a:pt x="2829125" y="1103735"/>
                  <a:pt x="2855138" y="1076114"/>
                  <a:pt x="2885980" y="1075308"/>
                </a:cubicBezTo>
                <a:cubicBezTo>
                  <a:pt x="2916821" y="1074504"/>
                  <a:pt x="2902607" y="1097836"/>
                  <a:pt x="2926743" y="1096225"/>
                </a:cubicBezTo>
                <a:cubicBezTo>
                  <a:pt x="2950879" y="1094349"/>
                  <a:pt x="3024361" y="1104539"/>
                  <a:pt x="3056006" y="1129480"/>
                </a:cubicBezTo>
                <a:cubicBezTo>
                  <a:pt x="3087650" y="1154420"/>
                  <a:pt x="3136191" y="1180435"/>
                  <a:pt x="3152012" y="1160321"/>
                </a:cubicBezTo>
                <a:cubicBezTo>
                  <a:pt x="3167837" y="1140476"/>
                  <a:pt x="3146383" y="1107758"/>
                  <a:pt x="3119564" y="1105345"/>
                </a:cubicBezTo>
                <a:cubicBezTo>
                  <a:pt x="3093015" y="1102931"/>
                  <a:pt x="3042864" y="1077186"/>
                  <a:pt x="3042864" y="1064582"/>
                </a:cubicBezTo>
                <a:cubicBezTo>
                  <a:pt x="3042864" y="1052246"/>
                  <a:pt x="3061367" y="1043932"/>
                  <a:pt x="3042060" y="1024623"/>
                </a:cubicBezTo>
                <a:cubicBezTo>
                  <a:pt x="3023018" y="1005581"/>
                  <a:pt x="3040452" y="976350"/>
                  <a:pt x="3061367" y="968840"/>
                </a:cubicBezTo>
                <a:cubicBezTo>
                  <a:pt x="3082287" y="961333"/>
                  <a:pt x="3166764" y="957847"/>
                  <a:pt x="3207526" y="956236"/>
                </a:cubicBezTo>
                <a:cubicBezTo>
                  <a:pt x="3248289" y="954360"/>
                  <a:pt x="3280203" y="942024"/>
                  <a:pt x="3290929" y="951945"/>
                </a:cubicBezTo>
                <a:cubicBezTo>
                  <a:pt x="3301925" y="962137"/>
                  <a:pt x="3308630" y="953824"/>
                  <a:pt x="3317748" y="942828"/>
                </a:cubicBezTo>
                <a:cubicBezTo>
                  <a:pt x="3326865" y="931834"/>
                  <a:pt x="3371115" y="935318"/>
                  <a:pt x="3371115" y="945242"/>
                </a:cubicBezTo>
                <a:cubicBezTo>
                  <a:pt x="3371115" y="955164"/>
                  <a:pt x="3388546" y="951141"/>
                  <a:pt x="3386938" y="940147"/>
                </a:cubicBezTo>
                <a:cubicBezTo>
                  <a:pt x="3385328" y="930223"/>
                  <a:pt x="3401421" y="926737"/>
                  <a:pt x="3392837" y="916279"/>
                </a:cubicBezTo>
                <a:cubicBezTo>
                  <a:pt x="3392033" y="915475"/>
                  <a:pt x="3391229" y="914669"/>
                  <a:pt x="3390155" y="913596"/>
                </a:cubicBezTo>
                <a:cubicBezTo>
                  <a:pt x="3375942" y="900992"/>
                  <a:pt x="3387474" y="895093"/>
                  <a:pt x="3371651" y="893483"/>
                </a:cubicBezTo>
                <a:cubicBezTo>
                  <a:pt x="3355829" y="891875"/>
                  <a:pt x="3342420" y="887584"/>
                  <a:pt x="3349927" y="878466"/>
                </a:cubicBezTo>
                <a:cubicBezTo>
                  <a:pt x="3357439" y="869346"/>
                  <a:pt x="3394180" y="886780"/>
                  <a:pt x="3392569" y="876052"/>
                </a:cubicBezTo>
                <a:cubicBezTo>
                  <a:pt x="3390961" y="865056"/>
                  <a:pt x="3382647" y="855134"/>
                  <a:pt x="3367629" y="856742"/>
                </a:cubicBezTo>
                <a:cubicBezTo>
                  <a:pt x="3352612" y="858620"/>
                  <a:pt x="3328474" y="847625"/>
                  <a:pt x="3336787" y="839311"/>
                </a:cubicBezTo>
                <a:cubicBezTo>
                  <a:pt x="3345371" y="830997"/>
                  <a:pt x="3377821" y="850843"/>
                  <a:pt x="3385328" y="841725"/>
                </a:cubicBezTo>
                <a:cubicBezTo>
                  <a:pt x="3392837" y="832338"/>
                  <a:pt x="3385328" y="820001"/>
                  <a:pt x="3370311" y="821612"/>
                </a:cubicBezTo>
                <a:cubicBezTo>
                  <a:pt x="3355292" y="823220"/>
                  <a:pt x="3382109" y="804181"/>
                  <a:pt x="3391229" y="807397"/>
                </a:cubicBezTo>
                <a:cubicBezTo>
                  <a:pt x="3400347" y="810616"/>
                  <a:pt x="3414561" y="795597"/>
                  <a:pt x="3399542" y="793989"/>
                </a:cubicBezTo>
                <a:cubicBezTo>
                  <a:pt x="3384524" y="792380"/>
                  <a:pt x="3412147" y="774679"/>
                  <a:pt x="3422068" y="786479"/>
                </a:cubicBezTo>
                <a:cubicBezTo>
                  <a:pt x="3431990" y="798011"/>
                  <a:pt x="3455591" y="795597"/>
                  <a:pt x="3465512" y="780580"/>
                </a:cubicBezTo>
                <a:cubicBezTo>
                  <a:pt x="3475436" y="765562"/>
                  <a:pt x="3488845" y="764757"/>
                  <a:pt x="3518880" y="758858"/>
                </a:cubicBezTo>
                <a:cubicBezTo>
                  <a:pt x="3548917" y="753225"/>
                  <a:pt x="3533901" y="734722"/>
                  <a:pt x="3571443" y="733918"/>
                </a:cubicBezTo>
                <a:cubicBezTo>
                  <a:pt x="3608990" y="733112"/>
                  <a:pt x="3640098" y="733112"/>
                  <a:pt x="3642512" y="723994"/>
                </a:cubicBezTo>
                <a:cubicBezTo>
                  <a:pt x="3645193" y="714876"/>
                  <a:pt x="3736909" y="715681"/>
                  <a:pt x="3736105" y="709782"/>
                </a:cubicBezTo>
                <a:cubicBezTo>
                  <a:pt x="3735301" y="703880"/>
                  <a:pt x="3695074" y="699858"/>
                  <a:pt x="3701779" y="686449"/>
                </a:cubicBezTo>
                <a:cubicBezTo>
                  <a:pt x="3708482" y="673041"/>
                  <a:pt x="3738520" y="688864"/>
                  <a:pt x="3755951" y="681354"/>
                </a:cubicBezTo>
                <a:cubicBezTo>
                  <a:pt x="3773650" y="673845"/>
                  <a:pt x="3783574" y="668214"/>
                  <a:pt x="3792692" y="663117"/>
                </a:cubicBezTo>
                <a:cubicBezTo>
                  <a:pt x="3801811" y="658290"/>
                  <a:pt x="3825946" y="684035"/>
                  <a:pt x="3830236" y="669018"/>
                </a:cubicBezTo>
                <a:cubicBezTo>
                  <a:pt x="3834259" y="653999"/>
                  <a:pt x="3874486" y="645686"/>
                  <a:pt x="3883604" y="654803"/>
                </a:cubicBezTo>
                <a:cubicBezTo>
                  <a:pt x="3892722" y="663923"/>
                  <a:pt x="3855177" y="682158"/>
                  <a:pt x="3867781" y="686449"/>
                </a:cubicBezTo>
                <a:cubicBezTo>
                  <a:pt x="3880385" y="690740"/>
                  <a:pt x="3897012" y="680818"/>
                  <a:pt x="3904522" y="684035"/>
                </a:cubicBezTo>
                <a:cubicBezTo>
                  <a:pt x="3912031" y="687253"/>
                  <a:pt x="3935364" y="690740"/>
                  <a:pt x="3941263" y="676527"/>
                </a:cubicBezTo>
                <a:cubicBezTo>
                  <a:pt x="3947164" y="662313"/>
                  <a:pt x="3977199" y="658290"/>
                  <a:pt x="3990607" y="665799"/>
                </a:cubicBezTo>
                <a:cubicBezTo>
                  <a:pt x="4004016" y="673309"/>
                  <a:pt x="4030835" y="681622"/>
                  <a:pt x="4033249" y="674113"/>
                </a:cubicBezTo>
                <a:cubicBezTo>
                  <a:pt x="4035662" y="666604"/>
                  <a:pt x="3997313" y="659900"/>
                  <a:pt x="3996509" y="645686"/>
                </a:cubicBezTo>
                <a:cubicBezTo>
                  <a:pt x="3995702" y="631473"/>
                  <a:pt x="4063553" y="630667"/>
                  <a:pt x="4082592" y="633886"/>
                </a:cubicBezTo>
                <a:cubicBezTo>
                  <a:pt x="4101634" y="637372"/>
                  <a:pt x="4116652" y="634690"/>
                  <a:pt x="4114238" y="623964"/>
                </a:cubicBezTo>
                <a:cubicBezTo>
                  <a:pt x="4111825" y="613236"/>
                  <a:pt x="4120139" y="603314"/>
                  <a:pt x="4103512" y="599828"/>
                </a:cubicBezTo>
                <a:cubicBezTo>
                  <a:pt x="4086885" y="596341"/>
                  <a:pt x="4121747" y="559600"/>
                  <a:pt x="4141861" y="550483"/>
                </a:cubicBezTo>
                <a:cubicBezTo>
                  <a:pt x="4161706" y="541365"/>
                  <a:pt x="4165193" y="511330"/>
                  <a:pt x="4204346" y="503820"/>
                </a:cubicBezTo>
                <a:cubicBezTo>
                  <a:pt x="4243499" y="496311"/>
                  <a:pt x="4262005" y="487193"/>
                  <a:pt x="4278632" y="487997"/>
                </a:cubicBezTo>
                <a:close/>
                <a:moveTo>
                  <a:pt x="4201798" y="267600"/>
                </a:moveTo>
                <a:cubicBezTo>
                  <a:pt x="4218794" y="267687"/>
                  <a:pt x="4248460" y="287801"/>
                  <a:pt x="4224728" y="311535"/>
                </a:cubicBezTo>
                <a:cubicBezTo>
                  <a:pt x="4193082" y="343181"/>
                  <a:pt x="4206222" y="361684"/>
                  <a:pt x="4218023" y="341571"/>
                </a:cubicBezTo>
                <a:cubicBezTo>
                  <a:pt x="4229823" y="321727"/>
                  <a:pt x="4278095" y="301613"/>
                  <a:pt x="4299817" y="324944"/>
                </a:cubicBezTo>
                <a:cubicBezTo>
                  <a:pt x="4321541" y="348544"/>
                  <a:pt x="4378394" y="346668"/>
                  <a:pt x="4373299" y="373484"/>
                </a:cubicBezTo>
                <a:cubicBezTo>
                  <a:pt x="4368204" y="400303"/>
                  <a:pt x="4228214" y="440261"/>
                  <a:pt x="4178063" y="438652"/>
                </a:cubicBezTo>
                <a:cubicBezTo>
                  <a:pt x="4127914" y="437044"/>
                  <a:pt x="4052825" y="467079"/>
                  <a:pt x="4029495" y="453671"/>
                </a:cubicBezTo>
                <a:cubicBezTo>
                  <a:pt x="4004822" y="439724"/>
                  <a:pt x="4067843" y="415320"/>
                  <a:pt x="4069452" y="373216"/>
                </a:cubicBezTo>
                <a:cubicBezTo>
                  <a:pt x="4071330" y="331649"/>
                  <a:pt x="4112898" y="359808"/>
                  <a:pt x="4111287" y="341571"/>
                </a:cubicBezTo>
                <a:cubicBezTo>
                  <a:pt x="4109679" y="323335"/>
                  <a:pt x="4131401" y="314754"/>
                  <a:pt x="4131401" y="296516"/>
                </a:cubicBezTo>
                <a:cubicBezTo>
                  <a:pt x="4131401" y="278281"/>
                  <a:pt x="4189863" y="294908"/>
                  <a:pt x="4191474" y="274795"/>
                </a:cubicBezTo>
                <a:cubicBezTo>
                  <a:pt x="4191876" y="269766"/>
                  <a:pt x="4196133" y="267570"/>
                  <a:pt x="4201798" y="267600"/>
                </a:cubicBezTo>
                <a:close/>
                <a:moveTo>
                  <a:pt x="3898887" y="179897"/>
                </a:moveTo>
                <a:cubicBezTo>
                  <a:pt x="3914060" y="179055"/>
                  <a:pt x="3925106" y="180395"/>
                  <a:pt x="3927586" y="184954"/>
                </a:cubicBezTo>
                <a:cubicBezTo>
                  <a:pt x="3937778" y="203192"/>
                  <a:pt x="3969422" y="239932"/>
                  <a:pt x="3969422" y="209895"/>
                </a:cubicBezTo>
                <a:cubicBezTo>
                  <a:pt x="3969422" y="179859"/>
                  <a:pt x="4079644" y="208287"/>
                  <a:pt x="4052825" y="246635"/>
                </a:cubicBezTo>
                <a:cubicBezTo>
                  <a:pt x="4026276" y="284986"/>
                  <a:pt x="4012868" y="308317"/>
                  <a:pt x="4027884" y="309927"/>
                </a:cubicBezTo>
                <a:cubicBezTo>
                  <a:pt x="4042903" y="311803"/>
                  <a:pt x="4038076" y="351763"/>
                  <a:pt x="3989535" y="351763"/>
                </a:cubicBezTo>
                <a:cubicBezTo>
                  <a:pt x="3940994" y="351763"/>
                  <a:pt x="3859200" y="311803"/>
                  <a:pt x="3829164" y="318509"/>
                </a:cubicBezTo>
                <a:cubicBezTo>
                  <a:pt x="3799127" y="325212"/>
                  <a:pt x="3790813" y="283644"/>
                  <a:pt x="3774186" y="280157"/>
                </a:cubicBezTo>
                <a:cubicBezTo>
                  <a:pt x="3757291" y="276941"/>
                  <a:pt x="3745761" y="280428"/>
                  <a:pt x="3732351" y="268628"/>
                </a:cubicBezTo>
                <a:cubicBezTo>
                  <a:pt x="3717066" y="255217"/>
                  <a:pt x="3770702" y="236714"/>
                  <a:pt x="3770702" y="218478"/>
                </a:cubicBezTo>
                <a:cubicBezTo>
                  <a:pt x="3770702" y="204599"/>
                  <a:pt x="3853368" y="182424"/>
                  <a:pt x="3898887" y="179897"/>
                </a:cubicBezTo>
                <a:close/>
                <a:moveTo>
                  <a:pt x="1490743" y="147598"/>
                </a:moveTo>
                <a:cubicBezTo>
                  <a:pt x="1498625" y="148516"/>
                  <a:pt x="1504056" y="151701"/>
                  <a:pt x="1504056" y="158405"/>
                </a:cubicBezTo>
                <a:cubicBezTo>
                  <a:pt x="1504056" y="184954"/>
                  <a:pt x="1449080" y="171546"/>
                  <a:pt x="1434061" y="166719"/>
                </a:cubicBezTo>
                <a:cubicBezTo>
                  <a:pt x="1421390" y="162496"/>
                  <a:pt x="1467098" y="144845"/>
                  <a:pt x="1490743" y="147598"/>
                </a:cubicBezTo>
                <a:close/>
                <a:moveTo>
                  <a:pt x="1735125" y="130544"/>
                </a:moveTo>
                <a:cubicBezTo>
                  <a:pt x="1766452" y="128167"/>
                  <a:pt x="1832776" y="136615"/>
                  <a:pt x="1827748" y="151700"/>
                </a:cubicBezTo>
                <a:cubicBezTo>
                  <a:pt x="1821043" y="171814"/>
                  <a:pt x="1782694" y="154919"/>
                  <a:pt x="1767675" y="175032"/>
                </a:cubicBezTo>
                <a:cubicBezTo>
                  <a:pt x="1752657" y="194878"/>
                  <a:pt x="1664159" y="201581"/>
                  <a:pt x="1644045" y="184954"/>
                </a:cubicBezTo>
                <a:cubicBezTo>
                  <a:pt x="1626614" y="170474"/>
                  <a:pt x="1644045" y="151700"/>
                  <a:pt x="1677567" y="151700"/>
                </a:cubicBezTo>
                <a:cubicBezTo>
                  <a:pt x="1711089" y="151700"/>
                  <a:pt x="1724497" y="150092"/>
                  <a:pt x="1719403" y="136684"/>
                </a:cubicBezTo>
                <a:cubicBezTo>
                  <a:pt x="1718129" y="133331"/>
                  <a:pt x="1724683" y="131336"/>
                  <a:pt x="1735125" y="130544"/>
                </a:cubicBezTo>
                <a:close/>
                <a:moveTo>
                  <a:pt x="1170074" y="84455"/>
                </a:moveTo>
                <a:cubicBezTo>
                  <a:pt x="1192366" y="85930"/>
                  <a:pt x="1210267" y="91361"/>
                  <a:pt x="1206914" y="99675"/>
                </a:cubicBezTo>
                <a:cubicBezTo>
                  <a:pt x="1200209" y="116570"/>
                  <a:pt x="1150060" y="83048"/>
                  <a:pt x="1111711" y="118178"/>
                </a:cubicBezTo>
                <a:cubicBezTo>
                  <a:pt x="1073362" y="153311"/>
                  <a:pt x="1025089" y="126492"/>
                  <a:pt x="1019994" y="114691"/>
                </a:cubicBezTo>
                <a:cubicBezTo>
                  <a:pt x="1011949" y="95920"/>
                  <a:pt x="1078457" y="107988"/>
                  <a:pt x="1106884" y="92970"/>
                </a:cubicBezTo>
                <a:cubicBezTo>
                  <a:pt x="1121098" y="85460"/>
                  <a:pt x="1147781" y="82980"/>
                  <a:pt x="1170074" y="84455"/>
                </a:cubicBezTo>
                <a:close/>
                <a:moveTo>
                  <a:pt x="1313171" y="68579"/>
                </a:moveTo>
                <a:cubicBezTo>
                  <a:pt x="1324359" y="68181"/>
                  <a:pt x="1336109" y="69974"/>
                  <a:pt x="1346903" y="75002"/>
                </a:cubicBezTo>
                <a:cubicBezTo>
                  <a:pt x="1390349" y="94848"/>
                  <a:pt x="1390349" y="111743"/>
                  <a:pt x="1343685" y="114960"/>
                </a:cubicBezTo>
                <a:cubicBezTo>
                  <a:pt x="1297022" y="118446"/>
                  <a:pt x="1278517" y="135073"/>
                  <a:pt x="1276909" y="150092"/>
                </a:cubicBezTo>
                <a:cubicBezTo>
                  <a:pt x="1275301" y="165111"/>
                  <a:pt x="1231854" y="150092"/>
                  <a:pt x="1231854" y="166719"/>
                </a:cubicBezTo>
                <a:cubicBezTo>
                  <a:pt x="1231854" y="183346"/>
                  <a:pt x="1148452" y="181738"/>
                  <a:pt x="1138528" y="161624"/>
                </a:cubicBezTo>
                <a:cubicBezTo>
                  <a:pt x="1128874" y="142315"/>
                  <a:pt x="1180363" y="148214"/>
                  <a:pt x="1191895" y="131587"/>
                </a:cubicBezTo>
                <a:cubicBezTo>
                  <a:pt x="1203427" y="114691"/>
                  <a:pt x="1291925" y="119789"/>
                  <a:pt x="1268595" y="103161"/>
                </a:cubicBezTo>
                <a:cubicBezTo>
                  <a:pt x="1251096" y="90691"/>
                  <a:pt x="1279606" y="69773"/>
                  <a:pt x="1313171" y="68579"/>
                </a:cubicBezTo>
                <a:close/>
                <a:moveTo>
                  <a:pt x="1930829" y="62062"/>
                </a:moveTo>
                <a:cubicBezTo>
                  <a:pt x="1953993" y="62666"/>
                  <a:pt x="1978196" y="67225"/>
                  <a:pt x="1979804" y="74734"/>
                </a:cubicBezTo>
                <a:cubicBezTo>
                  <a:pt x="1983022" y="89751"/>
                  <a:pt x="2016544" y="89751"/>
                  <a:pt x="2004746" y="104770"/>
                </a:cubicBezTo>
                <a:cubicBezTo>
                  <a:pt x="1993214" y="119789"/>
                  <a:pt x="1884600" y="156529"/>
                  <a:pt x="1844643" y="124883"/>
                </a:cubicBezTo>
                <a:cubicBezTo>
                  <a:pt x="1823457" y="107988"/>
                  <a:pt x="1893182" y="89751"/>
                  <a:pt x="1888087" y="73124"/>
                </a:cubicBezTo>
                <a:cubicBezTo>
                  <a:pt x="1885540" y="64810"/>
                  <a:pt x="1907665" y="61458"/>
                  <a:pt x="1930829" y="62062"/>
                </a:cubicBezTo>
                <a:close/>
                <a:moveTo>
                  <a:pt x="2155193" y="48183"/>
                </a:moveTo>
                <a:cubicBezTo>
                  <a:pt x="2188447" y="54621"/>
                  <a:pt x="2190058" y="89751"/>
                  <a:pt x="2126766" y="96456"/>
                </a:cubicBezTo>
                <a:cubicBezTo>
                  <a:pt x="2094852" y="99943"/>
                  <a:pt x="2048190" y="108256"/>
                  <a:pt x="2033439" y="91361"/>
                </a:cubicBezTo>
                <a:cubicBezTo>
                  <a:pt x="2020567" y="76879"/>
                  <a:pt x="2083591" y="64810"/>
                  <a:pt x="2100218" y="66421"/>
                </a:cubicBezTo>
                <a:cubicBezTo>
                  <a:pt x="2116845" y="68297"/>
                  <a:pt x="2121671" y="41480"/>
                  <a:pt x="2155193" y="48183"/>
                </a:cubicBezTo>
                <a:close/>
                <a:moveTo>
                  <a:pt x="1595572" y="41144"/>
                </a:moveTo>
                <a:cubicBezTo>
                  <a:pt x="1603752" y="39937"/>
                  <a:pt x="1620982" y="44161"/>
                  <a:pt x="1642705" y="53278"/>
                </a:cubicBezTo>
                <a:cubicBezTo>
                  <a:pt x="1686149" y="71516"/>
                  <a:pt x="1744611" y="43089"/>
                  <a:pt x="1739516" y="78221"/>
                </a:cubicBezTo>
                <a:cubicBezTo>
                  <a:pt x="1734421" y="113351"/>
                  <a:pt x="1574050" y="128370"/>
                  <a:pt x="1542673" y="96724"/>
                </a:cubicBezTo>
                <a:cubicBezTo>
                  <a:pt x="1528460" y="82512"/>
                  <a:pt x="1616154" y="73392"/>
                  <a:pt x="1602746" y="61592"/>
                </a:cubicBezTo>
                <a:cubicBezTo>
                  <a:pt x="1588264" y="48988"/>
                  <a:pt x="1587393" y="42350"/>
                  <a:pt x="1595572" y="41144"/>
                </a:cubicBezTo>
                <a:close/>
                <a:moveTo>
                  <a:pt x="3592865" y="39568"/>
                </a:moveTo>
                <a:cubicBezTo>
                  <a:pt x="3616096" y="36987"/>
                  <a:pt x="3642110" y="40540"/>
                  <a:pt x="3638758" y="53010"/>
                </a:cubicBezTo>
                <a:cubicBezTo>
                  <a:pt x="3632321" y="78221"/>
                  <a:pt x="3573858" y="71516"/>
                  <a:pt x="3563668" y="62934"/>
                </a:cubicBezTo>
                <a:cubicBezTo>
                  <a:pt x="3549186" y="50866"/>
                  <a:pt x="3569634" y="42150"/>
                  <a:pt x="3592865" y="39568"/>
                </a:cubicBezTo>
                <a:close/>
                <a:moveTo>
                  <a:pt x="3840259" y="25195"/>
                </a:moveTo>
                <a:cubicBezTo>
                  <a:pt x="3844064" y="24081"/>
                  <a:pt x="3847400" y="24718"/>
                  <a:pt x="3851154" y="28070"/>
                </a:cubicBezTo>
                <a:cubicBezTo>
                  <a:pt x="3865903" y="41480"/>
                  <a:pt x="3847668" y="79829"/>
                  <a:pt x="3892722" y="86535"/>
                </a:cubicBezTo>
                <a:cubicBezTo>
                  <a:pt x="3937778" y="93238"/>
                  <a:pt x="3952795" y="110133"/>
                  <a:pt x="3916054" y="113351"/>
                </a:cubicBezTo>
                <a:cubicBezTo>
                  <a:pt x="3879313" y="116570"/>
                  <a:pt x="3934291" y="151700"/>
                  <a:pt x="3901035" y="160014"/>
                </a:cubicBezTo>
                <a:cubicBezTo>
                  <a:pt x="3867513" y="168327"/>
                  <a:pt x="3742274" y="186565"/>
                  <a:pt x="3745761" y="206678"/>
                </a:cubicBezTo>
                <a:cubicBezTo>
                  <a:pt x="3748978" y="226522"/>
                  <a:pt x="3714115" y="254949"/>
                  <a:pt x="3678985" y="246635"/>
                </a:cubicBezTo>
                <a:cubicBezTo>
                  <a:pt x="3643853" y="238322"/>
                  <a:pt x="3645461" y="220087"/>
                  <a:pt x="3628834" y="213381"/>
                </a:cubicBezTo>
                <a:cubicBezTo>
                  <a:pt x="3606844" y="204532"/>
                  <a:pt x="3635539" y="193268"/>
                  <a:pt x="3668793" y="193268"/>
                </a:cubicBezTo>
                <a:cubicBezTo>
                  <a:pt x="3702315" y="193268"/>
                  <a:pt x="3713847" y="184954"/>
                  <a:pt x="3682202" y="171546"/>
                </a:cubicBezTo>
                <a:cubicBezTo>
                  <a:pt x="3650558" y="158405"/>
                  <a:pt x="3655653" y="131587"/>
                  <a:pt x="3680861" y="133197"/>
                </a:cubicBezTo>
                <a:cubicBezTo>
                  <a:pt x="3705802" y="134805"/>
                  <a:pt x="3729134" y="106646"/>
                  <a:pt x="3705802" y="94848"/>
                </a:cubicBezTo>
                <a:cubicBezTo>
                  <a:pt x="3682470" y="83316"/>
                  <a:pt x="3710897" y="68297"/>
                  <a:pt x="3769359" y="56497"/>
                </a:cubicBezTo>
                <a:cubicBezTo>
                  <a:pt x="3813206" y="47647"/>
                  <a:pt x="3828844" y="28539"/>
                  <a:pt x="3840259" y="25195"/>
                </a:cubicBezTo>
                <a:close/>
                <a:moveTo>
                  <a:pt x="1755473" y="315"/>
                </a:moveTo>
                <a:cubicBezTo>
                  <a:pt x="1780078" y="-959"/>
                  <a:pt x="1807634" y="1521"/>
                  <a:pt x="1814338" y="9835"/>
                </a:cubicBezTo>
                <a:cubicBezTo>
                  <a:pt x="1827748" y="26462"/>
                  <a:pt x="1792884" y="28338"/>
                  <a:pt x="1766065" y="24853"/>
                </a:cubicBezTo>
                <a:cubicBezTo>
                  <a:pt x="1739516" y="21635"/>
                  <a:pt x="1751048" y="46575"/>
                  <a:pt x="1711089" y="46575"/>
                </a:cubicBezTo>
                <a:cubicBezTo>
                  <a:pt x="1670862" y="46575"/>
                  <a:pt x="1640826" y="36383"/>
                  <a:pt x="1637610" y="26730"/>
                </a:cubicBezTo>
                <a:cubicBezTo>
                  <a:pt x="1636000" y="21635"/>
                  <a:pt x="1724229" y="26730"/>
                  <a:pt x="1714308" y="13321"/>
                </a:cubicBezTo>
                <a:cubicBezTo>
                  <a:pt x="1709212" y="6617"/>
                  <a:pt x="1730868" y="1589"/>
                  <a:pt x="1755473" y="315"/>
                </a:cubicBezTo>
                <a:close/>
              </a:path>
            </a:pathLst>
          </a:custGeom>
          <a:solidFill>
            <a:srgbClr val="BCD7E7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endParaRPr lang="ko-KR" alt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456CBCD-1FF0-468F-BACA-9F58BCC22FE9}"/>
              </a:ext>
            </a:extLst>
          </p:cNvPr>
          <p:cNvSpPr txBox="1"/>
          <p:nvPr/>
        </p:nvSpPr>
        <p:spPr>
          <a:xfrm>
            <a:off x="8018586" y="5369317"/>
            <a:ext cx="411776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b="1" dirty="0">
                <a:solidFill>
                  <a:srgbClr val="005598"/>
                </a:solidFill>
              </a:rPr>
              <a:t>ГЕОГРАФИЯ ПРОЕКТОВ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555255F-6892-4E03-B89D-5B667262E433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07</a:t>
            </a:r>
          </a:p>
        </p:txBody>
      </p:sp>
      <p:grpSp>
        <p:nvGrpSpPr>
          <p:cNvPr id="374" name="Группа 373">
            <a:extLst>
              <a:ext uri="{FF2B5EF4-FFF2-40B4-BE49-F238E27FC236}">
                <a16:creationId xmlns:a16="http://schemas.microsoft.com/office/drawing/2014/main" id="{1909042D-FD63-4F17-B237-C187A8258DFF}"/>
              </a:ext>
            </a:extLst>
          </p:cNvPr>
          <p:cNvGrpSpPr/>
          <p:nvPr/>
        </p:nvGrpSpPr>
        <p:grpSpPr>
          <a:xfrm>
            <a:off x="894456" y="397565"/>
            <a:ext cx="7375252" cy="5970530"/>
            <a:chOff x="894456" y="397565"/>
            <a:chExt cx="7375252" cy="5970530"/>
          </a:xfrm>
        </p:grpSpPr>
        <p:cxnSp>
          <p:nvCxnSpPr>
            <p:cNvPr id="375" name="Прямая соединительная линия 374">
              <a:extLst>
                <a:ext uri="{FF2B5EF4-FFF2-40B4-BE49-F238E27FC236}">
                  <a16:creationId xmlns:a16="http://schemas.microsoft.com/office/drawing/2014/main" id="{0C4970AC-0A0F-4EEB-B4C4-B2E22B4C4837}"/>
                </a:ext>
              </a:extLst>
            </p:cNvPr>
            <p:cNvCxnSpPr/>
            <p:nvPr/>
          </p:nvCxnSpPr>
          <p:spPr>
            <a:xfrm>
              <a:off x="985345" y="1958794"/>
              <a:ext cx="297075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>
              <a:extLst>
                <a:ext uri="{FF2B5EF4-FFF2-40B4-BE49-F238E27FC236}">
                  <a16:creationId xmlns:a16="http://schemas.microsoft.com/office/drawing/2014/main" id="{C8E21C5C-D5A5-4142-9DD9-F80259F8FB14}"/>
                </a:ext>
              </a:extLst>
            </p:cNvPr>
            <p:cNvCxnSpPr>
              <a:cxnSpLocks/>
            </p:cNvCxnSpPr>
            <p:nvPr/>
          </p:nvCxnSpPr>
          <p:spPr>
            <a:xfrm>
              <a:off x="2889844" y="2792537"/>
              <a:ext cx="177462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>
              <a:extLst>
                <a:ext uri="{FF2B5EF4-FFF2-40B4-BE49-F238E27FC236}">
                  <a16:creationId xmlns:a16="http://schemas.microsoft.com/office/drawing/2014/main" id="{32FBFC20-876F-4876-8E7D-49DB9AE0F50E}"/>
                </a:ext>
              </a:extLst>
            </p:cNvPr>
            <p:cNvCxnSpPr>
              <a:cxnSpLocks/>
            </p:cNvCxnSpPr>
            <p:nvPr/>
          </p:nvCxnSpPr>
          <p:spPr>
            <a:xfrm>
              <a:off x="1282330" y="1958794"/>
              <a:ext cx="1598704" cy="83050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Прямая соединительная линия 377">
              <a:extLst>
                <a:ext uri="{FF2B5EF4-FFF2-40B4-BE49-F238E27FC236}">
                  <a16:creationId xmlns:a16="http://schemas.microsoft.com/office/drawing/2014/main" id="{108B8A54-6D43-4175-9434-8B9DE74DC23E}"/>
                </a:ext>
              </a:extLst>
            </p:cNvPr>
            <p:cNvCxnSpPr>
              <a:cxnSpLocks/>
            </p:cNvCxnSpPr>
            <p:nvPr/>
          </p:nvCxnSpPr>
          <p:spPr>
            <a:xfrm>
              <a:off x="1363580" y="2410068"/>
              <a:ext cx="1582247" cy="59554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>
              <a:extLst>
                <a:ext uri="{FF2B5EF4-FFF2-40B4-BE49-F238E27FC236}">
                  <a16:creationId xmlns:a16="http://schemas.microsoft.com/office/drawing/2014/main" id="{9CBB8F2C-1026-4FBE-B79D-F36661C097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441" y="2405230"/>
              <a:ext cx="231703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Прямая соединительная линия 379">
              <a:extLst>
                <a:ext uri="{FF2B5EF4-FFF2-40B4-BE49-F238E27FC236}">
                  <a16:creationId xmlns:a16="http://schemas.microsoft.com/office/drawing/2014/main" id="{0D5B3CFD-55CA-4B55-9C81-F53D6CE96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6202" y="3272435"/>
              <a:ext cx="221596" cy="5415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Прямая соединительная линия 380">
              <a:extLst>
                <a:ext uri="{FF2B5EF4-FFF2-40B4-BE49-F238E27FC236}">
                  <a16:creationId xmlns:a16="http://schemas.microsoft.com/office/drawing/2014/main" id="{5DA5510D-2E95-4120-9F64-E6E6B7B6635F}"/>
                </a:ext>
              </a:extLst>
            </p:cNvPr>
            <p:cNvCxnSpPr>
              <a:cxnSpLocks/>
            </p:cNvCxnSpPr>
            <p:nvPr/>
          </p:nvCxnSpPr>
          <p:spPr>
            <a:xfrm>
              <a:off x="1271865" y="3136557"/>
              <a:ext cx="1618063" cy="19143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>
              <a:extLst>
                <a:ext uri="{FF2B5EF4-FFF2-40B4-BE49-F238E27FC236}">
                  <a16:creationId xmlns:a16="http://schemas.microsoft.com/office/drawing/2014/main" id="{8C9A4EE0-E488-4232-B99B-FD378B6B5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6814" y="3757801"/>
              <a:ext cx="1992079" cy="1668229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Прямая соединительная линия 382">
              <a:extLst>
                <a:ext uri="{FF2B5EF4-FFF2-40B4-BE49-F238E27FC236}">
                  <a16:creationId xmlns:a16="http://schemas.microsoft.com/office/drawing/2014/main" id="{993B6383-5A52-4475-8A13-1B025A44E82A}"/>
                </a:ext>
              </a:extLst>
            </p:cNvPr>
            <p:cNvCxnSpPr>
              <a:cxnSpLocks/>
            </p:cNvCxnSpPr>
            <p:nvPr/>
          </p:nvCxnSpPr>
          <p:spPr>
            <a:xfrm>
              <a:off x="3932530" y="3876643"/>
              <a:ext cx="1043300" cy="1003329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Прямая соединительная линия 383">
              <a:extLst>
                <a:ext uri="{FF2B5EF4-FFF2-40B4-BE49-F238E27FC236}">
                  <a16:creationId xmlns:a16="http://schemas.microsoft.com/office/drawing/2014/main" id="{3925B3EF-CCE3-4704-B365-EF3CD97BEE88}"/>
                </a:ext>
              </a:extLst>
            </p:cNvPr>
            <p:cNvCxnSpPr>
              <a:cxnSpLocks/>
            </p:cNvCxnSpPr>
            <p:nvPr/>
          </p:nvCxnSpPr>
          <p:spPr>
            <a:xfrm>
              <a:off x="3747210" y="3873926"/>
              <a:ext cx="177462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>
              <a:extLst>
                <a:ext uri="{FF2B5EF4-FFF2-40B4-BE49-F238E27FC236}">
                  <a16:creationId xmlns:a16="http://schemas.microsoft.com/office/drawing/2014/main" id="{1C4B7FE8-A05F-4FE5-B47F-642D6FDDB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5397" y="4900208"/>
              <a:ext cx="0" cy="897082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Прямая соединительная линия 385">
              <a:extLst>
                <a:ext uri="{FF2B5EF4-FFF2-40B4-BE49-F238E27FC236}">
                  <a16:creationId xmlns:a16="http://schemas.microsoft.com/office/drawing/2014/main" id="{62E316E8-ECD9-4344-AF14-29CB83CDE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3093" y="3727409"/>
              <a:ext cx="1302694" cy="145396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Прямая соединительная линия 386">
              <a:extLst>
                <a:ext uri="{FF2B5EF4-FFF2-40B4-BE49-F238E27FC236}">
                  <a16:creationId xmlns:a16="http://schemas.microsoft.com/office/drawing/2014/main" id="{A97CFE1A-2E59-4A9B-B004-B71CB2B99B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86357" y="3839978"/>
              <a:ext cx="31381" cy="252811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>
              <a:extLst>
                <a:ext uri="{FF2B5EF4-FFF2-40B4-BE49-F238E27FC236}">
                  <a16:creationId xmlns:a16="http://schemas.microsoft.com/office/drawing/2014/main" id="{E5231EBB-67F9-4756-B377-50A6656CE1CC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43" y="3529394"/>
              <a:ext cx="2356622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Прямая соединительная линия 388">
              <a:extLst>
                <a:ext uri="{FF2B5EF4-FFF2-40B4-BE49-F238E27FC236}">
                  <a16:creationId xmlns:a16="http://schemas.microsoft.com/office/drawing/2014/main" id="{6521B45E-A3B0-4161-8CFE-3938EF10FE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975" y="2564594"/>
              <a:ext cx="183949" cy="45635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Прямая соединительная линия 389">
              <a:extLst>
                <a:ext uri="{FF2B5EF4-FFF2-40B4-BE49-F238E27FC236}">
                  <a16:creationId xmlns:a16="http://schemas.microsoft.com/office/drawing/2014/main" id="{EA2372EB-A326-4C27-9794-9AB032E8AA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5547" y="1297465"/>
              <a:ext cx="0" cy="1258365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>
              <a:extLst>
                <a:ext uri="{FF2B5EF4-FFF2-40B4-BE49-F238E27FC236}">
                  <a16:creationId xmlns:a16="http://schemas.microsoft.com/office/drawing/2014/main" id="{55016EA3-3F84-42BF-BF97-9964978C4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0180" y="870382"/>
              <a:ext cx="0" cy="2070536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Прямая соединительная линия 391">
              <a:extLst>
                <a:ext uri="{FF2B5EF4-FFF2-40B4-BE49-F238E27FC236}">
                  <a16:creationId xmlns:a16="http://schemas.microsoft.com/office/drawing/2014/main" id="{06860AAD-DC6E-4C5E-A3C2-6C3BFB8C64AB}"/>
                </a:ext>
              </a:extLst>
            </p:cNvPr>
            <p:cNvCxnSpPr/>
            <p:nvPr/>
          </p:nvCxnSpPr>
          <p:spPr>
            <a:xfrm>
              <a:off x="2966734" y="1302073"/>
              <a:ext cx="297075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Прямая соединительная линия 392">
              <a:extLst>
                <a:ext uri="{FF2B5EF4-FFF2-40B4-BE49-F238E27FC236}">
                  <a16:creationId xmlns:a16="http://schemas.microsoft.com/office/drawing/2014/main" id="{C3563674-851B-4F2E-9B7F-ECC1CA5F4B2D}"/>
                </a:ext>
              </a:extLst>
            </p:cNvPr>
            <p:cNvCxnSpPr>
              <a:cxnSpLocks/>
            </p:cNvCxnSpPr>
            <p:nvPr/>
          </p:nvCxnSpPr>
          <p:spPr>
            <a:xfrm>
              <a:off x="3908353" y="3166469"/>
              <a:ext cx="118049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Прямая соединительная линия 393">
              <a:extLst>
                <a:ext uri="{FF2B5EF4-FFF2-40B4-BE49-F238E27FC236}">
                  <a16:creationId xmlns:a16="http://schemas.microsoft.com/office/drawing/2014/main" id="{3BBFC780-6AF1-4F44-A631-7602BA171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4259" y="2831467"/>
              <a:ext cx="57311" cy="329649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>
              <a:extLst>
                <a:ext uri="{FF2B5EF4-FFF2-40B4-BE49-F238E27FC236}">
                  <a16:creationId xmlns:a16="http://schemas.microsoft.com/office/drawing/2014/main" id="{BC9C9695-29B9-407A-9459-0976690F5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1570" y="1678318"/>
              <a:ext cx="0" cy="114862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Прямая соединительная линия 395">
              <a:extLst>
                <a:ext uri="{FF2B5EF4-FFF2-40B4-BE49-F238E27FC236}">
                  <a16:creationId xmlns:a16="http://schemas.microsoft.com/office/drawing/2014/main" id="{8C1A618F-753F-458E-B636-B84E7FEF06D0}"/>
                </a:ext>
              </a:extLst>
            </p:cNvPr>
            <p:cNvCxnSpPr>
              <a:cxnSpLocks/>
            </p:cNvCxnSpPr>
            <p:nvPr/>
          </p:nvCxnSpPr>
          <p:spPr>
            <a:xfrm>
              <a:off x="4075583" y="1674649"/>
              <a:ext cx="240023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Прямая соединительная линия 396">
              <a:extLst>
                <a:ext uri="{FF2B5EF4-FFF2-40B4-BE49-F238E27FC236}">
                  <a16:creationId xmlns:a16="http://schemas.microsoft.com/office/drawing/2014/main" id="{E5260457-DC7B-4CA1-8884-FC8D523D00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1129" y="1165595"/>
              <a:ext cx="0" cy="169321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Прямая соединительная линия 397">
              <a:extLst>
                <a:ext uri="{FF2B5EF4-FFF2-40B4-BE49-F238E27FC236}">
                  <a16:creationId xmlns:a16="http://schemas.microsoft.com/office/drawing/2014/main" id="{43573B1F-7C34-4103-A838-1B4104D285E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04128" y="682775"/>
              <a:ext cx="297075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Прямая соединительная линия 398">
              <a:extLst>
                <a:ext uri="{FF2B5EF4-FFF2-40B4-BE49-F238E27FC236}">
                  <a16:creationId xmlns:a16="http://schemas.microsoft.com/office/drawing/2014/main" id="{841475CA-9251-4F90-944D-DCC15891EABA}"/>
                </a:ext>
              </a:extLst>
            </p:cNvPr>
            <p:cNvCxnSpPr>
              <a:cxnSpLocks/>
            </p:cNvCxnSpPr>
            <p:nvPr/>
          </p:nvCxnSpPr>
          <p:spPr>
            <a:xfrm>
              <a:off x="3055047" y="845903"/>
              <a:ext cx="743482" cy="33862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>
              <a:extLst>
                <a:ext uri="{FF2B5EF4-FFF2-40B4-BE49-F238E27FC236}">
                  <a16:creationId xmlns:a16="http://schemas.microsoft.com/office/drawing/2014/main" id="{76ED88B5-A281-4FF3-8F0A-1A4ED7A6F3A2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78" y="3521985"/>
              <a:ext cx="231703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Прямая соединительная линия 400">
              <a:extLst>
                <a:ext uri="{FF2B5EF4-FFF2-40B4-BE49-F238E27FC236}">
                  <a16:creationId xmlns:a16="http://schemas.microsoft.com/office/drawing/2014/main" id="{DA86809C-6F52-4E36-B372-D1FEEB647542}"/>
                </a:ext>
              </a:extLst>
            </p:cNvPr>
            <p:cNvCxnSpPr>
              <a:cxnSpLocks/>
            </p:cNvCxnSpPr>
            <p:nvPr/>
          </p:nvCxnSpPr>
          <p:spPr>
            <a:xfrm>
              <a:off x="3607259" y="3450865"/>
              <a:ext cx="1076027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Прямая соединительная линия 401">
              <a:extLst>
                <a:ext uri="{FF2B5EF4-FFF2-40B4-BE49-F238E27FC236}">
                  <a16:creationId xmlns:a16="http://schemas.microsoft.com/office/drawing/2014/main" id="{F602B8B9-4406-4854-AE15-9A864552B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818" y="2785210"/>
              <a:ext cx="471277" cy="662175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Прямая соединительная линия 402">
              <a:extLst>
                <a:ext uri="{FF2B5EF4-FFF2-40B4-BE49-F238E27FC236}">
                  <a16:creationId xmlns:a16="http://schemas.microsoft.com/office/drawing/2014/main" id="{F644F81D-F69B-4AC3-815F-42E007DEE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7519" y="2710736"/>
              <a:ext cx="266600" cy="56795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Прямая соединительная линия 403">
              <a:extLst>
                <a:ext uri="{FF2B5EF4-FFF2-40B4-BE49-F238E27FC236}">
                  <a16:creationId xmlns:a16="http://schemas.microsoft.com/office/drawing/2014/main" id="{5F0AEF40-070E-4DD2-8372-E1C812275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119" y="1015217"/>
              <a:ext cx="0" cy="169321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Прямая соединительная линия 404">
              <a:extLst>
                <a:ext uri="{FF2B5EF4-FFF2-40B4-BE49-F238E27FC236}">
                  <a16:creationId xmlns:a16="http://schemas.microsoft.com/office/drawing/2014/main" id="{4AC17B0F-3ED4-4BCF-A420-54A3B45EE555}"/>
                </a:ext>
              </a:extLst>
            </p:cNvPr>
            <p:cNvCxnSpPr>
              <a:cxnSpLocks/>
            </p:cNvCxnSpPr>
            <p:nvPr/>
          </p:nvCxnSpPr>
          <p:spPr>
            <a:xfrm>
              <a:off x="3148748" y="2613508"/>
              <a:ext cx="45138" cy="34532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Прямая соединительная линия 405">
              <a:extLst>
                <a:ext uri="{FF2B5EF4-FFF2-40B4-BE49-F238E27FC236}">
                  <a16:creationId xmlns:a16="http://schemas.microsoft.com/office/drawing/2014/main" id="{E4E40C6F-CA1C-42D2-80E8-24E886BBC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60815" y="2614477"/>
              <a:ext cx="177462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>
              <a:extLst>
                <a:ext uri="{FF2B5EF4-FFF2-40B4-BE49-F238E27FC236}">
                  <a16:creationId xmlns:a16="http://schemas.microsoft.com/office/drawing/2014/main" id="{D28E2D60-32A6-471E-AB5F-C23FDC3589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0613" y="2612144"/>
              <a:ext cx="115723" cy="80552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Прямая соединительная линия 407">
              <a:extLst>
                <a:ext uri="{FF2B5EF4-FFF2-40B4-BE49-F238E27FC236}">
                  <a16:creationId xmlns:a16="http://schemas.microsoft.com/office/drawing/2014/main" id="{BE56B89B-EE0C-41E7-8BE6-1EC119FE2EB8}"/>
                </a:ext>
              </a:extLst>
            </p:cNvPr>
            <p:cNvCxnSpPr>
              <a:cxnSpLocks/>
            </p:cNvCxnSpPr>
            <p:nvPr/>
          </p:nvCxnSpPr>
          <p:spPr>
            <a:xfrm>
              <a:off x="1491852" y="1993817"/>
              <a:ext cx="1339462" cy="69748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Прямая соединительная линия 408">
              <a:extLst>
                <a:ext uri="{FF2B5EF4-FFF2-40B4-BE49-F238E27FC236}">
                  <a16:creationId xmlns:a16="http://schemas.microsoft.com/office/drawing/2014/main" id="{CF9F6A2D-CABE-4A1F-938C-995542A11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1059" y="1579207"/>
              <a:ext cx="0" cy="40182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единительная линия 409">
              <a:extLst>
                <a:ext uri="{FF2B5EF4-FFF2-40B4-BE49-F238E27FC236}">
                  <a16:creationId xmlns:a16="http://schemas.microsoft.com/office/drawing/2014/main" id="{BAF97590-106E-444E-8C9B-6A3FD20B06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8227" y="3118057"/>
              <a:ext cx="221596" cy="5415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>
              <a:extLst>
                <a:ext uri="{FF2B5EF4-FFF2-40B4-BE49-F238E27FC236}">
                  <a16:creationId xmlns:a16="http://schemas.microsoft.com/office/drawing/2014/main" id="{D1D46FD6-49F6-4701-9BB9-154D5A633E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747" y="3180502"/>
              <a:ext cx="1992079" cy="1668229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Прямая соединительная линия 411">
              <a:extLst>
                <a:ext uri="{FF2B5EF4-FFF2-40B4-BE49-F238E27FC236}">
                  <a16:creationId xmlns:a16="http://schemas.microsoft.com/office/drawing/2014/main" id="{115529C5-0401-4A29-94B5-027C8DC78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8209" y="2912027"/>
              <a:ext cx="142128" cy="72282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Прямая соединительная линия 412">
              <a:extLst>
                <a:ext uri="{FF2B5EF4-FFF2-40B4-BE49-F238E27FC236}">
                  <a16:creationId xmlns:a16="http://schemas.microsoft.com/office/drawing/2014/main" id="{01408DB6-89C5-411E-B904-29485B0C5D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5838" y="1400624"/>
              <a:ext cx="0" cy="1496469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Прямая соединительная линия 413">
              <a:extLst>
                <a:ext uri="{FF2B5EF4-FFF2-40B4-BE49-F238E27FC236}">
                  <a16:creationId xmlns:a16="http://schemas.microsoft.com/office/drawing/2014/main" id="{238CFB46-ABFD-4AAB-BA86-31660D8376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1448" y="454653"/>
              <a:ext cx="1143243" cy="934636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Прямая соединительная линия 414">
              <a:extLst>
                <a:ext uri="{FF2B5EF4-FFF2-40B4-BE49-F238E27FC236}">
                  <a16:creationId xmlns:a16="http://schemas.microsoft.com/office/drawing/2014/main" id="{7FFDA99B-DA70-4BBF-866A-68AD6EF193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7241" y="3300975"/>
              <a:ext cx="259757" cy="36846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Прямая соединительная линия 415">
              <a:extLst>
                <a:ext uri="{FF2B5EF4-FFF2-40B4-BE49-F238E27FC236}">
                  <a16:creationId xmlns:a16="http://schemas.microsoft.com/office/drawing/2014/main" id="{F6DCF1FE-91E3-44E3-80F4-462D5377E9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0197" y="3666029"/>
              <a:ext cx="0" cy="181084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Прямая соединительная линия 416">
              <a:extLst>
                <a:ext uri="{FF2B5EF4-FFF2-40B4-BE49-F238E27FC236}">
                  <a16:creationId xmlns:a16="http://schemas.microsoft.com/office/drawing/2014/main" id="{387CFE67-6282-4874-9D97-F3B4EBD87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9150" y="3327588"/>
              <a:ext cx="215304" cy="26150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Прямая соединительная линия 417">
              <a:extLst>
                <a:ext uri="{FF2B5EF4-FFF2-40B4-BE49-F238E27FC236}">
                  <a16:creationId xmlns:a16="http://schemas.microsoft.com/office/drawing/2014/main" id="{6C044AAE-8312-46C9-BFDF-CEAA27AD0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4379" y="3593667"/>
              <a:ext cx="0" cy="158278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Прямая соединительная линия 418">
              <a:extLst>
                <a:ext uri="{FF2B5EF4-FFF2-40B4-BE49-F238E27FC236}">
                  <a16:creationId xmlns:a16="http://schemas.microsoft.com/office/drawing/2014/main" id="{26541E8C-38C3-4F96-B2ED-EB09232EB4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9358" y="3108336"/>
              <a:ext cx="2155383" cy="279431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Прямая соединительная линия 419">
              <a:extLst>
                <a:ext uri="{FF2B5EF4-FFF2-40B4-BE49-F238E27FC236}">
                  <a16:creationId xmlns:a16="http://schemas.microsoft.com/office/drawing/2014/main" id="{7B9A4EED-DF34-498E-A9D8-C77FE665D3D3}"/>
                </a:ext>
              </a:extLst>
            </p:cNvPr>
            <p:cNvCxnSpPr>
              <a:cxnSpLocks/>
            </p:cNvCxnSpPr>
            <p:nvPr/>
          </p:nvCxnSpPr>
          <p:spPr>
            <a:xfrm>
              <a:off x="2889690" y="1589188"/>
              <a:ext cx="374624" cy="1276036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Прямая соединительная линия 420">
              <a:extLst>
                <a:ext uri="{FF2B5EF4-FFF2-40B4-BE49-F238E27FC236}">
                  <a16:creationId xmlns:a16="http://schemas.microsoft.com/office/drawing/2014/main" id="{D6348156-DE4F-491C-AF24-751723324FA5}"/>
                </a:ext>
              </a:extLst>
            </p:cNvPr>
            <p:cNvCxnSpPr>
              <a:cxnSpLocks/>
            </p:cNvCxnSpPr>
            <p:nvPr/>
          </p:nvCxnSpPr>
          <p:spPr>
            <a:xfrm>
              <a:off x="2161583" y="1587363"/>
              <a:ext cx="728108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Прямая соединительная линия 421">
              <a:extLst>
                <a:ext uri="{FF2B5EF4-FFF2-40B4-BE49-F238E27FC236}">
                  <a16:creationId xmlns:a16="http://schemas.microsoft.com/office/drawing/2014/main" id="{DF1F0270-EAB1-4524-B4B6-89444B027F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3808" y="1174316"/>
              <a:ext cx="0" cy="40182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>
              <a:extLst>
                <a:ext uri="{FF2B5EF4-FFF2-40B4-BE49-F238E27FC236}">
                  <a16:creationId xmlns:a16="http://schemas.microsoft.com/office/drawing/2014/main" id="{45FDAED1-456D-4F88-A224-1144792AC7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883" y="3167151"/>
              <a:ext cx="84617" cy="3326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Прямая соединительная линия 423">
              <a:extLst>
                <a:ext uri="{FF2B5EF4-FFF2-40B4-BE49-F238E27FC236}">
                  <a16:creationId xmlns:a16="http://schemas.microsoft.com/office/drawing/2014/main" id="{825254B9-5B37-4059-A7F3-F584C2D0C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1001" y="2752512"/>
              <a:ext cx="0" cy="41395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Прямая соединительная линия 424">
              <a:extLst>
                <a:ext uri="{FF2B5EF4-FFF2-40B4-BE49-F238E27FC236}">
                  <a16:creationId xmlns:a16="http://schemas.microsoft.com/office/drawing/2014/main" id="{8DEF700B-A4A1-4C90-A980-2DBBE4474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2633" y="2162599"/>
              <a:ext cx="1137022" cy="585765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Прямая соединительная линия 425">
              <a:extLst>
                <a:ext uri="{FF2B5EF4-FFF2-40B4-BE49-F238E27FC236}">
                  <a16:creationId xmlns:a16="http://schemas.microsoft.com/office/drawing/2014/main" id="{4C023FE2-D942-4981-9E59-CAF924609663}"/>
                </a:ext>
              </a:extLst>
            </p:cNvPr>
            <p:cNvCxnSpPr>
              <a:cxnSpLocks/>
            </p:cNvCxnSpPr>
            <p:nvPr/>
          </p:nvCxnSpPr>
          <p:spPr>
            <a:xfrm>
              <a:off x="4658697" y="2161753"/>
              <a:ext cx="1417819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Прямая соединительная линия 426">
              <a:extLst>
                <a:ext uri="{FF2B5EF4-FFF2-40B4-BE49-F238E27FC236}">
                  <a16:creationId xmlns:a16="http://schemas.microsoft.com/office/drawing/2014/main" id="{1CC56F38-EEC7-4BAF-958D-F9E94B8B8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6450" y="852918"/>
              <a:ext cx="1664098" cy="1303403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Прямая соединительная линия 427">
              <a:extLst>
                <a:ext uri="{FF2B5EF4-FFF2-40B4-BE49-F238E27FC236}">
                  <a16:creationId xmlns:a16="http://schemas.microsoft.com/office/drawing/2014/main" id="{365B69B1-EA3A-4011-8B76-1A4A3F3BD056}"/>
                </a:ext>
              </a:extLst>
            </p:cNvPr>
            <p:cNvCxnSpPr>
              <a:cxnSpLocks/>
            </p:cNvCxnSpPr>
            <p:nvPr/>
          </p:nvCxnSpPr>
          <p:spPr>
            <a:xfrm>
              <a:off x="3589714" y="3062240"/>
              <a:ext cx="157893" cy="122384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Прямая соединительная линия 428">
              <a:extLst>
                <a:ext uri="{FF2B5EF4-FFF2-40B4-BE49-F238E27FC236}">
                  <a16:creationId xmlns:a16="http://schemas.microsoft.com/office/drawing/2014/main" id="{BCFA4518-253B-4F9B-9A42-25AA0FC7EF2E}"/>
                </a:ext>
              </a:extLst>
            </p:cNvPr>
            <p:cNvCxnSpPr>
              <a:cxnSpLocks/>
            </p:cNvCxnSpPr>
            <p:nvPr/>
          </p:nvCxnSpPr>
          <p:spPr>
            <a:xfrm>
              <a:off x="3748980" y="3188856"/>
              <a:ext cx="1222533" cy="1581426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Прямая соединительная линия 429">
              <a:extLst>
                <a:ext uri="{FF2B5EF4-FFF2-40B4-BE49-F238E27FC236}">
                  <a16:creationId xmlns:a16="http://schemas.microsoft.com/office/drawing/2014/main" id="{C0859A14-3809-461D-BE37-852B0832FEAC}"/>
                </a:ext>
              </a:extLst>
            </p:cNvPr>
            <p:cNvCxnSpPr>
              <a:cxnSpLocks/>
            </p:cNvCxnSpPr>
            <p:nvPr/>
          </p:nvCxnSpPr>
          <p:spPr>
            <a:xfrm>
              <a:off x="4964803" y="4757563"/>
              <a:ext cx="3304905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Прямая соединительная линия 430">
              <a:extLst>
                <a:ext uri="{FF2B5EF4-FFF2-40B4-BE49-F238E27FC236}">
                  <a16:creationId xmlns:a16="http://schemas.microsoft.com/office/drawing/2014/main" id="{0D4AEB69-3C82-4DCB-9B90-6BC75888B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1296" y="2498956"/>
              <a:ext cx="0" cy="41395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Прямая соединительная линия 431">
              <a:extLst>
                <a:ext uri="{FF2B5EF4-FFF2-40B4-BE49-F238E27FC236}">
                  <a16:creationId xmlns:a16="http://schemas.microsoft.com/office/drawing/2014/main" id="{EE51B0A7-765E-4421-BE81-E5ECB907F1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8939" y="2365284"/>
              <a:ext cx="286911" cy="13591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Прямая соединительная линия 432">
              <a:extLst>
                <a:ext uri="{FF2B5EF4-FFF2-40B4-BE49-F238E27FC236}">
                  <a16:creationId xmlns:a16="http://schemas.microsoft.com/office/drawing/2014/main" id="{AE4F0C87-954A-4E96-9DBE-7B28BCB11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4080" y="1221173"/>
              <a:ext cx="0" cy="1126827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Прямая соединительная линия 433">
              <a:extLst>
                <a:ext uri="{FF2B5EF4-FFF2-40B4-BE49-F238E27FC236}">
                  <a16:creationId xmlns:a16="http://schemas.microsoft.com/office/drawing/2014/main" id="{78B10D74-D593-47EC-9761-E9658E3D80FA}"/>
                </a:ext>
              </a:extLst>
            </p:cNvPr>
            <p:cNvCxnSpPr>
              <a:cxnSpLocks/>
            </p:cNvCxnSpPr>
            <p:nvPr/>
          </p:nvCxnSpPr>
          <p:spPr>
            <a:xfrm>
              <a:off x="1932359" y="397565"/>
              <a:ext cx="1785299" cy="837095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Прямая соединительная линия 434">
              <a:extLst>
                <a:ext uri="{FF2B5EF4-FFF2-40B4-BE49-F238E27FC236}">
                  <a16:creationId xmlns:a16="http://schemas.microsoft.com/office/drawing/2014/main" id="{42ECE8E0-7DF3-4312-BE3D-49F8E795E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4209" y="3025598"/>
              <a:ext cx="110604" cy="46156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>
              <a:extLst>
                <a:ext uri="{FF2B5EF4-FFF2-40B4-BE49-F238E27FC236}">
                  <a16:creationId xmlns:a16="http://schemas.microsoft.com/office/drawing/2014/main" id="{8636A98D-97AC-4E57-A8BA-8A5AA11F7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8920" y="1575560"/>
              <a:ext cx="2077472" cy="1150371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Прямая соединительная линия 436">
              <a:extLst>
                <a:ext uri="{FF2B5EF4-FFF2-40B4-BE49-F238E27FC236}">
                  <a16:creationId xmlns:a16="http://schemas.microsoft.com/office/drawing/2014/main" id="{895F8AEA-A0D4-4FE2-8038-155C4189F25D}"/>
                </a:ext>
              </a:extLst>
            </p:cNvPr>
            <p:cNvCxnSpPr>
              <a:cxnSpLocks/>
            </p:cNvCxnSpPr>
            <p:nvPr/>
          </p:nvCxnSpPr>
          <p:spPr>
            <a:xfrm>
              <a:off x="5548982" y="1574229"/>
              <a:ext cx="794401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Прямая соединительная линия 437">
              <a:extLst>
                <a:ext uri="{FF2B5EF4-FFF2-40B4-BE49-F238E27FC236}">
                  <a16:creationId xmlns:a16="http://schemas.microsoft.com/office/drawing/2014/main" id="{519283DE-B6E4-4C1C-9F4E-EDAB430A1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0614" y="748916"/>
              <a:ext cx="0" cy="805631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Прямая соединительная линия 438">
              <a:extLst>
                <a:ext uri="{FF2B5EF4-FFF2-40B4-BE49-F238E27FC236}">
                  <a16:creationId xmlns:a16="http://schemas.microsoft.com/office/drawing/2014/main" id="{E8A3153C-6B16-4917-8C64-B2D8271D0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737" y="5188767"/>
              <a:ext cx="337168" cy="40594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Прямая соединительная линия 439">
              <a:extLst>
                <a:ext uri="{FF2B5EF4-FFF2-40B4-BE49-F238E27FC236}">
                  <a16:creationId xmlns:a16="http://schemas.microsoft.com/office/drawing/2014/main" id="{D667EEDE-48E2-4CA9-AED2-970B5E99F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8156" y="3361849"/>
              <a:ext cx="902870" cy="1016092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>
              <a:extLst>
                <a:ext uri="{FF2B5EF4-FFF2-40B4-BE49-F238E27FC236}">
                  <a16:creationId xmlns:a16="http://schemas.microsoft.com/office/drawing/2014/main" id="{FE3B1627-C251-406B-8E9A-FD1EB0836D85}"/>
                </a:ext>
              </a:extLst>
            </p:cNvPr>
            <p:cNvCxnSpPr>
              <a:cxnSpLocks/>
            </p:cNvCxnSpPr>
            <p:nvPr/>
          </p:nvCxnSpPr>
          <p:spPr>
            <a:xfrm>
              <a:off x="894456" y="4377941"/>
              <a:ext cx="1405079" cy="0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Прямая соединительная линия 441">
              <a:extLst>
                <a:ext uri="{FF2B5EF4-FFF2-40B4-BE49-F238E27FC236}">
                  <a16:creationId xmlns:a16="http://schemas.microsoft.com/office/drawing/2014/main" id="{363F0499-6061-44E1-B6F0-989D75066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6193" y="3207361"/>
              <a:ext cx="0" cy="2758069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Прямая соединительная линия 442">
              <a:extLst>
                <a:ext uri="{FF2B5EF4-FFF2-40B4-BE49-F238E27FC236}">
                  <a16:creationId xmlns:a16="http://schemas.microsoft.com/office/drawing/2014/main" id="{8B97E841-7813-43EA-9BEA-D59DE0FADE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532" y="2722813"/>
              <a:ext cx="0" cy="298138"/>
            </a:xfrm>
            <a:prstGeom prst="line">
              <a:avLst/>
            </a:prstGeom>
            <a:solidFill>
              <a:srgbClr val="168DCC"/>
            </a:solidFill>
            <a:ln cap="rnd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7" name="Группа 346">
            <a:extLst>
              <a:ext uri="{FF2B5EF4-FFF2-40B4-BE49-F238E27FC236}">
                <a16:creationId xmlns:a16="http://schemas.microsoft.com/office/drawing/2014/main" id="{0F0C6ADB-C78E-4F93-BB9F-F9E2D701D1DC}"/>
              </a:ext>
            </a:extLst>
          </p:cNvPr>
          <p:cNvGrpSpPr/>
          <p:nvPr/>
        </p:nvGrpSpPr>
        <p:grpSpPr>
          <a:xfrm>
            <a:off x="317602" y="270528"/>
            <a:ext cx="8733048" cy="6299413"/>
            <a:chOff x="317602" y="270528"/>
            <a:chExt cx="8733048" cy="6299413"/>
          </a:xfrm>
          <a:solidFill>
            <a:srgbClr val="005598"/>
          </a:solidFill>
        </p:grpSpPr>
        <p:sp>
          <p:nvSpPr>
            <p:cNvPr id="348" name="Прямоугольник: скругленные углы 347">
              <a:extLst>
                <a:ext uri="{FF2B5EF4-FFF2-40B4-BE49-F238E27FC236}">
                  <a16:creationId xmlns:a16="http://schemas.microsoft.com/office/drawing/2014/main" id="{264375A9-355E-433D-AB5A-C9A16D18ADB4}"/>
                </a:ext>
              </a:extLst>
            </p:cNvPr>
            <p:cNvSpPr/>
            <p:nvPr/>
          </p:nvSpPr>
          <p:spPr>
            <a:xfrm>
              <a:off x="582759" y="1828198"/>
              <a:ext cx="473284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Прямоугольник: скругленные углы 348">
              <a:extLst>
                <a:ext uri="{FF2B5EF4-FFF2-40B4-BE49-F238E27FC236}">
                  <a16:creationId xmlns:a16="http://schemas.microsoft.com/office/drawing/2014/main" id="{9EA99BCC-0EEB-427E-81F3-FFBFD8BBB0A1}"/>
                </a:ext>
              </a:extLst>
            </p:cNvPr>
            <p:cNvSpPr/>
            <p:nvPr/>
          </p:nvSpPr>
          <p:spPr>
            <a:xfrm>
              <a:off x="582759" y="2282844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Прямоугольник: скругленные углы 349">
              <a:extLst>
                <a:ext uri="{FF2B5EF4-FFF2-40B4-BE49-F238E27FC236}">
                  <a16:creationId xmlns:a16="http://schemas.microsoft.com/office/drawing/2014/main" id="{B7A63920-7A19-4B2A-BE0E-BAA457010930}"/>
                </a:ext>
              </a:extLst>
            </p:cNvPr>
            <p:cNvSpPr/>
            <p:nvPr/>
          </p:nvSpPr>
          <p:spPr>
            <a:xfrm>
              <a:off x="1939606" y="5027325"/>
              <a:ext cx="744324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Прямоугольник: скругленные углы 350">
              <a:extLst>
                <a:ext uri="{FF2B5EF4-FFF2-40B4-BE49-F238E27FC236}">
                  <a16:creationId xmlns:a16="http://schemas.microsoft.com/office/drawing/2014/main" id="{EFAB2B0D-017A-4F5F-BF28-013353D4AF8B}"/>
                </a:ext>
              </a:extLst>
            </p:cNvPr>
            <p:cNvSpPr/>
            <p:nvPr/>
          </p:nvSpPr>
          <p:spPr>
            <a:xfrm>
              <a:off x="4536399" y="5786690"/>
              <a:ext cx="744324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Прямоугольник: скругленные углы 351">
              <a:extLst>
                <a:ext uri="{FF2B5EF4-FFF2-40B4-BE49-F238E27FC236}">
                  <a16:creationId xmlns:a16="http://schemas.microsoft.com/office/drawing/2014/main" id="{D718E692-4A48-4612-8892-1EA35A77DC28}"/>
                </a:ext>
              </a:extLst>
            </p:cNvPr>
            <p:cNvSpPr/>
            <p:nvPr/>
          </p:nvSpPr>
          <p:spPr>
            <a:xfrm>
              <a:off x="3194587" y="6327010"/>
              <a:ext cx="609242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Прямоугольник: скругленные углы 352">
              <a:extLst>
                <a:ext uri="{FF2B5EF4-FFF2-40B4-BE49-F238E27FC236}">
                  <a16:creationId xmlns:a16="http://schemas.microsoft.com/office/drawing/2014/main" id="{89D4F833-9F13-43E3-8800-9C26C31578A2}"/>
                </a:ext>
              </a:extLst>
            </p:cNvPr>
            <p:cNvSpPr/>
            <p:nvPr/>
          </p:nvSpPr>
          <p:spPr>
            <a:xfrm>
              <a:off x="774915" y="5369256"/>
              <a:ext cx="744324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Прямоугольник: скругленные углы 353">
              <a:extLst>
                <a:ext uri="{FF2B5EF4-FFF2-40B4-BE49-F238E27FC236}">
                  <a16:creationId xmlns:a16="http://schemas.microsoft.com/office/drawing/2014/main" id="{4946540C-D2B2-4552-A6C7-287E47BF0E8A}"/>
                </a:ext>
              </a:extLst>
            </p:cNvPr>
            <p:cNvSpPr/>
            <p:nvPr/>
          </p:nvSpPr>
          <p:spPr>
            <a:xfrm>
              <a:off x="3722706" y="642438"/>
              <a:ext cx="489344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Прямоугольник: скругленные углы 354">
              <a:extLst>
                <a:ext uri="{FF2B5EF4-FFF2-40B4-BE49-F238E27FC236}">
                  <a16:creationId xmlns:a16="http://schemas.microsoft.com/office/drawing/2014/main" id="{3727FA78-336D-4AF3-A320-86A0C9CC90BA}"/>
                </a:ext>
              </a:extLst>
            </p:cNvPr>
            <p:cNvSpPr/>
            <p:nvPr/>
          </p:nvSpPr>
          <p:spPr>
            <a:xfrm>
              <a:off x="4279208" y="1546723"/>
              <a:ext cx="553508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Прямоугольник: скругленные углы 355">
              <a:extLst>
                <a:ext uri="{FF2B5EF4-FFF2-40B4-BE49-F238E27FC236}">
                  <a16:creationId xmlns:a16="http://schemas.microsoft.com/office/drawing/2014/main" id="{9FD23AA6-A5FB-481D-B86C-D9C978940217}"/>
                </a:ext>
              </a:extLst>
            </p:cNvPr>
            <p:cNvSpPr/>
            <p:nvPr/>
          </p:nvSpPr>
          <p:spPr>
            <a:xfrm>
              <a:off x="2677625" y="394591"/>
              <a:ext cx="773735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Прямоугольник: скругленные углы 356">
              <a:extLst>
                <a:ext uri="{FF2B5EF4-FFF2-40B4-BE49-F238E27FC236}">
                  <a16:creationId xmlns:a16="http://schemas.microsoft.com/office/drawing/2014/main" id="{F5D4D36C-D62D-41FB-8713-A41322D502EC}"/>
                </a:ext>
              </a:extLst>
            </p:cNvPr>
            <p:cNvSpPr/>
            <p:nvPr/>
          </p:nvSpPr>
          <p:spPr>
            <a:xfrm>
              <a:off x="2436136" y="1188689"/>
              <a:ext cx="553508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Прямоугольник: скругленные углы 357">
              <a:extLst>
                <a:ext uri="{FF2B5EF4-FFF2-40B4-BE49-F238E27FC236}">
                  <a16:creationId xmlns:a16="http://schemas.microsoft.com/office/drawing/2014/main" id="{5ED2253D-FCE2-4F7A-836B-DD1320F97E2F}"/>
                </a:ext>
              </a:extLst>
            </p:cNvPr>
            <p:cNvSpPr/>
            <p:nvPr/>
          </p:nvSpPr>
          <p:spPr>
            <a:xfrm>
              <a:off x="388412" y="3399599"/>
              <a:ext cx="932340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Прямоугольник: скругленные углы 358">
              <a:extLst>
                <a:ext uri="{FF2B5EF4-FFF2-40B4-BE49-F238E27FC236}">
                  <a16:creationId xmlns:a16="http://schemas.microsoft.com/office/drawing/2014/main" id="{F1C620C6-BEDA-450D-B0A9-4446FEFF5E12}"/>
                </a:ext>
              </a:extLst>
            </p:cNvPr>
            <p:cNvSpPr/>
            <p:nvPr/>
          </p:nvSpPr>
          <p:spPr>
            <a:xfrm>
              <a:off x="780585" y="3013641"/>
              <a:ext cx="508628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Прямоугольник: скругленные углы 359">
              <a:extLst>
                <a:ext uri="{FF2B5EF4-FFF2-40B4-BE49-F238E27FC236}">
                  <a16:creationId xmlns:a16="http://schemas.microsoft.com/office/drawing/2014/main" id="{B7B6A7E3-9706-4188-A374-47B237198ACD}"/>
                </a:ext>
              </a:extLst>
            </p:cNvPr>
            <p:cNvSpPr/>
            <p:nvPr/>
          </p:nvSpPr>
          <p:spPr>
            <a:xfrm>
              <a:off x="5075961" y="828370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Прямоугольник: скругленные углы 360">
              <a:extLst>
                <a:ext uri="{FF2B5EF4-FFF2-40B4-BE49-F238E27FC236}">
                  <a16:creationId xmlns:a16="http://schemas.microsoft.com/office/drawing/2014/main" id="{5E2619E0-55FF-4312-86BF-4F9099CBA7B1}"/>
                </a:ext>
              </a:extLst>
            </p:cNvPr>
            <p:cNvSpPr/>
            <p:nvPr/>
          </p:nvSpPr>
          <p:spPr>
            <a:xfrm>
              <a:off x="1161419" y="1365550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Прямоугольник: скругленные углы 361">
              <a:extLst>
                <a:ext uri="{FF2B5EF4-FFF2-40B4-BE49-F238E27FC236}">
                  <a16:creationId xmlns:a16="http://schemas.microsoft.com/office/drawing/2014/main" id="{5BE034BC-9C40-4E55-AA33-CB355C15183C}"/>
                </a:ext>
              </a:extLst>
            </p:cNvPr>
            <p:cNvSpPr/>
            <p:nvPr/>
          </p:nvSpPr>
          <p:spPr>
            <a:xfrm>
              <a:off x="718121" y="4795525"/>
              <a:ext cx="506623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Прямоугольник: скругленные углы 362">
              <a:extLst>
                <a:ext uri="{FF2B5EF4-FFF2-40B4-BE49-F238E27FC236}">
                  <a16:creationId xmlns:a16="http://schemas.microsoft.com/office/drawing/2014/main" id="{22D061CF-DBA3-4B53-8508-D265B3F22458}"/>
                </a:ext>
              </a:extLst>
            </p:cNvPr>
            <p:cNvSpPr/>
            <p:nvPr/>
          </p:nvSpPr>
          <p:spPr>
            <a:xfrm>
              <a:off x="4952578" y="341389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Прямоугольник: скругленные углы 363">
              <a:extLst>
                <a:ext uri="{FF2B5EF4-FFF2-40B4-BE49-F238E27FC236}">
                  <a16:creationId xmlns:a16="http://schemas.microsoft.com/office/drawing/2014/main" id="{70392829-5AB4-4489-B291-69B40C39D196}"/>
                </a:ext>
              </a:extLst>
            </p:cNvPr>
            <p:cNvSpPr/>
            <p:nvPr/>
          </p:nvSpPr>
          <p:spPr>
            <a:xfrm>
              <a:off x="3688813" y="5384599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Прямоугольник: скругленные углы 364">
              <a:extLst>
                <a:ext uri="{FF2B5EF4-FFF2-40B4-BE49-F238E27FC236}">
                  <a16:creationId xmlns:a16="http://schemas.microsoft.com/office/drawing/2014/main" id="{1DCC2BB8-63F8-48D4-B6ED-405D2882FB0E}"/>
                </a:ext>
              </a:extLst>
            </p:cNvPr>
            <p:cNvSpPr/>
            <p:nvPr/>
          </p:nvSpPr>
          <p:spPr>
            <a:xfrm>
              <a:off x="5746083" y="5843964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Прямоугольник: скругленные углы 365">
              <a:extLst>
                <a:ext uri="{FF2B5EF4-FFF2-40B4-BE49-F238E27FC236}">
                  <a16:creationId xmlns:a16="http://schemas.microsoft.com/office/drawing/2014/main" id="{ED723481-BF2E-44A2-AC9D-E43D54623B9C}"/>
                </a:ext>
              </a:extLst>
            </p:cNvPr>
            <p:cNvSpPr/>
            <p:nvPr/>
          </p:nvSpPr>
          <p:spPr>
            <a:xfrm>
              <a:off x="1558676" y="1008449"/>
              <a:ext cx="718075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Прямоугольник: скругленные углы 366">
              <a:extLst>
                <a:ext uri="{FF2B5EF4-FFF2-40B4-BE49-F238E27FC236}">
                  <a16:creationId xmlns:a16="http://schemas.microsoft.com/office/drawing/2014/main" id="{08859608-68C1-4D37-9B5A-2FEB0D3F8BC6}"/>
                </a:ext>
              </a:extLst>
            </p:cNvPr>
            <p:cNvSpPr/>
            <p:nvPr/>
          </p:nvSpPr>
          <p:spPr>
            <a:xfrm>
              <a:off x="7711676" y="748916"/>
              <a:ext cx="550613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8" name="Прямоугольник: скругленные углы 367">
              <a:extLst>
                <a:ext uri="{FF2B5EF4-FFF2-40B4-BE49-F238E27FC236}">
                  <a16:creationId xmlns:a16="http://schemas.microsoft.com/office/drawing/2014/main" id="{075B5023-2891-43D8-9B75-D6B4C2AEB195}"/>
                </a:ext>
              </a:extLst>
            </p:cNvPr>
            <p:cNvSpPr/>
            <p:nvPr/>
          </p:nvSpPr>
          <p:spPr>
            <a:xfrm>
              <a:off x="8243126" y="4645892"/>
              <a:ext cx="807524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Прямоугольник: скругленные углы 368">
              <a:extLst>
                <a:ext uri="{FF2B5EF4-FFF2-40B4-BE49-F238E27FC236}">
                  <a16:creationId xmlns:a16="http://schemas.microsoft.com/office/drawing/2014/main" id="{915C6447-E1BF-4896-9227-F4E21B84A861}"/>
                </a:ext>
              </a:extLst>
            </p:cNvPr>
            <p:cNvSpPr/>
            <p:nvPr/>
          </p:nvSpPr>
          <p:spPr>
            <a:xfrm>
              <a:off x="1219717" y="270528"/>
              <a:ext cx="723478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0" name="Прямоугольник: скругленные углы 369">
              <a:extLst>
                <a:ext uri="{FF2B5EF4-FFF2-40B4-BE49-F238E27FC236}">
                  <a16:creationId xmlns:a16="http://schemas.microsoft.com/office/drawing/2014/main" id="{A3B9E5BA-F512-4E9C-B701-55609D1C0189}"/>
                </a:ext>
              </a:extLst>
            </p:cNvPr>
            <p:cNvSpPr/>
            <p:nvPr/>
          </p:nvSpPr>
          <p:spPr>
            <a:xfrm>
              <a:off x="6071459" y="513973"/>
              <a:ext cx="58499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Прямоугольник: скругленные углы 370">
              <a:extLst>
                <a:ext uri="{FF2B5EF4-FFF2-40B4-BE49-F238E27FC236}">
                  <a16:creationId xmlns:a16="http://schemas.microsoft.com/office/drawing/2014/main" id="{848095FF-CDC0-4D68-A1D4-F11BA424B47C}"/>
                </a:ext>
              </a:extLst>
            </p:cNvPr>
            <p:cNvSpPr/>
            <p:nvPr/>
          </p:nvSpPr>
          <p:spPr>
            <a:xfrm>
              <a:off x="2513786" y="5464507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Прямоугольник: скругленные углы 371">
              <a:extLst>
                <a:ext uri="{FF2B5EF4-FFF2-40B4-BE49-F238E27FC236}">
                  <a16:creationId xmlns:a16="http://schemas.microsoft.com/office/drawing/2014/main" id="{0C08728C-099C-4E60-9494-93A00F509EDA}"/>
                </a:ext>
              </a:extLst>
            </p:cNvPr>
            <p:cNvSpPr/>
            <p:nvPr/>
          </p:nvSpPr>
          <p:spPr>
            <a:xfrm>
              <a:off x="317602" y="4244567"/>
              <a:ext cx="660866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Прямоугольник: скругленные углы 372">
              <a:extLst>
                <a:ext uri="{FF2B5EF4-FFF2-40B4-BE49-F238E27FC236}">
                  <a16:creationId xmlns:a16="http://schemas.microsoft.com/office/drawing/2014/main" id="{CD1BB4C7-7BA2-405F-B56F-CFB5EA48E67B}"/>
                </a:ext>
              </a:extLst>
            </p:cNvPr>
            <p:cNvSpPr/>
            <p:nvPr/>
          </p:nvSpPr>
          <p:spPr>
            <a:xfrm>
              <a:off x="2896202" y="5883676"/>
              <a:ext cx="515300" cy="242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4" name="Группа 443">
            <a:extLst>
              <a:ext uri="{FF2B5EF4-FFF2-40B4-BE49-F238E27FC236}">
                <a16:creationId xmlns:a16="http://schemas.microsoft.com/office/drawing/2014/main" id="{3498F603-67F3-4B78-8790-60A1D6C6F0B7}"/>
              </a:ext>
            </a:extLst>
          </p:cNvPr>
          <p:cNvGrpSpPr/>
          <p:nvPr/>
        </p:nvGrpSpPr>
        <p:grpSpPr>
          <a:xfrm>
            <a:off x="1793753" y="2196584"/>
            <a:ext cx="5070036" cy="2227295"/>
            <a:chOff x="1793753" y="2196584"/>
            <a:chExt cx="5070036" cy="2227295"/>
          </a:xfrm>
          <a:solidFill>
            <a:schemeClr val="tx1"/>
          </a:solidFill>
        </p:grpSpPr>
        <p:sp>
          <p:nvSpPr>
            <p:cNvPr id="445" name="Полилиния: фигура 444">
              <a:extLst>
                <a:ext uri="{FF2B5EF4-FFF2-40B4-BE49-F238E27FC236}">
                  <a16:creationId xmlns:a16="http://schemas.microsoft.com/office/drawing/2014/main" id="{141C402C-B84B-476D-920B-0AB946921503}"/>
                </a:ext>
              </a:extLst>
            </p:cNvPr>
            <p:cNvSpPr/>
            <p:nvPr/>
          </p:nvSpPr>
          <p:spPr>
            <a:xfrm>
              <a:off x="1793753" y="3920884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6" name="Полилиния: фигура 445">
              <a:extLst>
                <a:ext uri="{FF2B5EF4-FFF2-40B4-BE49-F238E27FC236}">
                  <a16:creationId xmlns:a16="http://schemas.microsoft.com/office/drawing/2014/main" id="{570E3C94-3FA1-4B5C-82C0-BD793F7D8AEF}"/>
                </a:ext>
              </a:extLst>
            </p:cNvPr>
            <p:cNvSpPr/>
            <p:nvPr/>
          </p:nvSpPr>
          <p:spPr>
            <a:xfrm>
              <a:off x="2660249" y="3557099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7" name="Полилиния: фигура 446">
              <a:extLst>
                <a:ext uri="{FF2B5EF4-FFF2-40B4-BE49-F238E27FC236}">
                  <a16:creationId xmlns:a16="http://schemas.microsoft.com/office/drawing/2014/main" id="{00D91ABC-2D11-4928-B12F-D17F80BC66EF}"/>
                </a:ext>
              </a:extLst>
            </p:cNvPr>
            <p:cNvSpPr/>
            <p:nvPr/>
          </p:nvSpPr>
          <p:spPr>
            <a:xfrm>
              <a:off x="2891924" y="3379136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8" name="Полилиния: фигура 447">
              <a:extLst>
                <a:ext uri="{FF2B5EF4-FFF2-40B4-BE49-F238E27FC236}">
                  <a16:creationId xmlns:a16="http://schemas.microsoft.com/office/drawing/2014/main" id="{781A21DA-030E-43E4-986B-06AFE68BEFAF}"/>
                </a:ext>
              </a:extLst>
            </p:cNvPr>
            <p:cNvSpPr/>
            <p:nvPr/>
          </p:nvSpPr>
          <p:spPr>
            <a:xfrm>
              <a:off x="2649427" y="2974922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9" name="Полилиния: фигура 448">
              <a:extLst>
                <a:ext uri="{FF2B5EF4-FFF2-40B4-BE49-F238E27FC236}">
                  <a16:creationId xmlns:a16="http://schemas.microsoft.com/office/drawing/2014/main" id="{F1D40962-6F09-4A9D-8A84-AEB7BA429FD8}"/>
                </a:ext>
              </a:extLst>
            </p:cNvPr>
            <p:cNvSpPr/>
            <p:nvPr/>
          </p:nvSpPr>
          <p:spPr>
            <a:xfrm>
              <a:off x="3515443" y="3914021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0" name="Полилиния: фигура 449">
              <a:extLst>
                <a:ext uri="{FF2B5EF4-FFF2-40B4-BE49-F238E27FC236}">
                  <a16:creationId xmlns:a16="http://schemas.microsoft.com/office/drawing/2014/main" id="{0CA782DE-2D59-4212-9C71-3823B487084A}"/>
                </a:ext>
              </a:extLst>
            </p:cNvPr>
            <p:cNvSpPr/>
            <p:nvPr/>
          </p:nvSpPr>
          <p:spPr>
            <a:xfrm>
              <a:off x="4625454" y="3943261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1" name="Полилиния: фигура 450">
              <a:extLst>
                <a:ext uri="{FF2B5EF4-FFF2-40B4-BE49-F238E27FC236}">
                  <a16:creationId xmlns:a16="http://schemas.microsoft.com/office/drawing/2014/main" id="{05A3AE57-3193-4896-BE31-15925CE1C499}"/>
                </a:ext>
              </a:extLst>
            </p:cNvPr>
            <p:cNvSpPr/>
            <p:nvPr/>
          </p:nvSpPr>
          <p:spPr>
            <a:xfrm>
              <a:off x="4860831" y="3483644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2" name="Полилиния: фигура 451">
              <a:extLst>
                <a:ext uri="{FF2B5EF4-FFF2-40B4-BE49-F238E27FC236}">
                  <a16:creationId xmlns:a16="http://schemas.microsoft.com/office/drawing/2014/main" id="{F799F8AE-C043-4496-8895-CC8938D4527C}"/>
                </a:ext>
              </a:extLst>
            </p:cNvPr>
            <p:cNvSpPr/>
            <p:nvPr/>
          </p:nvSpPr>
          <p:spPr>
            <a:xfrm>
              <a:off x="5227782" y="3937560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3" name="Полилиния: фигура 452">
              <a:extLst>
                <a:ext uri="{FF2B5EF4-FFF2-40B4-BE49-F238E27FC236}">
                  <a16:creationId xmlns:a16="http://schemas.microsoft.com/office/drawing/2014/main" id="{F0150993-617E-48DD-B415-48A608840694}"/>
                </a:ext>
              </a:extLst>
            </p:cNvPr>
            <p:cNvSpPr/>
            <p:nvPr/>
          </p:nvSpPr>
          <p:spPr>
            <a:xfrm>
              <a:off x="6757883" y="4317973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4" name="Полилиния: фигура 453">
              <a:extLst>
                <a:ext uri="{FF2B5EF4-FFF2-40B4-BE49-F238E27FC236}">
                  <a16:creationId xmlns:a16="http://schemas.microsoft.com/office/drawing/2014/main" id="{73A0A73C-8E5E-4E39-B184-DB89235E3563}"/>
                </a:ext>
              </a:extLst>
            </p:cNvPr>
            <p:cNvSpPr/>
            <p:nvPr/>
          </p:nvSpPr>
          <p:spPr>
            <a:xfrm>
              <a:off x="2579134" y="2196584"/>
              <a:ext cx="105906" cy="105906"/>
            </a:xfrm>
            <a:custGeom>
              <a:avLst/>
              <a:gdLst>
                <a:gd name="connsiteX0" fmla="*/ 76792 w 76791"/>
                <a:gd name="connsiteY0" fmla="*/ 38396 h 76791"/>
                <a:gd name="connsiteX1" fmla="*/ 38396 w 76791"/>
                <a:gd name="connsiteY1" fmla="*/ 76792 h 76791"/>
                <a:gd name="connsiteX2" fmla="*/ 0 w 76791"/>
                <a:gd name="connsiteY2" fmla="*/ 38396 h 76791"/>
                <a:gd name="connsiteX3" fmla="*/ 38396 w 76791"/>
                <a:gd name="connsiteY3" fmla="*/ 0 h 76791"/>
                <a:gd name="connsiteX4" fmla="*/ 76792 w 76791"/>
                <a:gd name="connsiteY4" fmla="*/ 38396 h 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91" h="76791">
                  <a:moveTo>
                    <a:pt x="76792" y="38396"/>
                  </a:moveTo>
                  <a:cubicBezTo>
                    <a:pt x="76792" y="59601"/>
                    <a:pt x="59601" y="76792"/>
                    <a:pt x="38396" y="76792"/>
                  </a:cubicBezTo>
                  <a:cubicBezTo>
                    <a:pt x="17190" y="76792"/>
                    <a:pt x="0" y="59601"/>
                    <a:pt x="0" y="38396"/>
                  </a:cubicBezTo>
                  <a:cubicBezTo>
                    <a:pt x="0" y="17190"/>
                    <a:pt x="17191" y="0"/>
                    <a:pt x="38396" y="0"/>
                  </a:cubicBezTo>
                  <a:cubicBezTo>
                    <a:pt x="59602" y="0"/>
                    <a:pt x="76792" y="17190"/>
                    <a:pt x="76792" y="38396"/>
                  </a:cubicBezTo>
                  <a:close/>
                </a:path>
              </a:pathLst>
            </a:custGeom>
            <a:grpFill/>
            <a:ln w="20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64865C2A-3356-4B9A-A5EF-05D0365110F3}"/>
              </a:ext>
            </a:extLst>
          </p:cNvPr>
          <p:cNvGrpSpPr/>
          <p:nvPr/>
        </p:nvGrpSpPr>
        <p:grpSpPr>
          <a:xfrm>
            <a:off x="1511029" y="2038344"/>
            <a:ext cx="5965781" cy="2562167"/>
            <a:chOff x="1511029" y="2038344"/>
            <a:chExt cx="5965781" cy="2562167"/>
          </a:xfrm>
        </p:grpSpPr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DD58A8DD-3BC8-4ED5-870D-A01117F31C56}"/>
                </a:ext>
              </a:extLst>
            </p:cNvPr>
            <p:cNvSpPr txBox="1"/>
            <p:nvPr/>
          </p:nvSpPr>
          <p:spPr>
            <a:xfrm>
              <a:off x="1511029" y="3763655"/>
              <a:ext cx="68033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Италия</a:t>
              </a: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0ED3CF9D-0BBB-42B6-A383-7E6811809F98}"/>
                </a:ext>
              </a:extLst>
            </p:cNvPr>
            <p:cNvSpPr txBox="1"/>
            <p:nvPr/>
          </p:nvSpPr>
          <p:spPr>
            <a:xfrm>
              <a:off x="3512633" y="4022474"/>
              <a:ext cx="68033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Грузия</a:t>
              </a:r>
            </a:p>
          </p:txBody>
        </p:sp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B5530EFB-3DEA-4F50-A749-2A42EA040670}"/>
                </a:ext>
              </a:extLst>
            </p:cNvPr>
            <p:cNvSpPr txBox="1"/>
            <p:nvPr/>
          </p:nvSpPr>
          <p:spPr>
            <a:xfrm>
              <a:off x="6796479" y="4405586"/>
              <a:ext cx="68033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Китай</a:t>
              </a:r>
            </a:p>
          </p:txBody>
        </p: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9A5D465E-E39C-4ABC-9A75-B6D49A46F02B}"/>
                </a:ext>
              </a:extLst>
            </p:cNvPr>
            <p:cNvSpPr txBox="1"/>
            <p:nvPr/>
          </p:nvSpPr>
          <p:spPr>
            <a:xfrm>
              <a:off x="5289023" y="3875787"/>
              <a:ext cx="68033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Киргизия</a:t>
              </a:r>
            </a:p>
          </p:txBody>
        </p:sp>
        <p:sp>
          <p:nvSpPr>
            <p:cNvPr id="460" name="TextBox 459">
              <a:extLst>
                <a:ext uri="{FF2B5EF4-FFF2-40B4-BE49-F238E27FC236}">
                  <a16:creationId xmlns:a16="http://schemas.microsoft.com/office/drawing/2014/main" id="{E7E43647-34FD-4EDB-9F49-D9EFCF496B0A}"/>
                </a:ext>
              </a:extLst>
            </p:cNvPr>
            <p:cNvSpPr txBox="1"/>
            <p:nvPr/>
          </p:nvSpPr>
          <p:spPr>
            <a:xfrm>
              <a:off x="4932227" y="3457304"/>
              <a:ext cx="766582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Казахстан</a:t>
              </a:r>
            </a:p>
          </p:txBody>
        </p: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3D40CDAE-CE7C-4243-ABB8-B63EFD7FE8F7}"/>
                </a:ext>
              </a:extLst>
            </p:cNvPr>
            <p:cNvSpPr txBox="1"/>
            <p:nvPr/>
          </p:nvSpPr>
          <p:spPr>
            <a:xfrm>
              <a:off x="4355339" y="3775566"/>
              <a:ext cx="786197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Узбекистан</a:t>
              </a:r>
            </a:p>
          </p:txBody>
        </p:sp>
        <p:sp>
          <p:nvSpPr>
            <p:cNvPr id="462" name="TextBox 461">
              <a:extLst>
                <a:ext uri="{FF2B5EF4-FFF2-40B4-BE49-F238E27FC236}">
                  <a16:creationId xmlns:a16="http://schemas.microsoft.com/office/drawing/2014/main" id="{28AE1148-72C1-45B1-8A01-917BCD74D62C}"/>
                </a:ext>
              </a:extLst>
            </p:cNvPr>
            <p:cNvSpPr txBox="1"/>
            <p:nvPr/>
          </p:nvSpPr>
          <p:spPr>
            <a:xfrm>
              <a:off x="2342142" y="3334740"/>
              <a:ext cx="68033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Украина</a:t>
              </a: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FC454D41-4EAB-4E45-A92D-69F231896B63}"/>
                </a:ext>
              </a:extLst>
            </p:cNvPr>
            <p:cNvSpPr txBox="1"/>
            <p:nvPr/>
          </p:nvSpPr>
          <p:spPr>
            <a:xfrm>
              <a:off x="2443280" y="3642719"/>
              <a:ext cx="892505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Республика</a:t>
              </a:r>
            </a:p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Молдова</a:t>
              </a:r>
            </a:p>
          </p:txBody>
        </p:sp>
        <p:sp>
          <p:nvSpPr>
            <p:cNvPr id="464" name="TextBox 463">
              <a:extLst>
                <a:ext uri="{FF2B5EF4-FFF2-40B4-BE49-F238E27FC236}">
                  <a16:creationId xmlns:a16="http://schemas.microsoft.com/office/drawing/2014/main" id="{C0DB0492-5108-4238-B79C-303EC4876EEA}"/>
                </a:ext>
              </a:extLst>
            </p:cNvPr>
            <p:cNvSpPr txBox="1"/>
            <p:nvPr/>
          </p:nvSpPr>
          <p:spPr>
            <a:xfrm>
              <a:off x="2265325" y="3083975"/>
              <a:ext cx="68033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Беларусь</a:t>
              </a: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2EB7DBC1-FE1D-4601-A584-4D447B599FCE}"/>
                </a:ext>
              </a:extLst>
            </p:cNvPr>
            <p:cNvSpPr txBox="1"/>
            <p:nvPr/>
          </p:nvSpPr>
          <p:spPr>
            <a:xfrm>
              <a:off x="2063693" y="2038344"/>
              <a:ext cx="755961" cy="194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800" b="1" dirty="0">
                  <a:latin typeface="Century Gothic" panose="020B0502020202020204" pitchFamily="34" charset="0"/>
                </a:rPr>
                <a:t>Финляндия</a:t>
              </a:r>
            </a:p>
          </p:txBody>
        </p:sp>
      </p:grpSp>
      <p:grpSp>
        <p:nvGrpSpPr>
          <p:cNvPr id="466" name="Группа 465">
            <a:extLst>
              <a:ext uri="{FF2B5EF4-FFF2-40B4-BE49-F238E27FC236}">
                <a16:creationId xmlns:a16="http://schemas.microsoft.com/office/drawing/2014/main" id="{43B410A6-7E98-411E-8D7A-CC1AD0E3667D}"/>
              </a:ext>
            </a:extLst>
          </p:cNvPr>
          <p:cNvGrpSpPr/>
          <p:nvPr/>
        </p:nvGrpSpPr>
        <p:grpSpPr>
          <a:xfrm>
            <a:off x="1709924" y="1887406"/>
            <a:ext cx="8039620" cy="2170803"/>
            <a:chOff x="1709924" y="1887406"/>
            <a:chExt cx="8039620" cy="2170803"/>
          </a:xfrm>
        </p:grpSpPr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4944B846-2E0A-48DA-BC78-7CF2D24946F2}"/>
                </a:ext>
              </a:extLst>
            </p:cNvPr>
            <p:cNvSpPr txBox="1"/>
            <p:nvPr/>
          </p:nvSpPr>
          <p:spPr>
            <a:xfrm>
              <a:off x="9069213" y="3485457"/>
              <a:ext cx="680331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Сахалин</a:t>
              </a: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ED452A22-781B-4680-B335-A06645948FCE}"/>
                </a:ext>
              </a:extLst>
            </p:cNvPr>
            <p:cNvSpPr txBox="1"/>
            <p:nvPr/>
          </p:nvSpPr>
          <p:spPr>
            <a:xfrm>
              <a:off x="8373830" y="3126558"/>
              <a:ext cx="811668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Хабаровск</a:t>
              </a: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A6A0C992-7928-4C67-8C6B-D58E6F23A41D}"/>
                </a:ext>
              </a:extLst>
            </p:cNvPr>
            <p:cNvSpPr txBox="1"/>
            <p:nvPr/>
          </p:nvSpPr>
          <p:spPr>
            <a:xfrm>
              <a:off x="8549423" y="3875787"/>
              <a:ext cx="965441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Владивосток</a:t>
              </a:r>
            </a:p>
          </p:txBody>
        </p:sp>
        <p:sp>
          <p:nvSpPr>
            <p:cNvPr id="470" name="TextBox 469">
              <a:extLst>
                <a:ext uri="{FF2B5EF4-FFF2-40B4-BE49-F238E27FC236}">
                  <a16:creationId xmlns:a16="http://schemas.microsoft.com/office/drawing/2014/main" id="{B2314EC0-9F60-4F43-8239-4AD5EE65663C}"/>
                </a:ext>
              </a:extLst>
            </p:cNvPr>
            <p:cNvSpPr txBox="1"/>
            <p:nvPr/>
          </p:nvSpPr>
          <p:spPr>
            <a:xfrm>
              <a:off x="8280723" y="2035254"/>
              <a:ext cx="680331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Якутск</a:t>
              </a:r>
            </a:p>
          </p:txBody>
        </p:sp>
        <p:sp>
          <p:nvSpPr>
            <p:cNvPr id="471" name="TextBox 470">
              <a:extLst>
                <a:ext uri="{FF2B5EF4-FFF2-40B4-BE49-F238E27FC236}">
                  <a16:creationId xmlns:a16="http://schemas.microsoft.com/office/drawing/2014/main" id="{4A2D2A16-BB17-4ED1-A152-A92A7E246230}"/>
                </a:ext>
              </a:extLst>
            </p:cNvPr>
            <p:cNvSpPr txBox="1"/>
            <p:nvPr/>
          </p:nvSpPr>
          <p:spPr>
            <a:xfrm>
              <a:off x="6966801" y="2714269"/>
              <a:ext cx="680331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Иркутск</a:t>
              </a:r>
            </a:p>
          </p:txBody>
        </p: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6E2D81EE-C31E-44A9-AD9D-51131EFF3687}"/>
                </a:ext>
              </a:extLst>
            </p:cNvPr>
            <p:cNvSpPr txBox="1"/>
            <p:nvPr/>
          </p:nvSpPr>
          <p:spPr>
            <a:xfrm>
              <a:off x="6386235" y="2324662"/>
              <a:ext cx="811668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Красноярск</a:t>
              </a:r>
            </a:p>
          </p:txBody>
        </p:sp>
        <p:sp>
          <p:nvSpPr>
            <p:cNvPr id="473" name="TextBox 472">
              <a:extLst>
                <a:ext uri="{FF2B5EF4-FFF2-40B4-BE49-F238E27FC236}">
                  <a16:creationId xmlns:a16="http://schemas.microsoft.com/office/drawing/2014/main" id="{ADBB52CC-712C-4028-80AF-F14BE969E7CA}"/>
                </a:ext>
              </a:extLst>
            </p:cNvPr>
            <p:cNvSpPr txBox="1"/>
            <p:nvPr/>
          </p:nvSpPr>
          <p:spPr>
            <a:xfrm>
              <a:off x="5761994" y="2633088"/>
              <a:ext cx="811668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Томск</a:t>
              </a:r>
            </a:p>
          </p:txBody>
        </p:sp>
        <p:sp>
          <p:nvSpPr>
            <p:cNvPr id="474" name="TextBox 473">
              <a:extLst>
                <a:ext uri="{FF2B5EF4-FFF2-40B4-BE49-F238E27FC236}">
                  <a16:creationId xmlns:a16="http://schemas.microsoft.com/office/drawing/2014/main" id="{16728299-6CD0-4E02-B56F-27BE9A5C199D}"/>
                </a:ext>
              </a:extLst>
            </p:cNvPr>
            <p:cNvSpPr txBox="1"/>
            <p:nvPr/>
          </p:nvSpPr>
          <p:spPr>
            <a:xfrm>
              <a:off x="5739330" y="3158704"/>
              <a:ext cx="811668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Барнаул</a:t>
              </a:r>
            </a:p>
          </p:txBody>
        </p:sp>
        <p:sp>
          <p:nvSpPr>
            <p:cNvPr id="475" name="TextBox 474">
              <a:extLst>
                <a:ext uri="{FF2B5EF4-FFF2-40B4-BE49-F238E27FC236}">
                  <a16:creationId xmlns:a16="http://schemas.microsoft.com/office/drawing/2014/main" id="{459271DA-0A16-40A4-BD60-0E0FA6BFFCB3}"/>
                </a:ext>
              </a:extLst>
            </p:cNvPr>
            <p:cNvSpPr txBox="1"/>
            <p:nvPr/>
          </p:nvSpPr>
          <p:spPr>
            <a:xfrm>
              <a:off x="5614557" y="2916566"/>
              <a:ext cx="932332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Новосибирск</a:t>
              </a:r>
            </a:p>
          </p:txBody>
        </p:sp>
        <p:sp>
          <p:nvSpPr>
            <p:cNvPr id="476" name="TextBox 475">
              <a:extLst>
                <a:ext uri="{FF2B5EF4-FFF2-40B4-BE49-F238E27FC236}">
                  <a16:creationId xmlns:a16="http://schemas.microsoft.com/office/drawing/2014/main" id="{85415C01-2F74-4C90-BAE0-28DD8E2313CF}"/>
                </a:ext>
              </a:extLst>
            </p:cNvPr>
            <p:cNvSpPr txBox="1"/>
            <p:nvPr/>
          </p:nvSpPr>
          <p:spPr>
            <a:xfrm>
              <a:off x="5174225" y="2746716"/>
              <a:ext cx="562602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Омск</a:t>
              </a:r>
            </a:p>
          </p:txBody>
        </p:sp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685F5B4B-209F-4ACE-911F-A15CE0C3B571}"/>
                </a:ext>
              </a:extLst>
            </p:cNvPr>
            <p:cNvSpPr txBox="1"/>
            <p:nvPr/>
          </p:nvSpPr>
          <p:spPr>
            <a:xfrm>
              <a:off x="4801984" y="2585716"/>
              <a:ext cx="611712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Тюмень</a:t>
              </a:r>
            </a:p>
          </p:txBody>
        </p:sp>
        <p:sp>
          <p:nvSpPr>
            <p:cNvPr id="478" name="TextBox 477">
              <a:extLst>
                <a:ext uri="{FF2B5EF4-FFF2-40B4-BE49-F238E27FC236}">
                  <a16:creationId xmlns:a16="http://schemas.microsoft.com/office/drawing/2014/main" id="{47D78F05-EC65-45BB-98A0-758854D02EEF}"/>
                </a:ext>
              </a:extLst>
            </p:cNvPr>
            <p:cNvSpPr txBox="1"/>
            <p:nvPr/>
          </p:nvSpPr>
          <p:spPr>
            <a:xfrm>
              <a:off x="4412272" y="2755979"/>
              <a:ext cx="585664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Курган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C63284C-B7C9-4776-A34B-53219B7BDD7A}"/>
                </a:ext>
              </a:extLst>
            </p:cNvPr>
            <p:cNvSpPr txBox="1"/>
            <p:nvPr/>
          </p:nvSpPr>
          <p:spPr>
            <a:xfrm>
              <a:off x="4343458" y="2419104"/>
              <a:ext cx="936894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Екатеринбург</a:t>
              </a: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823F21CB-8EBD-4A88-A4CA-47654D95687B}"/>
                </a:ext>
              </a:extLst>
            </p:cNvPr>
            <p:cNvSpPr txBox="1"/>
            <p:nvPr/>
          </p:nvSpPr>
          <p:spPr>
            <a:xfrm>
              <a:off x="4052974" y="2705936"/>
              <a:ext cx="527093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Пермь</a:t>
              </a:r>
            </a:p>
          </p:txBody>
        </p: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60EDAC1B-3D3A-40D1-A655-BAC366C90EB9}"/>
                </a:ext>
              </a:extLst>
            </p:cNvPr>
            <p:cNvSpPr txBox="1"/>
            <p:nvPr/>
          </p:nvSpPr>
          <p:spPr>
            <a:xfrm>
              <a:off x="4246822" y="2941525"/>
              <a:ext cx="611712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Уфа</a:t>
              </a:r>
            </a:p>
          </p:txBody>
        </p:sp>
        <p:sp>
          <p:nvSpPr>
            <p:cNvPr id="482" name="TextBox 481">
              <a:extLst>
                <a:ext uri="{FF2B5EF4-FFF2-40B4-BE49-F238E27FC236}">
                  <a16:creationId xmlns:a16="http://schemas.microsoft.com/office/drawing/2014/main" id="{35EF9C22-B2D3-4D81-B5E8-248E0C508E4A}"/>
                </a:ext>
              </a:extLst>
            </p:cNvPr>
            <p:cNvSpPr txBox="1"/>
            <p:nvPr/>
          </p:nvSpPr>
          <p:spPr>
            <a:xfrm>
              <a:off x="4192673" y="3145641"/>
              <a:ext cx="733559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Оренбург</a:t>
              </a:r>
            </a:p>
          </p:txBody>
        </p:sp>
        <p:sp>
          <p:nvSpPr>
            <p:cNvPr id="483" name="TextBox 482">
              <a:extLst>
                <a:ext uri="{FF2B5EF4-FFF2-40B4-BE49-F238E27FC236}">
                  <a16:creationId xmlns:a16="http://schemas.microsoft.com/office/drawing/2014/main" id="{740C6C48-961D-4969-AD37-477C6C230770}"/>
                </a:ext>
              </a:extLst>
            </p:cNvPr>
            <p:cNvSpPr txBox="1"/>
            <p:nvPr/>
          </p:nvSpPr>
          <p:spPr>
            <a:xfrm>
              <a:off x="1709924" y="2811182"/>
              <a:ext cx="868444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Калининград</a:t>
              </a:r>
            </a:p>
          </p:txBody>
        </p: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BBABB5D7-8DB4-4D41-BA17-3737E8B7A8CF}"/>
                </a:ext>
              </a:extLst>
            </p:cNvPr>
            <p:cNvSpPr txBox="1"/>
            <p:nvPr/>
          </p:nvSpPr>
          <p:spPr>
            <a:xfrm>
              <a:off x="2644298" y="2267603"/>
              <a:ext cx="790729" cy="272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Санкт-</a:t>
              </a:r>
              <a:br>
                <a:rPr lang="ru-RU" sz="800" dirty="0">
                  <a:latin typeface="Century Gothic" panose="020B0502020202020204" pitchFamily="34" charset="0"/>
                </a:rPr>
              </a:br>
              <a:r>
                <a:rPr lang="ru-RU" sz="800" dirty="0">
                  <a:latin typeface="Century Gothic" panose="020B0502020202020204" pitchFamily="34" charset="0"/>
                </a:rPr>
                <a:t>Петербург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9867585B-03C0-4C4D-B064-4B31D4B25645}"/>
                </a:ext>
              </a:extLst>
            </p:cNvPr>
            <p:cNvSpPr txBox="1"/>
            <p:nvPr/>
          </p:nvSpPr>
          <p:spPr>
            <a:xfrm>
              <a:off x="2453967" y="1887406"/>
              <a:ext cx="1034362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Петрозаводск</a:t>
              </a:r>
            </a:p>
          </p:txBody>
        </p: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D381C548-04BF-42FD-BD4A-BFE756C99949}"/>
                </a:ext>
              </a:extLst>
            </p:cNvPr>
            <p:cNvSpPr txBox="1"/>
            <p:nvPr/>
          </p:nvSpPr>
          <p:spPr>
            <a:xfrm>
              <a:off x="3257443" y="2136481"/>
              <a:ext cx="887924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Архангельск</a:t>
              </a:r>
            </a:p>
          </p:txBody>
        </p:sp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892A6A13-FBEA-40DA-9987-A98669061389}"/>
                </a:ext>
              </a:extLst>
            </p:cNvPr>
            <p:cNvSpPr txBox="1"/>
            <p:nvPr/>
          </p:nvSpPr>
          <p:spPr>
            <a:xfrm>
              <a:off x="5257964" y="2173537"/>
              <a:ext cx="790729" cy="272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800" dirty="0">
                  <a:latin typeface="Century Gothic" panose="020B0502020202020204" pitchFamily="34" charset="0"/>
                </a:rPr>
                <a:t>Ханты-Мансийск</a:t>
              </a:r>
            </a:p>
          </p:txBody>
        </p:sp>
      </p:grpSp>
      <p:grpSp>
        <p:nvGrpSpPr>
          <p:cNvPr id="488" name="Группа 487">
            <a:extLst>
              <a:ext uri="{FF2B5EF4-FFF2-40B4-BE49-F238E27FC236}">
                <a16:creationId xmlns:a16="http://schemas.microsoft.com/office/drawing/2014/main" id="{8AF0A4B8-9803-4050-B49F-47C476C402A7}"/>
              </a:ext>
            </a:extLst>
          </p:cNvPr>
          <p:cNvGrpSpPr/>
          <p:nvPr/>
        </p:nvGrpSpPr>
        <p:grpSpPr>
          <a:xfrm>
            <a:off x="2246582" y="1911433"/>
            <a:ext cx="6950181" cy="2009966"/>
            <a:chOff x="2246582" y="1911433"/>
            <a:chExt cx="6950181" cy="2009966"/>
          </a:xfrm>
          <a:solidFill>
            <a:srgbClr val="168DCC"/>
          </a:solidFill>
        </p:grpSpPr>
        <p:grpSp>
          <p:nvGrpSpPr>
            <p:cNvPr id="489" name="Группа 488">
              <a:extLst>
                <a:ext uri="{FF2B5EF4-FFF2-40B4-BE49-F238E27FC236}">
                  <a16:creationId xmlns:a16="http://schemas.microsoft.com/office/drawing/2014/main" id="{3249EA47-19C6-4E4E-B170-091BFD01D486}"/>
                </a:ext>
              </a:extLst>
            </p:cNvPr>
            <p:cNvGrpSpPr/>
            <p:nvPr/>
          </p:nvGrpSpPr>
          <p:grpSpPr>
            <a:xfrm>
              <a:off x="5173319" y="1911433"/>
              <a:ext cx="4023444" cy="1950902"/>
              <a:chOff x="5173319" y="1911433"/>
              <a:chExt cx="4023444" cy="1950902"/>
            </a:xfrm>
            <a:grpFill/>
          </p:grpSpPr>
          <p:sp>
            <p:nvSpPr>
              <p:cNvPr id="540" name="Полилиния: фигура 539">
                <a:extLst>
                  <a:ext uri="{FF2B5EF4-FFF2-40B4-BE49-F238E27FC236}">
                    <a16:creationId xmlns:a16="http://schemas.microsoft.com/office/drawing/2014/main" id="{7257C268-0382-4667-A29D-E7ABE9D8DCEB}"/>
                  </a:ext>
                </a:extLst>
              </p:cNvPr>
              <p:cNvSpPr/>
              <p:nvPr/>
            </p:nvSpPr>
            <p:spPr>
              <a:xfrm>
                <a:off x="5173319" y="2860318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1" name="Полилиния: фигура 540">
                <a:extLst>
                  <a:ext uri="{FF2B5EF4-FFF2-40B4-BE49-F238E27FC236}">
                    <a16:creationId xmlns:a16="http://schemas.microsoft.com/office/drawing/2014/main" id="{66605818-32B9-4FB9-B181-0D7FE56D83E7}"/>
                  </a:ext>
                </a:extLst>
              </p:cNvPr>
              <p:cNvSpPr/>
              <p:nvPr/>
            </p:nvSpPr>
            <p:spPr>
              <a:xfrm>
                <a:off x="5539207" y="292873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2" name="Полилиния: фигура 541">
                <a:extLst>
                  <a:ext uri="{FF2B5EF4-FFF2-40B4-BE49-F238E27FC236}">
                    <a16:creationId xmlns:a16="http://schemas.microsoft.com/office/drawing/2014/main" id="{8D1C36D0-01BC-489C-B492-E9017E085ADF}"/>
                  </a:ext>
                </a:extLst>
              </p:cNvPr>
              <p:cNvSpPr/>
              <p:nvPr/>
            </p:nvSpPr>
            <p:spPr>
              <a:xfrm>
                <a:off x="5670305" y="315534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3" name="Полилиния: фигура 542">
                <a:extLst>
                  <a:ext uri="{FF2B5EF4-FFF2-40B4-BE49-F238E27FC236}">
                    <a16:creationId xmlns:a16="http://schemas.microsoft.com/office/drawing/2014/main" id="{49F124A0-E127-4DC4-9993-E25DE24153E1}"/>
                  </a:ext>
                </a:extLst>
              </p:cNvPr>
              <p:cNvSpPr/>
              <p:nvPr/>
            </p:nvSpPr>
            <p:spPr>
              <a:xfrm>
                <a:off x="5698809" y="2642057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4" name="Полилиния: фигура 543">
                <a:extLst>
                  <a:ext uri="{FF2B5EF4-FFF2-40B4-BE49-F238E27FC236}">
                    <a16:creationId xmlns:a16="http://schemas.microsoft.com/office/drawing/2014/main" id="{9ABD3AA3-EFF7-443A-B97D-A47FF0053D3B}"/>
                  </a:ext>
                </a:extLst>
              </p:cNvPr>
              <p:cNvSpPr/>
              <p:nvPr/>
            </p:nvSpPr>
            <p:spPr>
              <a:xfrm>
                <a:off x="6343383" y="2428721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5" name="Полилиния: фигура 544">
                <a:extLst>
                  <a:ext uri="{FF2B5EF4-FFF2-40B4-BE49-F238E27FC236}">
                    <a16:creationId xmlns:a16="http://schemas.microsoft.com/office/drawing/2014/main" id="{4B25EB50-215F-430E-AA91-1F217D4C3157}"/>
                  </a:ext>
                </a:extLst>
              </p:cNvPr>
              <p:cNvSpPr/>
              <p:nvPr/>
            </p:nvSpPr>
            <p:spPr>
              <a:xfrm>
                <a:off x="6960660" y="2865660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6" name="Полилиния: фигура 545">
                <a:extLst>
                  <a:ext uri="{FF2B5EF4-FFF2-40B4-BE49-F238E27FC236}">
                    <a16:creationId xmlns:a16="http://schemas.microsoft.com/office/drawing/2014/main" id="{9DE020CB-5E13-43A3-8555-6F135F9B2FB6}"/>
                  </a:ext>
                </a:extLst>
              </p:cNvPr>
              <p:cNvSpPr/>
              <p:nvPr/>
            </p:nvSpPr>
            <p:spPr>
              <a:xfrm>
                <a:off x="8567936" y="3295510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7" name="Полилиния: фигура 546">
                <a:extLst>
                  <a:ext uri="{FF2B5EF4-FFF2-40B4-BE49-F238E27FC236}">
                    <a16:creationId xmlns:a16="http://schemas.microsoft.com/office/drawing/2014/main" id="{1DE8090B-08A1-4EF7-93C4-3F387241B557}"/>
                  </a:ext>
                </a:extLst>
              </p:cNvPr>
              <p:cNvSpPr/>
              <p:nvPr/>
            </p:nvSpPr>
            <p:spPr>
              <a:xfrm>
                <a:off x="9090857" y="3362868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8" name="Полилиния: фигура 547">
                <a:extLst>
                  <a:ext uri="{FF2B5EF4-FFF2-40B4-BE49-F238E27FC236}">
                    <a16:creationId xmlns:a16="http://schemas.microsoft.com/office/drawing/2014/main" id="{EA4F06D1-E144-4B0B-BB3F-4153EBBE7D1C}"/>
                  </a:ext>
                </a:extLst>
              </p:cNvPr>
              <p:cNvSpPr/>
              <p:nvPr/>
            </p:nvSpPr>
            <p:spPr>
              <a:xfrm>
                <a:off x="8581750" y="3756429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9" name="Полилиния: фигура 548">
                <a:extLst>
                  <a:ext uri="{FF2B5EF4-FFF2-40B4-BE49-F238E27FC236}">
                    <a16:creationId xmlns:a16="http://schemas.microsoft.com/office/drawing/2014/main" id="{6B705D9A-B244-4751-814D-BF7F90028AB3}"/>
                  </a:ext>
                </a:extLst>
              </p:cNvPr>
              <p:cNvSpPr/>
              <p:nvPr/>
            </p:nvSpPr>
            <p:spPr>
              <a:xfrm>
                <a:off x="8322665" y="1911433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0" name="Группа 489">
              <a:extLst>
                <a:ext uri="{FF2B5EF4-FFF2-40B4-BE49-F238E27FC236}">
                  <a16:creationId xmlns:a16="http://schemas.microsoft.com/office/drawing/2014/main" id="{858D8604-0F11-434C-BEAE-94313AA0B226}"/>
                </a:ext>
              </a:extLst>
            </p:cNvPr>
            <p:cNvGrpSpPr/>
            <p:nvPr/>
          </p:nvGrpSpPr>
          <p:grpSpPr>
            <a:xfrm>
              <a:off x="5325719" y="2063833"/>
              <a:ext cx="3255252" cy="1349815"/>
              <a:chOff x="5325719" y="2063833"/>
              <a:chExt cx="3255252" cy="1349815"/>
            </a:xfrm>
            <a:grpFill/>
          </p:grpSpPr>
          <p:sp>
            <p:nvSpPr>
              <p:cNvPr id="533" name="Полилиния: фигура 532">
                <a:extLst>
                  <a:ext uri="{FF2B5EF4-FFF2-40B4-BE49-F238E27FC236}">
                    <a16:creationId xmlns:a16="http://schemas.microsoft.com/office/drawing/2014/main" id="{FB4BA4BC-1A66-44A9-BE57-7A625D268FD0}"/>
                  </a:ext>
                </a:extLst>
              </p:cNvPr>
              <p:cNvSpPr/>
              <p:nvPr/>
            </p:nvSpPr>
            <p:spPr>
              <a:xfrm>
                <a:off x="5325719" y="3012718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4" name="Полилиния: фигура 533">
                <a:extLst>
                  <a:ext uri="{FF2B5EF4-FFF2-40B4-BE49-F238E27FC236}">
                    <a16:creationId xmlns:a16="http://schemas.microsoft.com/office/drawing/2014/main" id="{D3D1E71B-4370-4D24-B0ED-1D96E7E11176}"/>
                  </a:ext>
                </a:extLst>
              </p:cNvPr>
              <p:cNvSpPr/>
              <p:nvPr/>
            </p:nvSpPr>
            <p:spPr>
              <a:xfrm>
                <a:off x="5691607" y="308113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5" name="Полилиния: фигура 534">
                <a:extLst>
                  <a:ext uri="{FF2B5EF4-FFF2-40B4-BE49-F238E27FC236}">
                    <a16:creationId xmlns:a16="http://schemas.microsoft.com/office/drawing/2014/main" id="{1C72971F-0DE5-45BD-B1E5-F565E2FCCB09}"/>
                  </a:ext>
                </a:extLst>
              </p:cNvPr>
              <p:cNvSpPr/>
              <p:nvPr/>
            </p:nvSpPr>
            <p:spPr>
              <a:xfrm>
                <a:off x="5822705" y="330774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6" name="Полилиния: фигура 535">
                <a:extLst>
                  <a:ext uri="{FF2B5EF4-FFF2-40B4-BE49-F238E27FC236}">
                    <a16:creationId xmlns:a16="http://schemas.microsoft.com/office/drawing/2014/main" id="{A8F15D76-9B28-4F41-ABB0-AB66363CDD8E}"/>
                  </a:ext>
                </a:extLst>
              </p:cNvPr>
              <p:cNvSpPr/>
              <p:nvPr/>
            </p:nvSpPr>
            <p:spPr>
              <a:xfrm>
                <a:off x="5851209" y="2794457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7" name="Полилиния: фигура 536">
                <a:extLst>
                  <a:ext uri="{FF2B5EF4-FFF2-40B4-BE49-F238E27FC236}">
                    <a16:creationId xmlns:a16="http://schemas.microsoft.com/office/drawing/2014/main" id="{838F9E21-D8F0-4888-B3E4-DD7F6112E4C3}"/>
                  </a:ext>
                </a:extLst>
              </p:cNvPr>
              <p:cNvSpPr/>
              <p:nvPr/>
            </p:nvSpPr>
            <p:spPr>
              <a:xfrm>
                <a:off x="6495783" y="2581121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8" name="Полилиния: фигура 537">
                <a:extLst>
                  <a:ext uri="{FF2B5EF4-FFF2-40B4-BE49-F238E27FC236}">
                    <a16:creationId xmlns:a16="http://schemas.microsoft.com/office/drawing/2014/main" id="{4D9F4324-D810-4640-B7AD-9AC8D9515B7C}"/>
                  </a:ext>
                </a:extLst>
              </p:cNvPr>
              <p:cNvSpPr/>
              <p:nvPr/>
            </p:nvSpPr>
            <p:spPr>
              <a:xfrm>
                <a:off x="7113060" y="3018060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9" name="Полилиния: фигура 538">
                <a:extLst>
                  <a:ext uri="{FF2B5EF4-FFF2-40B4-BE49-F238E27FC236}">
                    <a16:creationId xmlns:a16="http://schemas.microsoft.com/office/drawing/2014/main" id="{B82D962D-7207-45BA-8DCC-55133E48AD69}"/>
                  </a:ext>
                </a:extLst>
              </p:cNvPr>
              <p:cNvSpPr/>
              <p:nvPr/>
            </p:nvSpPr>
            <p:spPr>
              <a:xfrm>
                <a:off x="8475065" y="2063833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1" name="Группа 490">
              <a:extLst>
                <a:ext uri="{FF2B5EF4-FFF2-40B4-BE49-F238E27FC236}">
                  <a16:creationId xmlns:a16="http://schemas.microsoft.com/office/drawing/2014/main" id="{0A815B80-5A3C-4F32-8ED4-218F9FCBCF4C}"/>
                </a:ext>
              </a:extLst>
            </p:cNvPr>
            <p:cNvGrpSpPr/>
            <p:nvPr/>
          </p:nvGrpSpPr>
          <p:grpSpPr>
            <a:xfrm>
              <a:off x="2840613" y="2030656"/>
              <a:ext cx="2448672" cy="976668"/>
              <a:chOff x="2840613" y="2030656"/>
              <a:chExt cx="2448672" cy="976668"/>
            </a:xfrm>
            <a:grpFill/>
          </p:grpSpPr>
          <p:sp>
            <p:nvSpPr>
              <p:cNvPr id="526" name="Полилиния: фигура 525">
                <a:extLst>
                  <a:ext uri="{FF2B5EF4-FFF2-40B4-BE49-F238E27FC236}">
                    <a16:creationId xmlns:a16="http://schemas.microsoft.com/office/drawing/2014/main" id="{5161F890-6957-4A47-8FE6-C72A66BB9957}"/>
                  </a:ext>
                </a:extLst>
              </p:cNvPr>
              <p:cNvSpPr/>
              <p:nvPr/>
            </p:nvSpPr>
            <p:spPr>
              <a:xfrm>
                <a:off x="4189399" y="2601529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7" name="Полилиния: фигура 526">
                <a:extLst>
                  <a:ext uri="{FF2B5EF4-FFF2-40B4-BE49-F238E27FC236}">
                    <a16:creationId xmlns:a16="http://schemas.microsoft.com/office/drawing/2014/main" id="{D994C580-34EF-4E01-AAD2-19D50C9E0D58}"/>
                  </a:ext>
                </a:extLst>
              </p:cNvPr>
              <p:cNvSpPr/>
              <p:nvPr/>
            </p:nvSpPr>
            <p:spPr>
              <a:xfrm>
                <a:off x="4533550" y="2588365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8" name="Полилиния: фигура 527">
                <a:extLst>
                  <a:ext uri="{FF2B5EF4-FFF2-40B4-BE49-F238E27FC236}">
                    <a16:creationId xmlns:a16="http://schemas.microsoft.com/office/drawing/2014/main" id="{B88C2DB0-8997-4F53-951C-26CACF1F0289}"/>
                  </a:ext>
                </a:extLst>
              </p:cNvPr>
              <p:cNvSpPr/>
              <p:nvPr/>
            </p:nvSpPr>
            <p:spPr>
              <a:xfrm>
                <a:off x="4717611" y="2901418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9" name="Полилиния: фигура 528">
                <a:extLst>
                  <a:ext uri="{FF2B5EF4-FFF2-40B4-BE49-F238E27FC236}">
                    <a16:creationId xmlns:a16="http://schemas.microsoft.com/office/drawing/2014/main" id="{805EACB7-5206-4C91-95AC-3FBCEECBC974}"/>
                  </a:ext>
                </a:extLst>
              </p:cNvPr>
              <p:cNvSpPr/>
              <p:nvPr/>
            </p:nvSpPr>
            <p:spPr>
              <a:xfrm>
                <a:off x="4885889" y="2742024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0" name="Полилиния: фигура 529">
                <a:extLst>
                  <a:ext uri="{FF2B5EF4-FFF2-40B4-BE49-F238E27FC236}">
                    <a16:creationId xmlns:a16="http://schemas.microsoft.com/office/drawing/2014/main" id="{9D2CCCD8-2BB6-4395-94C2-ABFEFC61724A}"/>
                  </a:ext>
                </a:extLst>
              </p:cNvPr>
              <p:cNvSpPr/>
              <p:nvPr/>
            </p:nvSpPr>
            <p:spPr>
              <a:xfrm>
                <a:off x="3317203" y="2295046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1" name="Полилиния: фигура 530">
                <a:extLst>
                  <a:ext uri="{FF2B5EF4-FFF2-40B4-BE49-F238E27FC236}">
                    <a16:creationId xmlns:a16="http://schemas.microsoft.com/office/drawing/2014/main" id="{D9E3035A-F4BB-47A6-BDC3-57915CC8E408}"/>
                  </a:ext>
                </a:extLst>
              </p:cNvPr>
              <p:cNvSpPr/>
              <p:nvPr/>
            </p:nvSpPr>
            <p:spPr>
              <a:xfrm>
                <a:off x="2840613" y="2030656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2" name="Полилиния: фигура 531">
                <a:extLst>
                  <a:ext uri="{FF2B5EF4-FFF2-40B4-BE49-F238E27FC236}">
                    <a16:creationId xmlns:a16="http://schemas.microsoft.com/office/drawing/2014/main" id="{B8241146-C669-4889-9BFD-FCCC7A03ADF3}"/>
                  </a:ext>
                </a:extLst>
              </p:cNvPr>
              <p:cNvSpPr/>
              <p:nvPr/>
            </p:nvSpPr>
            <p:spPr>
              <a:xfrm>
                <a:off x="5183379" y="2285775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2" name="Группа 491">
              <a:extLst>
                <a:ext uri="{FF2B5EF4-FFF2-40B4-BE49-F238E27FC236}">
                  <a16:creationId xmlns:a16="http://schemas.microsoft.com/office/drawing/2014/main" id="{7C83047C-204E-41DF-9AC5-7C782CE37AD0}"/>
                </a:ext>
              </a:extLst>
            </p:cNvPr>
            <p:cNvGrpSpPr/>
            <p:nvPr/>
          </p:nvGrpSpPr>
          <p:grpSpPr>
            <a:xfrm>
              <a:off x="3266802" y="2913559"/>
              <a:ext cx="984471" cy="1007840"/>
              <a:chOff x="3266802" y="2913559"/>
              <a:chExt cx="984471" cy="1007840"/>
            </a:xfrm>
            <a:grpFill/>
          </p:grpSpPr>
          <p:sp>
            <p:nvSpPr>
              <p:cNvPr id="515" name="Полилиния: фигура 514">
                <a:extLst>
                  <a:ext uri="{FF2B5EF4-FFF2-40B4-BE49-F238E27FC236}">
                    <a16:creationId xmlns:a16="http://schemas.microsoft.com/office/drawing/2014/main" id="{E0056CA9-E12F-40ED-A4C1-157122FFBC3B}"/>
                  </a:ext>
                </a:extLst>
              </p:cNvPr>
              <p:cNvSpPr/>
              <p:nvPr/>
            </p:nvSpPr>
            <p:spPr>
              <a:xfrm>
                <a:off x="4145367" y="3188364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6" name="Полилиния: фигура 515">
                <a:extLst>
                  <a:ext uri="{FF2B5EF4-FFF2-40B4-BE49-F238E27FC236}">
                    <a16:creationId xmlns:a16="http://schemas.microsoft.com/office/drawing/2014/main" id="{74578C5C-07A6-47ED-B133-D544E68BD612}"/>
                  </a:ext>
                </a:extLst>
              </p:cNvPr>
              <p:cNvSpPr/>
              <p:nvPr/>
            </p:nvSpPr>
            <p:spPr>
              <a:xfrm>
                <a:off x="3692623" y="3815493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7" name="Полилиния: фигура 516">
                <a:extLst>
                  <a:ext uri="{FF2B5EF4-FFF2-40B4-BE49-F238E27FC236}">
                    <a16:creationId xmlns:a16="http://schemas.microsoft.com/office/drawing/2014/main" id="{5B3A77D3-0D0A-4585-BD1B-73F0F961699A}"/>
                  </a:ext>
                </a:extLst>
              </p:cNvPr>
              <p:cNvSpPr/>
              <p:nvPr/>
            </p:nvSpPr>
            <p:spPr>
              <a:xfrm>
                <a:off x="3447235" y="3661547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8" name="Полилиния: фигура 517">
                <a:extLst>
                  <a:ext uri="{FF2B5EF4-FFF2-40B4-BE49-F238E27FC236}">
                    <a16:creationId xmlns:a16="http://schemas.microsoft.com/office/drawing/2014/main" id="{CC76E757-2039-4707-AD4F-F97F517191E4}"/>
                  </a:ext>
                </a:extLst>
              </p:cNvPr>
              <p:cNvSpPr/>
              <p:nvPr/>
            </p:nvSpPr>
            <p:spPr>
              <a:xfrm>
                <a:off x="3457523" y="3800689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9" name="Полилиния: фигура 518">
                <a:extLst>
                  <a:ext uri="{FF2B5EF4-FFF2-40B4-BE49-F238E27FC236}">
                    <a16:creationId xmlns:a16="http://schemas.microsoft.com/office/drawing/2014/main" id="{FAF1AF7F-7C3F-4156-AA12-961A639DDD46}"/>
                  </a:ext>
                </a:extLst>
              </p:cNvPr>
              <p:cNvSpPr/>
              <p:nvPr/>
            </p:nvSpPr>
            <p:spPr>
              <a:xfrm>
                <a:off x="3366119" y="3476441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0" name="Полилиния: фигура 519">
                <a:extLst>
                  <a:ext uri="{FF2B5EF4-FFF2-40B4-BE49-F238E27FC236}">
                    <a16:creationId xmlns:a16="http://schemas.microsoft.com/office/drawing/2014/main" id="{CB430C3C-0611-469C-9A33-DF6500D93AD1}"/>
                  </a:ext>
                </a:extLst>
              </p:cNvPr>
              <p:cNvSpPr/>
              <p:nvPr/>
            </p:nvSpPr>
            <p:spPr>
              <a:xfrm>
                <a:off x="3908668" y="2913559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1" name="Полилиния: фигура 520">
                <a:extLst>
                  <a:ext uri="{FF2B5EF4-FFF2-40B4-BE49-F238E27FC236}">
                    <a16:creationId xmlns:a16="http://schemas.microsoft.com/office/drawing/2014/main" id="{6BA54C71-5914-4100-9E33-8BBF0111D796}"/>
                  </a:ext>
                </a:extLst>
              </p:cNvPr>
              <p:cNvSpPr/>
              <p:nvPr/>
            </p:nvSpPr>
            <p:spPr>
              <a:xfrm>
                <a:off x="3876454" y="310432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2" name="Полилиния: фигура 521">
                <a:extLst>
                  <a:ext uri="{FF2B5EF4-FFF2-40B4-BE49-F238E27FC236}">
                    <a16:creationId xmlns:a16="http://schemas.microsoft.com/office/drawing/2014/main" id="{31D55556-59C9-4686-9683-B1FA52C140B5}"/>
                  </a:ext>
                </a:extLst>
              </p:cNvPr>
              <p:cNvSpPr/>
              <p:nvPr/>
            </p:nvSpPr>
            <p:spPr>
              <a:xfrm>
                <a:off x="3535404" y="3401991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3" name="Полилиния: фигура 522">
                <a:extLst>
                  <a:ext uri="{FF2B5EF4-FFF2-40B4-BE49-F238E27FC236}">
                    <a16:creationId xmlns:a16="http://schemas.microsoft.com/office/drawing/2014/main" id="{36D0B717-D9B1-48F0-A566-981AB22EFE39}"/>
                  </a:ext>
                </a:extLst>
              </p:cNvPr>
              <p:cNvSpPr/>
              <p:nvPr/>
            </p:nvSpPr>
            <p:spPr>
              <a:xfrm>
                <a:off x="3658104" y="323870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4" name="Полилиния: фигура 523">
                <a:extLst>
                  <a:ext uri="{FF2B5EF4-FFF2-40B4-BE49-F238E27FC236}">
                    <a16:creationId xmlns:a16="http://schemas.microsoft.com/office/drawing/2014/main" id="{9554F358-F063-4DAE-92E6-FD7A17604182}"/>
                  </a:ext>
                </a:extLst>
              </p:cNvPr>
              <p:cNvSpPr/>
              <p:nvPr/>
            </p:nvSpPr>
            <p:spPr>
              <a:xfrm>
                <a:off x="3751993" y="3061245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5" name="Полилиния: фигура 524">
                <a:extLst>
                  <a:ext uri="{FF2B5EF4-FFF2-40B4-BE49-F238E27FC236}">
                    <a16:creationId xmlns:a16="http://schemas.microsoft.com/office/drawing/2014/main" id="{5E9442D5-5BCC-418E-851B-933A6FEBEC48}"/>
                  </a:ext>
                </a:extLst>
              </p:cNvPr>
              <p:cNvSpPr/>
              <p:nvPr/>
            </p:nvSpPr>
            <p:spPr>
              <a:xfrm>
                <a:off x="3266802" y="3684548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3" name="Группа 492">
              <a:extLst>
                <a:ext uri="{FF2B5EF4-FFF2-40B4-BE49-F238E27FC236}">
                  <a16:creationId xmlns:a16="http://schemas.microsoft.com/office/drawing/2014/main" id="{C7D1684E-1484-49B9-AAB3-DBC3639D9BB3}"/>
                </a:ext>
              </a:extLst>
            </p:cNvPr>
            <p:cNvGrpSpPr/>
            <p:nvPr/>
          </p:nvGrpSpPr>
          <p:grpSpPr>
            <a:xfrm>
              <a:off x="2246582" y="2506238"/>
              <a:ext cx="2069023" cy="742268"/>
              <a:chOff x="2246582" y="2506238"/>
              <a:chExt cx="2069023" cy="742268"/>
            </a:xfrm>
            <a:grpFill/>
          </p:grpSpPr>
          <p:sp>
            <p:nvSpPr>
              <p:cNvPr id="503" name="Полилиния: фигура 502">
                <a:extLst>
                  <a:ext uri="{FF2B5EF4-FFF2-40B4-BE49-F238E27FC236}">
                    <a16:creationId xmlns:a16="http://schemas.microsoft.com/office/drawing/2014/main" id="{ED9D38F4-F197-4973-BDE9-D53D9DFBBE6A}"/>
                  </a:ext>
                </a:extLst>
              </p:cNvPr>
              <p:cNvSpPr/>
              <p:nvPr/>
            </p:nvSpPr>
            <p:spPr>
              <a:xfrm>
                <a:off x="2246582" y="2962387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4" name="Полилиния: фигура 503">
                <a:extLst>
                  <a:ext uri="{FF2B5EF4-FFF2-40B4-BE49-F238E27FC236}">
                    <a16:creationId xmlns:a16="http://schemas.microsoft.com/office/drawing/2014/main" id="{D9C03453-9323-4AAA-BF29-E1E57ACD49CA}"/>
                  </a:ext>
                </a:extLst>
              </p:cNvPr>
              <p:cNvSpPr/>
              <p:nvPr/>
            </p:nvSpPr>
            <p:spPr>
              <a:xfrm>
                <a:off x="2740701" y="2506238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5" name="Полилиния: фигура 504">
                <a:extLst>
                  <a:ext uri="{FF2B5EF4-FFF2-40B4-BE49-F238E27FC236}">
                    <a16:creationId xmlns:a16="http://schemas.microsoft.com/office/drawing/2014/main" id="{2B1D4F3B-B0AD-4BC4-A2DB-70ED0CB6E159}"/>
                  </a:ext>
                </a:extLst>
              </p:cNvPr>
              <p:cNvSpPr/>
              <p:nvPr/>
            </p:nvSpPr>
            <p:spPr>
              <a:xfrm>
                <a:off x="4209699" y="3009503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6" name="Полилиния: фигура 505">
                <a:extLst>
                  <a:ext uri="{FF2B5EF4-FFF2-40B4-BE49-F238E27FC236}">
                    <a16:creationId xmlns:a16="http://schemas.microsoft.com/office/drawing/2014/main" id="{671BE7B3-8BB9-4C46-BA2F-A5B2D15F779B}"/>
                  </a:ext>
                </a:extLst>
              </p:cNvPr>
              <p:cNvSpPr/>
              <p:nvPr/>
            </p:nvSpPr>
            <p:spPr>
              <a:xfrm>
                <a:off x="3002094" y="2745907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7" name="Полилиния: фигура 506">
                <a:extLst>
                  <a:ext uri="{FF2B5EF4-FFF2-40B4-BE49-F238E27FC236}">
                    <a16:creationId xmlns:a16="http://schemas.microsoft.com/office/drawing/2014/main" id="{4576039E-3DD8-4DBB-A842-7D77D16D9927}"/>
                  </a:ext>
                </a:extLst>
              </p:cNvPr>
              <p:cNvSpPr/>
              <p:nvPr/>
            </p:nvSpPr>
            <p:spPr>
              <a:xfrm>
                <a:off x="2903383" y="2961781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8" name="Полилиния: фигура 507">
                <a:extLst>
                  <a:ext uri="{FF2B5EF4-FFF2-40B4-BE49-F238E27FC236}">
                    <a16:creationId xmlns:a16="http://schemas.microsoft.com/office/drawing/2014/main" id="{BBA6CF30-5170-4856-B4F2-A1882AE61B17}"/>
                  </a:ext>
                </a:extLst>
              </p:cNvPr>
              <p:cNvSpPr/>
              <p:nvPr/>
            </p:nvSpPr>
            <p:spPr>
              <a:xfrm>
                <a:off x="3739053" y="2789356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9" name="Полилиния: фигура 508">
                <a:extLst>
                  <a:ext uri="{FF2B5EF4-FFF2-40B4-BE49-F238E27FC236}">
                    <a16:creationId xmlns:a16="http://schemas.microsoft.com/office/drawing/2014/main" id="{41026F1C-F812-4405-AB6D-35990563E16B}"/>
                  </a:ext>
                </a:extLst>
              </p:cNvPr>
              <p:cNvSpPr/>
              <p:nvPr/>
            </p:nvSpPr>
            <p:spPr>
              <a:xfrm>
                <a:off x="3141843" y="2913953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0" name="Полилиния: фигура 509">
                <a:extLst>
                  <a:ext uri="{FF2B5EF4-FFF2-40B4-BE49-F238E27FC236}">
                    <a16:creationId xmlns:a16="http://schemas.microsoft.com/office/drawing/2014/main" id="{F09159E6-E23C-488E-8AEC-F881D3C02AED}"/>
                  </a:ext>
                </a:extLst>
              </p:cNvPr>
              <p:cNvSpPr/>
              <p:nvPr/>
            </p:nvSpPr>
            <p:spPr>
              <a:xfrm>
                <a:off x="3694476" y="2921507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1" name="Полилиния: фигура 510">
                <a:extLst>
                  <a:ext uri="{FF2B5EF4-FFF2-40B4-BE49-F238E27FC236}">
                    <a16:creationId xmlns:a16="http://schemas.microsoft.com/office/drawing/2014/main" id="{16600FDF-E07B-4F23-9EFC-EEC0AEE0FF93}"/>
                  </a:ext>
                </a:extLst>
              </p:cNvPr>
              <p:cNvSpPr/>
              <p:nvPr/>
            </p:nvSpPr>
            <p:spPr>
              <a:xfrm>
                <a:off x="3222704" y="282244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2" name="Полилиния: фигура 511">
                <a:extLst>
                  <a:ext uri="{FF2B5EF4-FFF2-40B4-BE49-F238E27FC236}">
                    <a16:creationId xmlns:a16="http://schemas.microsoft.com/office/drawing/2014/main" id="{BD51C044-FF67-495C-9FD8-53B124165B0B}"/>
                  </a:ext>
                </a:extLst>
              </p:cNvPr>
              <p:cNvSpPr/>
              <p:nvPr/>
            </p:nvSpPr>
            <p:spPr>
              <a:xfrm>
                <a:off x="3385101" y="3142600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3" name="Полилиния: фигура 512">
                <a:extLst>
                  <a:ext uri="{FF2B5EF4-FFF2-40B4-BE49-F238E27FC236}">
                    <a16:creationId xmlns:a16="http://schemas.microsoft.com/office/drawing/2014/main" id="{A3C7AC25-B73B-45F6-9F70-28E8710C975A}"/>
                  </a:ext>
                </a:extLst>
              </p:cNvPr>
              <p:cNvSpPr/>
              <p:nvPr/>
            </p:nvSpPr>
            <p:spPr>
              <a:xfrm>
                <a:off x="3551434" y="2999226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4" name="Полилиния: фигура 513">
                <a:extLst>
                  <a:ext uri="{FF2B5EF4-FFF2-40B4-BE49-F238E27FC236}">
                    <a16:creationId xmlns:a16="http://schemas.microsoft.com/office/drawing/2014/main" id="{19708E1F-253A-4180-8F57-A2761F83964F}"/>
                  </a:ext>
                </a:extLst>
              </p:cNvPr>
              <p:cNvSpPr/>
              <p:nvPr/>
            </p:nvSpPr>
            <p:spPr>
              <a:xfrm>
                <a:off x="3355625" y="3014680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4" name="Группа 493">
              <a:extLst>
                <a:ext uri="{FF2B5EF4-FFF2-40B4-BE49-F238E27FC236}">
                  <a16:creationId xmlns:a16="http://schemas.microsoft.com/office/drawing/2014/main" id="{C73460B5-E7C9-4A66-A5D0-D349BC9E6690}"/>
                </a:ext>
              </a:extLst>
            </p:cNvPr>
            <p:cNvGrpSpPr/>
            <p:nvPr/>
          </p:nvGrpSpPr>
          <p:grpSpPr>
            <a:xfrm>
              <a:off x="3029829" y="2874972"/>
              <a:ext cx="427820" cy="511520"/>
              <a:chOff x="3029829" y="2874972"/>
              <a:chExt cx="427820" cy="511520"/>
            </a:xfrm>
            <a:grpFill/>
          </p:grpSpPr>
          <p:sp>
            <p:nvSpPr>
              <p:cNvPr id="498" name="Полилиния: фигура 497">
                <a:extLst>
                  <a:ext uri="{FF2B5EF4-FFF2-40B4-BE49-F238E27FC236}">
                    <a16:creationId xmlns:a16="http://schemas.microsoft.com/office/drawing/2014/main" id="{E9A85DBE-5549-41B4-BC70-C25DB38488EF}"/>
                  </a:ext>
                </a:extLst>
              </p:cNvPr>
              <p:cNvSpPr/>
              <p:nvPr/>
            </p:nvSpPr>
            <p:spPr>
              <a:xfrm>
                <a:off x="3081812" y="3208295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9" name="Полилиния: фигура 498">
                <a:extLst>
                  <a:ext uri="{FF2B5EF4-FFF2-40B4-BE49-F238E27FC236}">
                    <a16:creationId xmlns:a16="http://schemas.microsoft.com/office/drawing/2014/main" id="{56A8B893-B705-4572-9BA9-6A83B2A1AB58}"/>
                  </a:ext>
                </a:extLst>
              </p:cNvPr>
              <p:cNvSpPr/>
              <p:nvPr/>
            </p:nvSpPr>
            <p:spPr>
              <a:xfrm>
                <a:off x="3029829" y="3007324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0" name="Полилиния: фигура 499">
                <a:extLst>
                  <a:ext uri="{FF2B5EF4-FFF2-40B4-BE49-F238E27FC236}">
                    <a16:creationId xmlns:a16="http://schemas.microsoft.com/office/drawing/2014/main" id="{14BD8DCD-46D9-4837-AC32-41D1E2D078DE}"/>
                  </a:ext>
                </a:extLst>
              </p:cNvPr>
              <p:cNvSpPr/>
              <p:nvPr/>
            </p:nvSpPr>
            <p:spPr>
              <a:xfrm>
                <a:off x="3153454" y="3044886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1" name="Полилиния: фигура 500">
                <a:extLst>
                  <a:ext uri="{FF2B5EF4-FFF2-40B4-BE49-F238E27FC236}">
                    <a16:creationId xmlns:a16="http://schemas.microsoft.com/office/drawing/2014/main" id="{B0EA6AC7-7D66-401C-9AAD-66BDEC1F94D8}"/>
                  </a:ext>
                </a:extLst>
              </p:cNvPr>
              <p:cNvSpPr/>
              <p:nvPr/>
            </p:nvSpPr>
            <p:spPr>
              <a:xfrm>
                <a:off x="3329121" y="3280586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2" name="Полилиния: фигура 501">
                <a:extLst>
                  <a:ext uri="{FF2B5EF4-FFF2-40B4-BE49-F238E27FC236}">
                    <a16:creationId xmlns:a16="http://schemas.microsoft.com/office/drawing/2014/main" id="{812221B3-AECE-4AF3-974B-003A433781C7}"/>
                  </a:ext>
                </a:extLst>
              </p:cNvPr>
              <p:cNvSpPr/>
              <p:nvPr/>
            </p:nvSpPr>
            <p:spPr>
              <a:xfrm>
                <a:off x="3351743" y="2874972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5" name="Группа 494">
              <a:extLst>
                <a:ext uri="{FF2B5EF4-FFF2-40B4-BE49-F238E27FC236}">
                  <a16:creationId xmlns:a16="http://schemas.microsoft.com/office/drawing/2014/main" id="{B730721D-FF0F-4961-8926-6EEB30AB1131}"/>
                </a:ext>
              </a:extLst>
            </p:cNvPr>
            <p:cNvGrpSpPr/>
            <p:nvPr/>
          </p:nvGrpSpPr>
          <p:grpSpPr>
            <a:xfrm>
              <a:off x="3165700" y="3142211"/>
              <a:ext cx="189876" cy="272854"/>
              <a:chOff x="3165700" y="3142211"/>
              <a:chExt cx="189876" cy="272854"/>
            </a:xfrm>
            <a:grpFill/>
          </p:grpSpPr>
          <p:sp>
            <p:nvSpPr>
              <p:cNvPr id="496" name="Полилиния: фигура 495">
                <a:extLst>
                  <a:ext uri="{FF2B5EF4-FFF2-40B4-BE49-F238E27FC236}">
                    <a16:creationId xmlns:a16="http://schemas.microsoft.com/office/drawing/2014/main" id="{3AD9CDC3-DEC7-4466-9413-E82744F4E6C8}"/>
                  </a:ext>
                </a:extLst>
              </p:cNvPr>
              <p:cNvSpPr/>
              <p:nvPr/>
            </p:nvSpPr>
            <p:spPr>
              <a:xfrm>
                <a:off x="3249670" y="3142211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7" name="Полилиния: фигура 496">
                <a:extLst>
                  <a:ext uri="{FF2B5EF4-FFF2-40B4-BE49-F238E27FC236}">
                    <a16:creationId xmlns:a16="http://schemas.microsoft.com/office/drawing/2014/main" id="{78C8F944-BE42-4C3A-A18A-8A4C3861147F}"/>
                  </a:ext>
                </a:extLst>
              </p:cNvPr>
              <p:cNvSpPr/>
              <p:nvPr/>
            </p:nvSpPr>
            <p:spPr>
              <a:xfrm>
                <a:off x="3165700" y="3309159"/>
                <a:ext cx="105906" cy="105906"/>
              </a:xfrm>
              <a:custGeom>
                <a:avLst/>
                <a:gdLst>
                  <a:gd name="connsiteX0" fmla="*/ 76792 w 76791"/>
                  <a:gd name="connsiteY0" fmla="*/ 38396 h 76791"/>
                  <a:gd name="connsiteX1" fmla="*/ 38396 w 76791"/>
                  <a:gd name="connsiteY1" fmla="*/ 76792 h 76791"/>
                  <a:gd name="connsiteX2" fmla="*/ 0 w 76791"/>
                  <a:gd name="connsiteY2" fmla="*/ 38396 h 76791"/>
                  <a:gd name="connsiteX3" fmla="*/ 38396 w 76791"/>
                  <a:gd name="connsiteY3" fmla="*/ 0 h 76791"/>
                  <a:gd name="connsiteX4" fmla="*/ 76792 w 76791"/>
                  <a:gd name="connsiteY4" fmla="*/ 38396 h 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91" h="76791">
                    <a:moveTo>
                      <a:pt x="76792" y="38396"/>
                    </a:moveTo>
                    <a:cubicBezTo>
                      <a:pt x="76792" y="59601"/>
                      <a:pt x="59601" y="76792"/>
                      <a:pt x="38396" y="76792"/>
                    </a:cubicBezTo>
                    <a:cubicBezTo>
                      <a:pt x="17190" y="76792"/>
                      <a:pt x="0" y="59601"/>
                      <a:pt x="0" y="38396"/>
                    </a:cubicBezTo>
                    <a:cubicBezTo>
                      <a:pt x="0" y="17190"/>
                      <a:pt x="17191" y="0"/>
                      <a:pt x="38396" y="0"/>
                    </a:cubicBezTo>
                    <a:cubicBezTo>
                      <a:pt x="59602" y="0"/>
                      <a:pt x="76792" y="17190"/>
                      <a:pt x="76792" y="38396"/>
                    </a:cubicBezTo>
                    <a:close/>
                  </a:path>
                </a:pathLst>
              </a:custGeom>
              <a:grpFill/>
              <a:ln w="20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550" name="Группа 549">
            <a:extLst>
              <a:ext uri="{FF2B5EF4-FFF2-40B4-BE49-F238E27FC236}">
                <a16:creationId xmlns:a16="http://schemas.microsoft.com/office/drawing/2014/main" id="{EAF00491-CF50-4F5F-9E48-88CEEF1F0BAB}"/>
              </a:ext>
            </a:extLst>
          </p:cNvPr>
          <p:cNvGrpSpPr/>
          <p:nvPr/>
        </p:nvGrpSpPr>
        <p:grpSpPr>
          <a:xfrm>
            <a:off x="325058" y="299838"/>
            <a:ext cx="8780745" cy="6240046"/>
            <a:chOff x="325058" y="299838"/>
            <a:chExt cx="8780745" cy="6240046"/>
          </a:xfrm>
        </p:grpSpPr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BAFEA93C-FFFF-43AB-BF93-BBF2E4661298}"/>
                </a:ext>
              </a:extLst>
            </p:cNvPr>
            <p:cNvSpPr txBox="1"/>
            <p:nvPr/>
          </p:nvSpPr>
          <p:spPr>
            <a:xfrm>
              <a:off x="589649" y="1858651"/>
              <a:ext cx="466395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Тверь</a:t>
              </a:r>
            </a:p>
          </p:txBody>
        </p:sp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36B281BF-0C6A-41E1-A0AF-79DEF9910447}"/>
                </a:ext>
              </a:extLst>
            </p:cNvPr>
            <p:cNvSpPr txBox="1"/>
            <p:nvPr/>
          </p:nvSpPr>
          <p:spPr>
            <a:xfrm>
              <a:off x="578853" y="2319544"/>
              <a:ext cx="658005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Смоленск</a:t>
              </a:r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11FE336B-063B-4605-B146-6FF03B249504}"/>
                </a:ext>
              </a:extLst>
            </p:cNvPr>
            <p:cNvSpPr txBox="1"/>
            <p:nvPr/>
          </p:nvSpPr>
          <p:spPr>
            <a:xfrm>
              <a:off x="1943317" y="5055693"/>
              <a:ext cx="739115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Ставрополь</a:t>
              </a: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499C77EF-3202-474D-855E-0010CE4AB890}"/>
                </a:ext>
              </a:extLst>
            </p:cNvPr>
            <p:cNvSpPr txBox="1"/>
            <p:nvPr/>
          </p:nvSpPr>
          <p:spPr>
            <a:xfrm>
              <a:off x="4556244" y="5821747"/>
              <a:ext cx="727172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Махачкала</a:t>
              </a:r>
            </a:p>
          </p:txBody>
        </p: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4C1807AD-79F5-403B-9AE4-5710C561B69B}"/>
                </a:ext>
              </a:extLst>
            </p:cNvPr>
            <p:cNvSpPr txBox="1"/>
            <p:nvPr/>
          </p:nvSpPr>
          <p:spPr>
            <a:xfrm>
              <a:off x="3195295" y="6357462"/>
              <a:ext cx="602353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Нальчик</a:t>
              </a:r>
            </a:p>
          </p:txBody>
        </p:sp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0B8CA8A9-9081-4EB9-A703-4E42F3E31A5B}"/>
                </a:ext>
              </a:extLst>
            </p:cNvPr>
            <p:cNvSpPr txBox="1"/>
            <p:nvPr/>
          </p:nvSpPr>
          <p:spPr>
            <a:xfrm>
              <a:off x="777914" y="5397624"/>
              <a:ext cx="739115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Краснодар</a:t>
              </a:r>
            </a:p>
          </p:txBody>
        </p:sp>
        <p:sp>
          <p:nvSpPr>
            <p:cNvPr id="557" name="TextBox 556">
              <a:extLst>
                <a:ext uri="{FF2B5EF4-FFF2-40B4-BE49-F238E27FC236}">
                  <a16:creationId xmlns:a16="http://schemas.microsoft.com/office/drawing/2014/main" id="{12170698-EDCE-4E00-957B-8F435E6BDD70}"/>
                </a:ext>
              </a:extLst>
            </p:cNvPr>
            <p:cNvSpPr txBox="1"/>
            <p:nvPr/>
          </p:nvSpPr>
          <p:spPr>
            <a:xfrm>
              <a:off x="3706916" y="662259"/>
              <a:ext cx="528539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Казань</a:t>
              </a:r>
            </a:p>
          </p:txBody>
        </p: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867FAF21-4C32-493B-B122-B1E80BB4F822}"/>
                </a:ext>
              </a:extLst>
            </p:cNvPr>
            <p:cNvSpPr txBox="1"/>
            <p:nvPr/>
          </p:nvSpPr>
          <p:spPr>
            <a:xfrm>
              <a:off x="4243328" y="1579207"/>
              <a:ext cx="625581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Самара</a:t>
              </a:r>
            </a:p>
          </p:txBody>
        </p: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C9EF68BA-5FBE-4285-9E81-478E40CC5949}"/>
                </a:ext>
              </a:extLst>
            </p:cNvPr>
            <p:cNvSpPr txBox="1"/>
            <p:nvPr/>
          </p:nvSpPr>
          <p:spPr>
            <a:xfrm>
              <a:off x="2672494" y="431271"/>
              <a:ext cx="802350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Йошкар-Ола</a:t>
              </a:r>
            </a:p>
          </p:txBody>
        </p:sp>
        <p:sp>
          <p:nvSpPr>
            <p:cNvPr id="560" name="TextBox 559">
              <a:extLst>
                <a:ext uri="{FF2B5EF4-FFF2-40B4-BE49-F238E27FC236}">
                  <a16:creationId xmlns:a16="http://schemas.microsoft.com/office/drawing/2014/main" id="{93017E9E-6EF4-40E2-8133-AA3B05DA8161}"/>
                </a:ext>
              </a:extLst>
            </p:cNvPr>
            <p:cNvSpPr txBox="1"/>
            <p:nvPr/>
          </p:nvSpPr>
          <p:spPr>
            <a:xfrm>
              <a:off x="2465862" y="1221173"/>
              <a:ext cx="520979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Калуга</a:t>
              </a:r>
            </a:p>
          </p:txBody>
        </p: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CC2FEF71-8A95-4EE8-85D0-B52A04A26D16}"/>
                </a:ext>
              </a:extLst>
            </p:cNvPr>
            <p:cNvSpPr txBox="1"/>
            <p:nvPr/>
          </p:nvSpPr>
          <p:spPr>
            <a:xfrm>
              <a:off x="388649" y="3425297"/>
              <a:ext cx="931587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Ростов</a:t>
              </a: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-на-Дону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C72A65F3-2A2C-4C3A-A548-68FF0EF02791}"/>
                </a:ext>
              </a:extLst>
            </p:cNvPr>
            <p:cNvSpPr txBox="1"/>
            <p:nvPr/>
          </p:nvSpPr>
          <p:spPr>
            <a:xfrm>
              <a:off x="1237492" y="299838"/>
              <a:ext cx="709494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Владимир</a:t>
              </a:r>
            </a:p>
          </p:txBody>
        </p:sp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EAC94F63-6E6C-4953-A4EA-C6D2A3322DB2}"/>
                </a:ext>
              </a:extLst>
            </p:cNvPr>
            <p:cNvSpPr txBox="1"/>
            <p:nvPr/>
          </p:nvSpPr>
          <p:spPr>
            <a:xfrm>
              <a:off x="3658031" y="5400432"/>
              <a:ext cx="727172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Волгоград</a:t>
              </a:r>
            </a:p>
          </p:txBody>
        </p:sp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DD6140AB-D214-401B-9D65-44BE44D358A2}"/>
                </a:ext>
              </a:extLst>
            </p:cNvPr>
            <p:cNvSpPr txBox="1"/>
            <p:nvPr/>
          </p:nvSpPr>
          <p:spPr>
            <a:xfrm>
              <a:off x="1168678" y="1394844"/>
              <a:ext cx="621063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Москва</a:t>
              </a:r>
            </a:p>
          </p:txBody>
        </p: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B1F235AA-7DC2-46F0-BD00-16B44FCC04A9}"/>
                </a:ext>
              </a:extLst>
            </p:cNvPr>
            <p:cNvSpPr txBox="1"/>
            <p:nvPr/>
          </p:nvSpPr>
          <p:spPr>
            <a:xfrm>
              <a:off x="1563867" y="1037109"/>
              <a:ext cx="706645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Ярославль</a:t>
              </a:r>
            </a:p>
          </p:txBody>
        </p:sp>
        <p:sp>
          <p:nvSpPr>
            <p:cNvPr id="566" name="TextBox 565">
              <a:extLst>
                <a:ext uri="{FF2B5EF4-FFF2-40B4-BE49-F238E27FC236}">
                  <a16:creationId xmlns:a16="http://schemas.microsoft.com/office/drawing/2014/main" id="{5FA870CE-5709-498A-ADAD-36E9AFFC7292}"/>
                </a:ext>
              </a:extLst>
            </p:cNvPr>
            <p:cNvSpPr txBox="1"/>
            <p:nvPr/>
          </p:nvSpPr>
          <p:spPr>
            <a:xfrm>
              <a:off x="737059" y="4827412"/>
              <a:ext cx="474207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Тула</a:t>
              </a: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A74B1C4F-92CD-447C-933F-43B6E43B1055}"/>
                </a:ext>
              </a:extLst>
            </p:cNvPr>
            <p:cNvSpPr txBox="1"/>
            <p:nvPr/>
          </p:nvSpPr>
          <p:spPr>
            <a:xfrm>
              <a:off x="781088" y="3035951"/>
              <a:ext cx="501321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Курск</a:t>
              </a:r>
            </a:p>
          </p:txBody>
        </p:sp>
        <p:sp>
          <p:nvSpPr>
            <p:cNvPr id="568" name="TextBox 567">
              <a:extLst>
                <a:ext uri="{FF2B5EF4-FFF2-40B4-BE49-F238E27FC236}">
                  <a16:creationId xmlns:a16="http://schemas.microsoft.com/office/drawing/2014/main" id="{5CF1EB4E-3A63-4E72-9EB4-6337E9A9C758}"/>
                </a:ext>
              </a:extLst>
            </p:cNvPr>
            <p:cNvSpPr txBox="1"/>
            <p:nvPr/>
          </p:nvSpPr>
          <p:spPr>
            <a:xfrm>
              <a:off x="325058" y="4268686"/>
              <a:ext cx="623353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Белгород</a:t>
              </a:r>
            </a:p>
          </p:txBody>
        </p:sp>
        <p:sp>
          <p:nvSpPr>
            <p:cNvPr id="569" name="TextBox 568">
              <a:extLst>
                <a:ext uri="{FF2B5EF4-FFF2-40B4-BE49-F238E27FC236}">
                  <a16:creationId xmlns:a16="http://schemas.microsoft.com/office/drawing/2014/main" id="{77DFC022-5E6F-40D3-933A-C5A330B09B84}"/>
                </a:ext>
              </a:extLst>
            </p:cNvPr>
            <p:cNvSpPr txBox="1"/>
            <p:nvPr/>
          </p:nvSpPr>
          <p:spPr>
            <a:xfrm>
              <a:off x="2511856" y="5492722"/>
              <a:ext cx="660866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Воронеж</a:t>
              </a:r>
            </a:p>
          </p:txBody>
        </p:sp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78F26EB3-4A8F-4EDA-99A3-B10A264F87BE}"/>
                </a:ext>
              </a:extLst>
            </p:cNvPr>
            <p:cNvSpPr txBox="1"/>
            <p:nvPr/>
          </p:nvSpPr>
          <p:spPr>
            <a:xfrm>
              <a:off x="2885570" y="5910562"/>
              <a:ext cx="522738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Липецк</a:t>
              </a:r>
            </a:p>
          </p:txBody>
        </p:sp>
        <p:sp>
          <p:nvSpPr>
            <p:cNvPr id="571" name="TextBox 570">
              <a:extLst>
                <a:ext uri="{FF2B5EF4-FFF2-40B4-BE49-F238E27FC236}">
                  <a16:creationId xmlns:a16="http://schemas.microsoft.com/office/drawing/2014/main" id="{D93DE93B-CD05-4B03-9814-C92888CE738F}"/>
                </a:ext>
              </a:extLst>
            </p:cNvPr>
            <p:cNvSpPr txBox="1"/>
            <p:nvPr/>
          </p:nvSpPr>
          <p:spPr>
            <a:xfrm>
              <a:off x="7655459" y="778782"/>
              <a:ext cx="660866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Саранск</a:t>
              </a:r>
            </a:p>
          </p:txBody>
        </p:sp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C92D6761-49E9-4BD9-B3D9-17DC0B7EDC30}"/>
                </a:ext>
              </a:extLst>
            </p:cNvPr>
            <p:cNvSpPr txBox="1"/>
            <p:nvPr/>
          </p:nvSpPr>
          <p:spPr>
            <a:xfrm>
              <a:off x="5773882" y="5872370"/>
              <a:ext cx="616723" cy="182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Саратов</a:t>
              </a:r>
            </a:p>
          </p:txBody>
        </p:sp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F31A1BB6-41DA-4658-833A-40EF83DDD507}"/>
                </a:ext>
              </a:extLst>
            </p:cNvPr>
            <p:cNvSpPr txBox="1"/>
            <p:nvPr/>
          </p:nvSpPr>
          <p:spPr>
            <a:xfrm>
              <a:off x="4894972" y="369674"/>
              <a:ext cx="774570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Чебоксары</a:t>
              </a:r>
            </a:p>
          </p:txBody>
        </p:sp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2973EE29-A48B-438C-99B8-26F0FBE0549E}"/>
                </a:ext>
              </a:extLst>
            </p:cNvPr>
            <p:cNvSpPr txBox="1"/>
            <p:nvPr/>
          </p:nvSpPr>
          <p:spPr>
            <a:xfrm>
              <a:off x="5051357" y="860882"/>
              <a:ext cx="704200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Ульяновск</a:t>
              </a: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DBE66B57-73ED-4C5E-B767-64543BC8F6A6}"/>
                </a:ext>
              </a:extLst>
            </p:cNvPr>
            <p:cNvSpPr txBox="1"/>
            <p:nvPr/>
          </p:nvSpPr>
          <p:spPr>
            <a:xfrm>
              <a:off x="6088288" y="542238"/>
              <a:ext cx="552945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Рязань</a:t>
              </a:r>
            </a:p>
          </p:txBody>
        </p: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79BDC0BA-AAD3-43F5-9480-3597FC3594F1}"/>
                </a:ext>
              </a:extLst>
            </p:cNvPr>
            <p:cNvSpPr txBox="1"/>
            <p:nvPr/>
          </p:nvSpPr>
          <p:spPr>
            <a:xfrm>
              <a:off x="8267855" y="4685576"/>
              <a:ext cx="837948" cy="182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ru-RU" sz="7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Н. Новгород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96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3BE48-232A-497B-9CCF-B49FD210EEC1}"/>
              </a:ext>
            </a:extLst>
          </p:cNvPr>
          <p:cNvSpPr txBox="1"/>
          <p:nvPr/>
        </p:nvSpPr>
        <p:spPr>
          <a:xfrm>
            <a:off x="784241" y="703153"/>
            <a:ext cx="5971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5598"/>
                </a:solidFill>
              </a:rPr>
              <a:t>DATAREON PLATFORM</a:t>
            </a:r>
            <a:endParaRPr lang="ru-RU" sz="4000" b="1" dirty="0">
              <a:solidFill>
                <a:srgbClr val="00559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F8C75-0628-415B-B985-AD3A209998DB}"/>
              </a:ext>
            </a:extLst>
          </p:cNvPr>
          <p:cNvSpPr txBox="1"/>
          <p:nvPr/>
        </p:nvSpPr>
        <p:spPr>
          <a:xfrm>
            <a:off x="784241" y="2155245"/>
            <a:ext cx="10742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5598"/>
                </a:solidFill>
                <a:latin typeface="Montserrat" panose="00000500000000000000" pitchFamily="2" charset="-52"/>
              </a:rPr>
              <a:t>Единая экосистема для интеграции приложений и управления данными. </a:t>
            </a:r>
            <a:r>
              <a:rPr lang="ru-RU" dirty="0">
                <a:latin typeface="Montserrat" panose="00000500000000000000" pitchFamily="2" charset="-52"/>
              </a:rPr>
              <a:t>DATAREON Platform является масштабируемой и отказоустойчивой </a:t>
            </a:r>
            <a:r>
              <a:rPr lang="ru-RU" dirty="0" err="1">
                <a:latin typeface="Montserrat" panose="00000500000000000000" pitchFamily="2" charset="-52"/>
              </a:rPr>
              <a:t>low-code</a:t>
            </a:r>
            <a:r>
              <a:rPr lang="ru-RU" dirty="0">
                <a:latin typeface="Montserrat" panose="00000500000000000000" pitchFamily="2" charset="-52"/>
              </a:rPr>
              <a:t> платформой для управления корпоративными данными и интеграции приложений.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0166F-F7F7-4EE3-BD4E-3F9AC615CF78}"/>
              </a:ext>
            </a:extLst>
          </p:cNvPr>
          <p:cNvSpPr txBox="1"/>
          <p:nvPr/>
        </p:nvSpPr>
        <p:spPr>
          <a:xfrm>
            <a:off x="7190917" y="3509213"/>
            <a:ext cx="42771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5598"/>
                </a:solidFill>
                <a:latin typeface="Montserrat" panose="00000500000000000000" pitchFamily="2" charset="-52"/>
              </a:rPr>
              <a:t>0% </a:t>
            </a:r>
            <a:r>
              <a:rPr lang="ru-RU" sz="2400" b="1" dirty="0" err="1">
                <a:solidFill>
                  <a:srgbClr val="005598"/>
                </a:solidFill>
                <a:latin typeface="Montserrat" panose="00000500000000000000" pitchFamily="2" charset="-52"/>
              </a:rPr>
              <a:t>импортозависимых</a:t>
            </a:r>
            <a:r>
              <a:rPr lang="ru-RU" sz="2400" b="1" dirty="0">
                <a:solidFill>
                  <a:srgbClr val="005598"/>
                </a:solidFill>
                <a:latin typeface="Montserrat" panose="00000500000000000000" pitchFamily="2" charset="-52"/>
              </a:rPr>
              <a:t> технологий!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3BC85-55A8-4235-8317-2D3A4B90C8ED}"/>
              </a:ext>
            </a:extLst>
          </p:cNvPr>
          <p:cNvSpPr txBox="1"/>
          <p:nvPr/>
        </p:nvSpPr>
        <p:spPr>
          <a:xfrm>
            <a:off x="7190917" y="4368785"/>
            <a:ext cx="42771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400" dirty="0">
                <a:latin typeface="Montserrat" panose="00000500000000000000" pitchFamily="2" charset="-52"/>
              </a:rPr>
              <a:t>Платформа DATAREON построена на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 err="1">
                <a:latin typeface="Montserrat" panose="00000500000000000000" pitchFamily="2" charset="-52"/>
              </a:rPr>
              <a:t>импортонезависимом</a:t>
            </a:r>
            <a:r>
              <a:rPr lang="ru-RU" sz="1400" dirty="0">
                <a:latin typeface="Montserrat" panose="00000500000000000000" pitchFamily="2" charset="-52"/>
              </a:rPr>
              <a:t> технологическом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стеке. </a:t>
            </a:r>
          </a:p>
          <a:p>
            <a:pPr>
              <a:buClr>
                <a:srgbClr val="005598"/>
              </a:buClr>
            </a:pPr>
            <a:endParaRPr lang="ru-RU" sz="1400" dirty="0">
              <a:latin typeface="Montserrat" panose="00000500000000000000" pitchFamily="2" charset="-52"/>
            </a:endParaRPr>
          </a:p>
          <a:p>
            <a:pPr>
              <a:buClr>
                <a:srgbClr val="005598"/>
              </a:buClr>
            </a:pPr>
            <a:r>
              <a:rPr lang="ru-RU" sz="1400" dirty="0">
                <a:latin typeface="Montserrat" panose="00000500000000000000" pitchFamily="2" charset="-52"/>
              </a:rPr>
              <a:t>Это кросс-платформенное приложение, созданное на технологической платформе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.NET Core без использования сторонних компонентов.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3524A-3ADA-4763-942F-61DE920CA8FB}"/>
              </a:ext>
            </a:extLst>
          </p:cNvPr>
          <p:cNvSpPr txBox="1"/>
          <p:nvPr/>
        </p:nvSpPr>
        <p:spPr>
          <a:xfrm>
            <a:off x="784242" y="3509213"/>
            <a:ext cx="1970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tserrat" panose="00000500000000000000" pitchFamily="2" charset="-52"/>
              </a:rPr>
              <a:t>ESB, MQ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5608A-FFFB-4C36-956A-0CFF452AF597}"/>
              </a:ext>
            </a:extLst>
          </p:cNvPr>
          <p:cNvSpPr txBox="1"/>
          <p:nvPr/>
        </p:nvSpPr>
        <p:spPr>
          <a:xfrm>
            <a:off x="784242" y="3992088"/>
            <a:ext cx="2307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Интеграция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приложений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3B862-6941-4BA4-9625-895326123491}"/>
              </a:ext>
            </a:extLst>
          </p:cNvPr>
          <p:cNvSpPr txBox="1"/>
          <p:nvPr/>
        </p:nvSpPr>
        <p:spPr>
          <a:xfrm>
            <a:off x="3139741" y="3509213"/>
            <a:ext cx="217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Montserrat" panose="00000500000000000000" pitchFamily="2" charset="-52"/>
              </a:rPr>
              <a:t>MDM, </a:t>
            </a:r>
            <a:r>
              <a:rPr lang="ru-RU" sz="2400" b="1" dirty="0">
                <a:latin typeface="Montserrat" panose="00000500000000000000" pitchFamily="2" charset="-52"/>
              </a:rPr>
              <a:t>НСИ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F10D3-BCB9-485D-97EA-48D46AD66886}"/>
              </a:ext>
            </a:extLst>
          </p:cNvPr>
          <p:cNvSpPr txBox="1"/>
          <p:nvPr/>
        </p:nvSpPr>
        <p:spPr>
          <a:xfrm>
            <a:off x="3139741" y="3992088"/>
            <a:ext cx="2307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Управление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мастер-данными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6FD929-4657-4806-A403-F65139000690}"/>
              </a:ext>
            </a:extLst>
          </p:cNvPr>
          <p:cNvSpPr txBox="1"/>
          <p:nvPr/>
        </p:nvSpPr>
        <p:spPr>
          <a:xfrm>
            <a:off x="784242" y="4961496"/>
            <a:ext cx="1970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Montserrat" panose="00000500000000000000" pitchFamily="2" charset="-52"/>
              </a:rPr>
              <a:t>DQ, ETL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7A0C3-84CD-4399-9591-519F6D1CA73F}"/>
              </a:ext>
            </a:extLst>
          </p:cNvPr>
          <p:cNvSpPr txBox="1"/>
          <p:nvPr/>
        </p:nvSpPr>
        <p:spPr>
          <a:xfrm>
            <a:off x="784242" y="5444371"/>
            <a:ext cx="23078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Обработка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и управление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качеством данных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0709B-6DB1-4D5B-878C-7C1E275F3A76}"/>
              </a:ext>
            </a:extLst>
          </p:cNvPr>
          <p:cNvSpPr txBox="1"/>
          <p:nvPr/>
        </p:nvSpPr>
        <p:spPr>
          <a:xfrm>
            <a:off x="3139741" y="4961496"/>
            <a:ext cx="217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Montserrat" panose="00000500000000000000" pitchFamily="2" charset="-52"/>
              </a:rPr>
              <a:t>EDW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5E01A-0BCB-4365-9A32-B7C756B407AF}"/>
              </a:ext>
            </a:extLst>
          </p:cNvPr>
          <p:cNvSpPr txBox="1"/>
          <p:nvPr/>
        </p:nvSpPr>
        <p:spPr>
          <a:xfrm>
            <a:off x="3139741" y="5444371"/>
            <a:ext cx="23078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Построение корпоративных хранилищ данных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F87CAE-851A-4546-A0EE-EDAEFBB17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5293" y="3519540"/>
            <a:ext cx="902210" cy="7780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C6DD69-E745-40C4-9351-18E7D6040ED8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96418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D6E89C-A848-4D55-A02A-B19032BA29CC}"/>
              </a:ext>
            </a:extLst>
          </p:cNvPr>
          <p:cNvSpPr txBox="1"/>
          <p:nvPr/>
        </p:nvSpPr>
        <p:spPr>
          <a:xfrm>
            <a:off x="798470" y="6351569"/>
            <a:ext cx="5250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0</a:t>
            </a:r>
            <a:r>
              <a:rPr lang="en-US" sz="1300" dirty="0">
                <a:latin typeface="Montserrat" panose="00000500000000000000" pitchFamily="2" charset="-52"/>
              </a:rPr>
              <a:t>9</a:t>
            </a:r>
            <a:endParaRPr lang="ru-RU" sz="1300" dirty="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5E3C4-CF03-4FE0-A616-5D249A47D885}"/>
              </a:ext>
            </a:extLst>
          </p:cNvPr>
          <p:cNvSpPr txBox="1"/>
          <p:nvPr/>
        </p:nvSpPr>
        <p:spPr>
          <a:xfrm>
            <a:off x="784241" y="703153"/>
            <a:ext cx="5971952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b="1" dirty="0">
                <a:solidFill>
                  <a:srgbClr val="005598"/>
                </a:solidFill>
              </a:rPr>
              <a:t>ЭФФЕКТЫ </a:t>
            </a:r>
            <a:br>
              <a:rPr lang="ru-RU" sz="4000" b="1" dirty="0">
                <a:solidFill>
                  <a:srgbClr val="005598"/>
                </a:solidFill>
              </a:rPr>
            </a:br>
            <a:r>
              <a:rPr lang="ru-RU" sz="4000" b="1" dirty="0">
                <a:solidFill>
                  <a:srgbClr val="005598"/>
                </a:solidFill>
              </a:rPr>
              <a:t>ОТ ВНЕДРЕНИЯ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025C3-698E-42DA-B89A-39C6829C1F47}"/>
              </a:ext>
            </a:extLst>
          </p:cNvPr>
          <p:cNvSpPr txBox="1"/>
          <p:nvPr/>
        </p:nvSpPr>
        <p:spPr>
          <a:xfrm>
            <a:off x="784242" y="2219516"/>
            <a:ext cx="34147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Обладание единой, полной и достоверной корпоративной информацией</a:t>
            </a: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endParaRPr lang="ru-RU" sz="1300" dirty="0">
              <a:latin typeface="Montserrat" panose="00000500000000000000" pitchFamily="2" charset="-52"/>
            </a:endParaRP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«Единый язык» для общения </a:t>
            </a:r>
            <a:br>
              <a:rPr lang="ru-RU" sz="1300" dirty="0">
                <a:latin typeface="Montserrat" panose="00000500000000000000" pitchFamily="2" charset="-52"/>
              </a:rPr>
            </a:br>
            <a:r>
              <a:rPr lang="ru-RU" sz="1300" dirty="0">
                <a:latin typeface="Montserrat" panose="00000500000000000000" pitchFamily="2" charset="-52"/>
              </a:rPr>
              <a:t>всех информационных систем </a:t>
            </a:r>
            <a:br>
              <a:rPr lang="ru-RU" sz="1300" dirty="0">
                <a:latin typeface="Montserrat" panose="00000500000000000000" pitchFamily="2" charset="-52"/>
              </a:rPr>
            </a:br>
            <a:r>
              <a:rPr lang="ru-RU" sz="1300" dirty="0">
                <a:latin typeface="Montserrat" panose="00000500000000000000" pitchFamily="2" charset="-52"/>
              </a:rPr>
              <a:t>и сотрудников</a:t>
            </a: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endParaRPr lang="ru-RU" sz="1300" dirty="0">
              <a:latin typeface="Montserrat" panose="00000500000000000000" pitchFamily="2" charset="-52"/>
            </a:endParaRP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Ускорение прохождения бизнес-процессов по всей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422C6-5C5B-45BF-A7E6-36F135FFBED7}"/>
              </a:ext>
            </a:extLst>
          </p:cNvPr>
          <p:cNvSpPr txBox="1"/>
          <p:nvPr/>
        </p:nvSpPr>
        <p:spPr>
          <a:xfrm>
            <a:off x="8563986" y="2200466"/>
            <a:ext cx="304079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Формирование единого информационного пространства компании</a:t>
            </a:r>
          </a:p>
          <a:p>
            <a:pPr>
              <a:buClr>
                <a:srgbClr val="005598"/>
              </a:buClr>
            </a:pPr>
            <a:endParaRPr lang="ru-RU" sz="1300" dirty="0">
              <a:latin typeface="Montserrat" panose="00000500000000000000" pitchFamily="2" charset="-52"/>
            </a:endParaRPr>
          </a:p>
          <a:p>
            <a:pPr>
              <a:buClr>
                <a:srgbClr val="005598"/>
              </a:buClr>
            </a:pPr>
            <a:endParaRPr lang="ru-RU" sz="1300" dirty="0">
              <a:latin typeface="Montserrat" panose="00000500000000000000" pitchFamily="2" charset="-52"/>
            </a:endParaRP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Постоянное поддержание корпоративной информации </a:t>
            </a:r>
            <a:br>
              <a:rPr lang="ru-RU" sz="1300" dirty="0">
                <a:latin typeface="Montserrat" panose="00000500000000000000" pitchFamily="2" charset="-52"/>
              </a:rPr>
            </a:br>
            <a:r>
              <a:rPr lang="ru-RU" sz="1300" dirty="0">
                <a:latin typeface="Montserrat" panose="00000500000000000000" pitchFamily="2" charset="-52"/>
              </a:rPr>
              <a:t>в актуальном состоянии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3749F-02F4-4EE5-A7DC-A1ADDE55B38B}"/>
              </a:ext>
            </a:extLst>
          </p:cNvPr>
          <p:cNvSpPr txBox="1"/>
          <p:nvPr/>
        </p:nvSpPr>
        <p:spPr>
          <a:xfrm>
            <a:off x="4674114" y="2200466"/>
            <a:ext cx="341477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Исключение дублей, искажений и потери информации</a:t>
            </a: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endParaRPr lang="ru-RU" sz="1300" dirty="0">
              <a:latin typeface="Montserrat" panose="00000500000000000000" pitchFamily="2" charset="-52"/>
            </a:endParaRP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Интерактивность корпоративных данных</a:t>
            </a: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endParaRPr lang="ru-RU" sz="1300" dirty="0">
              <a:latin typeface="Montserrat" panose="00000500000000000000" pitchFamily="2" charset="-52"/>
            </a:endParaRPr>
          </a:p>
          <a:p>
            <a:pPr marL="285750" indent="-285750">
              <a:buClr>
                <a:srgbClr val="005598"/>
              </a:buClr>
              <a:buFont typeface="Arial" panose="020B0604020202020204" pitchFamily="34" charset="0"/>
              <a:buChar char="●"/>
            </a:pPr>
            <a:r>
              <a:rPr lang="ru-RU" sz="1300" dirty="0">
                <a:latin typeface="Montserrat" panose="00000500000000000000" pitchFamily="2" charset="-52"/>
              </a:rPr>
              <a:t>Повышение связанности взаимодействия отдельных информационных систем компании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5B783-56E1-4D0E-842E-3971A97CC834}"/>
              </a:ext>
            </a:extLst>
          </p:cNvPr>
          <p:cNvSpPr txBox="1"/>
          <p:nvPr/>
        </p:nvSpPr>
        <p:spPr>
          <a:xfrm>
            <a:off x="784241" y="4720472"/>
            <a:ext cx="110362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890" b="1" dirty="0">
                <a:solidFill>
                  <a:srgbClr val="005598"/>
                </a:solidFill>
                <a:latin typeface="Montserrat" panose="00000500000000000000" pitchFamily="2" charset="-52"/>
              </a:rPr>
              <a:t>Внедрение платформы DATAREON позволяет решить различные бизнес-задачи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62A3D-1A24-4A2B-BB08-F9E20579FE89}"/>
              </a:ext>
            </a:extLst>
          </p:cNvPr>
          <p:cNvSpPr txBox="1"/>
          <p:nvPr/>
        </p:nvSpPr>
        <p:spPr>
          <a:xfrm>
            <a:off x="1727712" y="5346591"/>
            <a:ext cx="1893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b="1" dirty="0">
                <a:latin typeface="Montserrat" panose="00000500000000000000" pitchFamily="2" charset="-52"/>
              </a:rPr>
              <a:t>Обеспечить эффективное управление </a:t>
            </a:r>
            <a:br>
              <a:rPr lang="ru-RU" sz="1200" b="1" dirty="0">
                <a:latin typeface="Montserrat" panose="00000500000000000000" pitchFamily="2" charset="-52"/>
              </a:rPr>
            </a:br>
            <a:r>
              <a:rPr lang="ru-RU" sz="1200" b="1" dirty="0">
                <a:latin typeface="Montserrat" panose="00000500000000000000" pitchFamily="2" charset="-52"/>
              </a:rPr>
              <a:t>мастер-данными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19AD33-3BA8-44A0-9492-7097213E9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871" y="5346591"/>
            <a:ext cx="763691" cy="6636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6D2DF4-C566-4A0C-B8B1-29404D5EBEE0}"/>
              </a:ext>
            </a:extLst>
          </p:cNvPr>
          <p:cNvSpPr txBox="1"/>
          <p:nvPr/>
        </p:nvSpPr>
        <p:spPr>
          <a:xfrm>
            <a:off x="4563572" y="5346591"/>
            <a:ext cx="1541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b="1" dirty="0">
                <a:latin typeface="Montserrat" panose="00000500000000000000" pitchFamily="2" charset="-52"/>
              </a:rPr>
              <a:t>Построить корпоративные хранилища данных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6386DC-4DA8-401D-AB7A-2BF1F4C59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731" y="5346591"/>
            <a:ext cx="763691" cy="6636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0916B5-CB6D-4760-B161-7E2726918225}"/>
              </a:ext>
            </a:extLst>
          </p:cNvPr>
          <p:cNvSpPr txBox="1"/>
          <p:nvPr/>
        </p:nvSpPr>
        <p:spPr>
          <a:xfrm>
            <a:off x="7413524" y="5346591"/>
            <a:ext cx="1512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b="1" dirty="0">
                <a:latin typeface="Montserrat" panose="00000500000000000000" pitchFamily="2" charset="-52"/>
              </a:rPr>
              <a:t>Наладить надежную интеграцию приложений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5B07BB-463E-4A3E-936A-14E8C0142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683" y="5346591"/>
            <a:ext cx="763691" cy="6636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AE01E0-FF41-4364-9880-06E4F6E96B4B}"/>
              </a:ext>
            </a:extLst>
          </p:cNvPr>
          <p:cNvSpPr txBox="1"/>
          <p:nvPr/>
        </p:nvSpPr>
        <p:spPr>
          <a:xfrm>
            <a:off x="10008183" y="5346591"/>
            <a:ext cx="1673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5598"/>
              </a:buClr>
            </a:pPr>
            <a:r>
              <a:rPr lang="ru-RU" sz="1200" b="1" dirty="0">
                <a:latin typeface="Montserrat" panose="00000500000000000000" pitchFamily="2" charset="-52"/>
              </a:rPr>
              <a:t>Управлять качеством </a:t>
            </a:r>
            <a:br>
              <a:rPr lang="ru-RU" sz="1200" b="1" dirty="0">
                <a:latin typeface="Montserrat" panose="00000500000000000000" pitchFamily="2" charset="-52"/>
              </a:rPr>
            </a:br>
            <a:r>
              <a:rPr lang="ru-RU" sz="1200" b="1" dirty="0">
                <a:latin typeface="Montserrat" panose="00000500000000000000" pitchFamily="2" charset="-52"/>
              </a:rPr>
              <a:t>данных на высоком уровне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867312-49A6-498E-9930-502E77E35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6148" y="5346591"/>
            <a:ext cx="767194" cy="6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35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6142</TotalTime>
  <Words>389</Words>
  <Application>Microsoft Office PowerPoint</Application>
  <PresentationFormat>Широкоэкранный</PresentationFormat>
  <Paragraphs>185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Calibri</vt:lpstr>
      <vt:lpstr>Montserrat</vt:lpstr>
      <vt:lpstr>Courier New</vt:lpstr>
      <vt:lpstr>Century Gothic</vt:lpstr>
      <vt:lpstr>Segoe UI Light</vt:lpstr>
      <vt:lpstr>Arial</vt:lpstr>
      <vt:lpstr>Segoe UI Black</vt:lpstr>
      <vt:lpstr>맑은 고딕</vt:lpstr>
      <vt:lpstr>Verdana</vt:lpstr>
      <vt:lpstr>Тема Office</vt:lpstr>
      <vt:lpstr>1_Тема Office</vt:lpstr>
      <vt:lpstr>3_Тема Office</vt:lpstr>
      <vt:lpstr>4_Тема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Axelot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Юдин Алексей Александрович</dc:creator>
  <cp:lastModifiedBy>Axelot</cp:lastModifiedBy>
  <cp:revision>1042</cp:revision>
  <dcterms:created xsi:type="dcterms:W3CDTF">2023-07-17T12:13:08Z</dcterms:created>
  <dcterms:modified xsi:type="dcterms:W3CDTF">2024-01-16T14:35:34Z</dcterms:modified>
</cp:coreProperties>
</file>